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65" r:id="rId4"/>
    <p:sldId id="259" r:id="rId5"/>
    <p:sldId id="262" r:id="rId6"/>
    <p:sldId id="263" r:id="rId7"/>
    <p:sldId id="260" r:id="rId8"/>
    <p:sldId id="266" r:id="rId9"/>
    <p:sldId id="267" r:id="rId10"/>
    <p:sldId id="268" r:id="rId11"/>
    <p:sldId id="269" r:id="rId12"/>
    <p:sldId id="270" r:id="rId13"/>
    <p:sldId id="271" r:id="rId14"/>
    <p:sldId id="272" r:id="rId15"/>
    <p:sldId id="274" r:id="rId16"/>
    <p:sldId id="273" r:id="rId17"/>
    <p:sldId id="275" r:id="rId18"/>
    <p:sldId id="261" r:id="rId19"/>
    <p:sldId id="276" r:id="rId20"/>
    <p:sldId id="257" r:id="rId21"/>
    <p:sldId id="27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95" d="100"/>
          <a:sy n="95" d="100"/>
        </p:scale>
        <p:origin x="8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F0649-7831-4CDA-BD9B-7EC201508C0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D71A1B3-72B6-4176-9E09-FBD290703E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D8BFE31-D746-4715-9E1F-5C81BB107482}"/>
              </a:ext>
            </a:extLst>
          </p:cNvPr>
          <p:cNvSpPr>
            <a:spLocks noGrp="1"/>
          </p:cNvSpPr>
          <p:nvPr>
            <p:ph type="dt" sz="half" idx="10"/>
          </p:nvPr>
        </p:nvSpPr>
        <p:spPr/>
        <p:txBody>
          <a:bodyPr/>
          <a:lstStyle/>
          <a:p>
            <a:fld id="{ABA87093-A6D3-4215-9DD9-467A675C89A6}" type="datetimeFigureOut">
              <a:rPr lang="en-US" smtClean="0"/>
              <a:t>12/10/2021</a:t>
            </a:fld>
            <a:endParaRPr lang="en-US"/>
          </a:p>
        </p:txBody>
      </p:sp>
      <p:sp>
        <p:nvSpPr>
          <p:cNvPr id="5" name="Footer Placeholder 4">
            <a:extLst>
              <a:ext uri="{FF2B5EF4-FFF2-40B4-BE49-F238E27FC236}">
                <a16:creationId xmlns:a16="http://schemas.microsoft.com/office/drawing/2014/main" id="{83C1092D-ECAF-4F21-AACA-BD0AFFF1DB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0EE59F-B1D1-4EA1-B531-E43E9A544705}"/>
              </a:ext>
            </a:extLst>
          </p:cNvPr>
          <p:cNvSpPr>
            <a:spLocks noGrp="1"/>
          </p:cNvSpPr>
          <p:nvPr>
            <p:ph type="sldNum" sz="quarter" idx="12"/>
          </p:nvPr>
        </p:nvSpPr>
        <p:spPr/>
        <p:txBody>
          <a:bodyPr/>
          <a:lstStyle/>
          <a:p>
            <a:fld id="{D5813303-2494-4584-A898-9AEEDE9E9E98}" type="slidenum">
              <a:rPr lang="en-US" smtClean="0"/>
              <a:t>‹#›</a:t>
            </a:fld>
            <a:endParaRPr lang="en-US"/>
          </a:p>
        </p:txBody>
      </p:sp>
    </p:spTree>
    <p:extLst>
      <p:ext uri="{BB962C8B-B14F-4D97-AF65-F5344CB8AC3E}">
        <p14:creationId xmlns:p14="http://schemas.microsoft.com/office/powerpoint/2010/main" val="692912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A2F44-1925-4120-9F0E-47643A6A3B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8ED87B0-9430-4493-BF0A-A0E73B4C96C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1D822F-F39F-4C86-95E2-BA9DAEF4E3B4}"/>
              </a:ext>
            </a:extLst>
          </p:cNvPr>
          <p:cNvSpPr>
            <a:spLocks noGrp="1"/>
          </p:cNvSpPr>
          <p:nvPr>
            <p:ph type="dt" sz="half" idx="10"/>
          </p:nvPr>
        </p:nvSpPr>
        <p:spPr/>
        <p:txBody>
          <a:bodyPr/>
          <a:lstStyle/>
          <a:p>
            <a:fld id="{ABA87093-A6D3-4215-9DD9-467A675C89A6}" type="datetimeFigureOut">
              <a:rPr lang="en-US" smtClean="0"/>
              <a:t>12/10/2021</a:t>
            </a:fld>
            <a:endParaRPr lang="en-US"/>
          </a:p>
        </p:txBody>
      </p:sp>
      <p:sp>
        <p:nvSpPr>
          <p:cNvPr id="5" name="Footer Placeholder 4">
            <a:extLst>
              <a:ext uri="{FF2B5EF4-FFF2-40B4-BE49-F238E27FC236}">
                <a16:creationId xmlns:a16="http://schemas.microsoft.com/office/drawing/2014/main" id="{1E015BDB-615F-4BB3-AC87-EBBEA03046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C765A8-48F6-40BE-BE12-E7B8DCA95F68}"/>
              </a:ext>
            </a:extLst>
          </p:cNvPr>
          <p:cNvSpPr>
            <a:spLocks noGrp="1"/>
          </p:cNvSpPr>
          <p:nvPr>
            <p:ph type="sldNum" sz="quarter" idx="12"/>
          </p:nvPr>
        </p:nvSpPr>
        <p:spPr/>
        <p:txBody>
          <a:bodyPr/>
          <a:lstStyle/>
          <a:p>
            <a:fld id="{D5813303-2494-4584-A898-9AEEDE9E9E98}" type="slidenum">
              <a:rPr lang="en-US" smtClean="0"/>
              <a:t>‹#›</a:t>
            </a:fld>
            <a:endParaRPr lang="en-US"/>
          </a:p>
        </p:txBody>
      </p:sp>
    </p:spTree>
    <p:extLst>
      <p:ext uri="{BB962C8B-B14F-4D97-AF65-F5344CB8AC3E}">
        <p14:creationId xmlns:p14="http://schemas.microsoft.com/office/powerpoint/2010/main" val="14345085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2DB453-7F7C-4E4D-A713-6B25C922FB2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6AA17BD-EC41-4007-8B84-27C447FF7F5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715FE2-774E-474C-AEC8-31632DD70B52}"/>
              </a:ext>
            </a:extLst>
          </p:cNvPr>
          <p:cNvSpPr>
            <a:spLocks noGrp="1"/>
          </p:cNvSpPr>
          <p:nvPr>
            <p:ph type="dt" sz="half" idx="10"/>
          </p:nvPr>
        </p:nvSpPr>
        <p:spPr/>
        <p:txBody>
          <a:bodyPr/>
          <a:lstStyle/>
          <a:p>
            <a:fld id="{ABA87093-A6D3-4215-9DD9-467A675C89A6}" type="datetimeFigureOut">
              <a:rPr lang="en-US" smtClean="0"/>
              <a:t>12/10/2021</a:t>
            </a:fld>
            <a:endParaRPr lang="en-US"/>
          </a:p>
        </p:txBody>
      </p:sp>
      <p:sp>
        <p:nvSpPr>
          <p:cNvPr id="5" name="Footer Placeholder 4">
            <a:extLst>
              <a:ext uri="{FF2B5EF4-FFF2-40B4-BE49-F238E27FC236}">
                <a16:creationId xmlns:a16="http://schemas.microsoft.com/office/drawing/2014/main" id="{67F75408-BDC9-45A4-AD15-2B428CF1EE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D30E7B-D699-4AF8-A4CC-73608151A05C}"/>
              </a:ext>
            </a:extLst>
          </p:cNvPr>
          <p:cNvSpPr>
            <a:spLocks noGrp="1"/>
          </p:cNvSpPr>
          <p:nvPr>
            <p:ph type="sldNum" sz="quarter" idx="12"/>
          </p:nvPr>
        </p:nvSpPr>
        <p:spPr/>
        <p:txBody>
          <a:bodyPr/>
          <a:lstStyle/>
          <a:p>
            <a:fld id="{D5813303-2494-4584-A898-9AEEDE9E9E98}" type="slidenum">
              <a:rPr lang="en-US" smtClean="0"/>
              <a:t>‹#›</a:t>
            </a:fld>
            <a:endParaRPr lang="en-US"/>
          </a:p>
        </p:txBody>
      </p:sp>
    </p:spTree>
    <p:extLst>
      <p:ext uri="{BB962C8B-B14F-4D97-AF65-F5344CB8AC3E}">
        <p14:creationId xmlns:p14="http://schemas.microsoft.com/office/powerpoint/2010/main" val="37332201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894B2-5697-40F2-B81A-F129D06A37F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C743F67-75AE-47B5-92D5-52F4452645E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83D804-6328-4395-A9AF-82464569DDDC}"/>
              </a:ext>
            </a:extLst>
          </p:cNvPr>
          <p:cNvSpPr>
            <a:spLocks noGrp="1"/>
          </p:cNvSpPr>
          <p:nvPr>
            <p:ph type="dt" sz="half" idx="10"/>
          </p:nvPr>
        </p:nvSpPr>
        <p:spPr/>
        <p:txBody>
          <a:bodyPr/>
          <a:lstStyle/>
          <a:p>
            <a:fld id="{ABA87093-A6D3-4215-9DD9-467A675C89A6}" type="datetimeFigureOut">
              <a:rPr lang="en-US" smtClean="0"/>
              <a:t>12/10/2021</a:t>
            </a:fld>
            <a:endParaRPr lang="en-US"/>
          </a:p>
        </p:txBody>
      </p:sp>
      <p:sp>
        <p:nvSpPr>
          <p:cNvPr id="5" name="Footer Placeholder 4">
            <a:extLst>
              <a:ext uri="{FF2B5EF4-FFF2-40B4-BE49-F238E27FC236}">
                <a16:creationId xmlns:a16="http://schemas.microsoft.com/office/drawing/2014/main" id="{FCD69C31-C07A-4A6A-9A8E-1910F2E2C3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4F2191-FF9C-4478-8815-E0880CFB15B6}"/>
              </a:ext>
            </a:extLst>
          </p:cNvPr>
          <p:cNvSpPr>
            <a:spLocks noGrp="1"/>
          </p:cNvSpPr>
          <p:nvPr>
            <p:ph type="sldNum" sz="quarter" idx="12"/>
          </p:nvPr>
        </p:nvSpPr>
        <p:spPr/>
        <p:txBody>
          <a:bodyPr/>
          <a:lstStyle/>
          <a:p>
            <a:fld id="{D5813303-2494-4584-A898-9AEEDE9E9E98}" type="slidenum">
              <a:rPr lang="en-US" smtClean="0"/>
              <a:t>‹#›</a:t>
            </a:fld>
            <a:endParaRPr lang="en-US"/>
          </a:p>
        </p:txBody>
      </p:sp>
    </p:spTree>
    <p:extLst>
      <p:ext uri="{BB962C8B-B14F-4D97-AF65-F5344CB8AC3E}">
        <p14:creationId xmlns:p14="http://schemas.microsoft.com/office/powerpoint/2010/main" val="4022821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705FA-1141-4A72-86C8-32FAA28A31E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DC4453F-6F4E-428E-AD4B-519FE127AF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C38CCA8-C6AB-4855-875E-43952BA015B9}"/>
              </a:ext>
            </a:extLst>
          </p:cNvPr>
          <p:cNvSpPr>
            <a:spLocks noGrp="1"/>
          </p:cNvSpPr>
          <p:nvPr>
            <p:ph type="dt" sz="half" idx="10"/>
          </p:nvPr>
        </p:nvSpPr>
        <p:spPr/>
        <p:txBody>
          <a:bodyPr/>
          <a:lstStyle/>
          <a:p>
            <a:fld id="{ABA87093-A6D3-4215-9DD9-467A675C89A6}" type="datetimeFigureOut">
              <a:rPr lang="en-US" smtClean="0"/>
              <a:t>12/10/2021</a:t>
            </a:fld>
            <a:endParaRPr lang="en-US"/>
          </a:p>
        </p:txBody>
      </p:sp>
      <p:sp>
        <p:nvSpPr>
          <p:cNvPr id="5" name="Footer Placeholder 4">
            <a:extLst>
              <a:ext uri="{FF2B5EF4-FFF2-40B4-BE49-F238E27FC236}">
                <a16:creationId xmlns:a16="http://schemas.microsoft.com/office/drawing/2014/main" id="{933A149A-D412-41A5-B957-263D08FA1C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41E43F-C02C-426C-968A-F2F782B4B563}"/>
              </a:ext>
            </a:extLst>
          </p:cNvPr>
          <p:cNvSpPr>
            <a:spLocks noGrp="1"/>
          </p:cNvSpPr>
          <p:nvPr>
            <p:ph type="sldNum" sz="quarter" idx="12"/>
          </p:nvPr>
        </p:nvSpPr>
        <p:spPr/>
        <p:txBody>
          <a:bodyPr/>
          <a:lstStyle/>
          <a:p>
            <a:fld id="{D5813303-2494-4584-A898-9AEEDE9E9E98}" type="slidenum">
              <a:rPr lang="en-US" smtClean="0"/>
              <a:t>‹#›</a:t>
            </a:fld>
            <a:endParaRPr lang="en-US"/>
          </a:p>
        </p:txBody>
      </p:sp>
    </p:spTree>
    <p:extLst>
      <p:ext uri="{BB962C8B-B14F-4D97-AF65-F5344CB8AC3E}">
        <p14:creationId xmlns:p14="http://schemas.microsoft.com/office/powerpoint/2010/main" val="20304676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954E5-6868-4BB4-87B7-A608EF5196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06A59F-13E8-4395-B3ED-CACA34BF81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5729A04-4F2D-4937-8411-0D7CB08134F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6BA477E-BA20-41C6-BFC2-E0E84826DE21}"/>
              </a:ext>
            </a:extLst>
          </p:cNvPr>
          <p:cNvSpPr>
            <a:spLocks noGrp="1"/>
          </p:cNvSpPr>
          <p:nvPr>
            <p:ph type="dt" sz="half" idx="10"/>
          </p:nvPr>
        </p:nvSpPr>
        <p:spPr/>
        <p:txBody>
          <a:bodyPr/>
          <a:lstStyle/>
          <a:p>
            <a:fld id="{ABA87093-A6D3-4215-9DD9-467A675C89A6}" type="datetimeFigureOut">
              <a:rPr lang="en-US" smtClean="0"/>
              <a:t>12/10/2021</a:t>
            </a:fld>
            <a:endParaRPr lang="en-US"/>
          </a:p>
        </p:txBody>
      </p:sp>
      <p:sp>
        <p:nvSpPr>
          <p:cNvPr id="6" name="Footer Placeholder 5">
            <a:extLst>
              <a:ext uri="{FF2B5EF4-FFF2-40B4-BE49-F238E27FC236}">
                <a16:creationId xmlns:a16="http://schemas.microsoft.com/office/drawing/2014/main" id="{BCB8D8B3-DE4B-4B23-A7C1-DD50BAE279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52623E-5BFD-404D-A1C4-AD1EAC970412}"/>
              </a:ext>
            </a:extLst>
          </p:cNvPr>
          <p:cNvSpPr>
            <a:spLocks noGrp="1"/>
          </p:cNvSpPr>
          <p:nvPr>
            <p:ph type="sldNum" sz="quarter" idx="12"/>
          </p:nvPr>
        </p:nvSpPr>
        <p:spPr/>
        <p:txBody>
          <a:bodyPr/>
          <a:lstStyle/>
          <a:p>
            <a:fld id="{D5813303-2494-4584-A898-9AEEDE9E9E98}" type="slidenum">
              <a:rPr lang="en-US" smtClean="0"/>
              <a:t>‹#›</a:t>
            </a:fld>
            <a:endParaRPr lang="en-US"/>
          </a:p>
        </p:txBody>
      </p:sp>
    </p:spTree>
    <p:extLst>
      <p:ext uri="{BB962C8B-B14F-4D97-AF65-F5344CB8AC3E}">
        <p14:creationId xmlns:p14="http://schemas.microsoft.com/office/powerpoint/2010/main" val="25581435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0B061-D066-40D9-A14E-1DB628E209B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7C89080-0B2B-43E6-9F0C-65D371B5D2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E1C01C4-D5A7-4F5F-ABEF-007A07135DF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661D6FF-4151-43DB-9CD4-D94F312EE5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15F7A2F-3B0B-42A9-AA83-45CE7155124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4E3EE3C-6052-4448-AB90-709DBF3A8956}"/>
              </a:ext>
            </a:extLst>
          </p:cNvPr>
          <p:cNvSpPr>
            <a:spLocks noGrp="1"/>
          </p:cNvSpPr>
          <p:nvPr>
            <p:ph type="dt" sz="half" idx="10"/>
          </p:nvPr>
        </p:nvSpPr>
        <p:spPr/>
        <p:txBody>
          <a:bodyPr/>
          <a:lstStyle/>
          <a:p>
            <a:fld id="{ABA87093-A6D3-4215-9DD9-467A675C89A6}" type="datetimeFigureOut">
              <a:rPr lang="en-US" smtClean="0"/>
              <a:t>12/10/2021</a:t>
            </a:fld>
            <a:endParaRPr lang="en-US"/>
          </a:p>
        </p:txBody>
      </p:sp>
      <p:sp>
        <p:nvSpPr>
          <p:cNvPr id="8" name="Footer Placeholder 7">
            <a:extLst>
              <a:ext uri="{FF2B5EF4-FFF2-40B4-BE49-F238E27FC236}">
                <a16:creationId xmlns:a16="http://schemas.microsoft.com/office/drawing/2014/main" id="{9ADB9987-70D4-460C-869A-18483E73442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7CDE394-A0ED-45B6-A5BC-912DE6113725}"/>
              </a:ext>
            </a:extLst>
          </p:cNvPr>
          <p:cNvSpPr>
            <a:spLocks noGrp="1"/>
          </p:cNvSpPr>
          <p:nvPr>
            <p:ph type="sldNum" sz="quarter" idx="12"/>
          </p:nvPr>
        </p:nvSpPr>
        <p:spPr/>
        <p:txBody>
          <a:bodyPr/>
          <a:lstStyle/>
          <a:p>
            <a:fld id="{D5813303-2494-4584-A898-9AEEDE9E9E98}" type="slidenum">
              <a:rPr lang="en-US" smtClean="0"/>
              <a:t>‹#›</a:t>
            </a:fld>
            <a:endParaRPr lang="en-US"/>
          </a:p>
        </p:txBody>
      </p:sp>
    </p:spTree>
    <p:extLst>
      <p:ext uri="{BB962C8B-B14F-4D97-AF65-F5344CB8AC3E}">
        <p14:creationId xmlns:p14="http://schemas.microsoft.com/office/powerpoint/2010/main" val="25430080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A71DF-DFB5-414E-AFDF-067AFA2F677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C1E514-B474-4E18-BCD4-47DC434A9267}"/>
              </a:ext>
            </a:extLst>
          </p:cNvPr>
          <p:cNvSpPr>
            <a:spLocks noGrp="1"/>
          </p:cNvSpPr>
          <p:nvPr>
            <p:ph type="dt" sz="half" idx="10"/>
          </p:nvPr>
        </p:nvSpPr>
        <p:spPr/>
        <p:txBody>
          <a:bodyPr/>
          <a:lstStyle/>
          <a:p>
            <a:fld id="{ABA87093-A6D3-4215-9DD9-467A675C89A6}" type="datetimeFigureOut">
              <a:rPr lang="en-US" smtClean="0"/>
              <a:t>12/10/2021</a:t>
            </a:fld>
            <a:endParaRPr lang="en-US"/>
          </a:p>
        </p:txBody>
      </p:sp>
      <p:sp>
        <p:nvSpPr>
          <p:cNvPr id="4" name="Footer Placeholder 3">
            <a:extLst>
              <a:ext uri="{FF2B5EF4-FFF2-40B4-BE49-F238E27FC236}">
                <a16:creationId xmlns:a16="http://schemas.microsoft.com/office/drawing/2014/main" id="{E29F0202-2778-43D0-871C-4B02BD06F0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248E751-95D9-4F75-BA84-87FF76B42AB3}"/>
              </a:ext>
            </a:extLst>
          </p:cNvPr>
          <p:cNvSpPr>
            <a:spLocks noGrp="1"/>
          </p:cNvSpPr>
          <p:nvPr>
            <p:ph type="sldNum" sz="quarter" idx="12"/>
          </p:nvPr>
        </p:nvSpPr>
        <p:spPr/>
        <p:txBody>
          <a:bodyPr/>
          <a:lstStyle/>
          <a:p>
            <a:fld id="{D5813303-2494-4584-A898-9AEEDE9E9E98}" type="slidenum">
              <a:rPr lang="en-US" smtClean="0"/>
              <a:t>‹#›</a:t>
            </a:fld>
            <a:endParaRPr lang="en-US"/>
          </a:p>
        </p:txBody>
      </p:sp>
    </p:spTree>
    <p:extLst>
      <p:ext uri="{BB962C8B-B14F-4D97-AF65-F5344CB8AC3E}">
        <p14:creationId xmlns:p14="http://schemas.microsoft.com/office/powerpoint/2010/main" val="38783870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52A920C-9B7D-43A7-A3A0-63B454EF439E}"/>
              </a:ext>
            </a:extLst>
          </p:cNvPr>
          <p:cNvSpPr>
            <a:spLocks noGrp="1"/>
          </p:cNvSpPr>
          <p:nvPr>
            <p:ph type="dt" sz="half" idx="10"/>
          </p:nvPr>
        </p:nvSpPr>
        <p:spPr/>
        <p:txBody>
          <a:bodyPr/>
          <a:lstStyle/>
          <a:p>
            <a:fld id="{ABA87093-A6D3-4215-9DD9-467A675C89A6}" type="datetimeFigureOut">
              <a:rPr lang="en-US" smtClean="0"/>
              <a:t>12/10/2021</a:t>
            </a:fld>
            <a:endParaRPr lang="en-US"/>
          </a:p>
        </p:txBody>
      </p:sp>
      <p:sp>
        <p:nvSpPr>
          <p:cNvPr id="3" name="Footer Placeholder 2">
            <a:extLst>
              <a:ext uri="{FF2B5EF4-FFF2-40B4-BE49-F238E27FC236}">
                <a16:creationId xmlns:a16="http://schemas.microsoft.com/office/drawing/2014/main" id="{4CFBE4F5-56EE-4C90-B035-B96BB5D7724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7331913-CBCA-44AA-A4A7-A5B5B1EFD495}"/>
              </a:ext>
            </a:extLst>
          </p:cNvPr>
          <p:cNvSpPr>
            <a:spLocks noGrp="1"/>
          </p:cNvSpPr>
          <p:nvPr>
            <p:ph type="sldNum" sz="quarter" idx="12"/>
          </p:nvPr>
        </p:nvSpPr>
        <p:spPr/>
        <p:txBody>
          <a:bodyPr/>
          <a:lstStyle/>
          <a:p>
            <a:fld id="{D5813303-2494-4584-A898-9AEEDE9E9E98}" type="slidenum">
              <a:rPr lang="en-US" smtClean="0"/>
              <a:t>‹#›</a:t>
            </a:fld>
            <a:endParaRPr lang="en-US"/>
          </a:p>
        </p:txBody>
      </p:sp>
    </p:spTree>
    <p:extLst>
      <p:ext uri="{BB962C8B-B14F-4D97-AF65-F5344CB8AC3E}">
        <p14:creationId xmlns:p14="http://schemas.microsoft.com/office/powerpoint/2010/main" val="1519891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9446C9-3016-4B1F-9FC7-DF9555A396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F2DEA2C-9869-41C6-8241-4B4A466C517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81A170-986B-4A9A-B04E-B7B6798FAF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10A5AEA-D471-485D-90D1-E22038C3C6F2}"/>
              </a:ext>
            </a:extLst>
          </p:cNvPr>
          <p:cNvSpPr>
            <a:spLocks noGrp="1"/>
          </p:cNvSpPr>
          <p:nvPr>
            <p:ph type="dt" sz="half" idx="10"/>
          </p:nvPr>
        </p:nvSpPr>
        <p:spPr/>
        <p:txBody>
          <a:bodyPr/>
          <a:lstStyle/>
          <a:p>
            <a:fld id="{ABA87093-A6D3-4215-9DD9-467A675C89A6}" type="datetimeFigureOut">
              <a:rPr lang="en-US" smtClean="0"/>
              <a:t>12/10/2021</a:t>
            </a:fld>
            <a:endParaRPr lang="en-US"/>
          </a:p>
        </p:txBody>
      </p:sp>
      <p:sp>
        <p:nvSpPr>
          <p:cNvPr id="6" name="Footer Placeholder 5">
            <a:extLst>
              <a:ext uri="{FF2B5EF4-FFF2-40B4-BE49-F238E27FC236}">
                <a16:creationId xmlns:a16="http://schemas.microsoft.com/office/drawing/2014/main" id="{2032C61C-A830-4BC4-AC35-DE511E19E9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C0A4AF-415E-4953-899C-76575241BC66}"/>
              </a:ext>
            </a:extLst>
          </p:cNvPr>
          <p:cNvSpPr>
            <a:spLocks noGrp="1"/>
          </p:cNvSpPr>
          <p:nvPr>
            <p:ph type="sldNum" sz="quarter" idx="12"/>
          </p:nvPr>
        </p:nvSpPr>
        <p:spPr/>
        <p:txBody>
          <a:bodyPr/>
          <a:lstStyle/>
          <a:p>
            <a:fld id="{D5813303-2494-4584-A898-9AEEDE9E9E98}" type="slidenum">
              <a:rPr lang="en-US" smtClean="0"/>
              <a:t>‹#›</a:t>
            </a:fld>
            <a:endParaRPr lang="en-US"/>
          </a:p>
        </p:txBody>
      </p:sp>
    </p:spTree>
    <p:extLst>
      <p:ext uri="{BB962C8B-B14F-4D97-AF65-F5344CB8AC3E}">
        <p14:creationId xmlns:p14="http://schemas.microsoft.com/office/powerpoint/2010/main" val="20327625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5325A-4EB3-4477-BA61-2BEA93B935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11481D5-55BB-48AC-84D3-461A001343A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4B3BD43-59C4-4498-8210-2FED96DED1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18470E-E36A-4447-B5F4-7E864429E6B6}"/>
              </a:ext>
            </a:extLst>
          </p:cNvPr>
          <p:cNvSpPr>
            <a:spLocks noGrp="1"/>
          </p:cNvSpPr>
          <p:nvPr>
            <p:ph type="dt" sz="half" idx="10"/>
          </p:nvPr>
        </p:nvSpPr>
        <p:spPr/>
        <p:txBody>
          <a:bodyPr/>
          <a:lstStyle/>
          <a:p>
            <a:fld id="{ABA87093-A6D3-4215-9DD9-467A675C89A6}" type="datetimeFigureOut">
              <a:rPr lang="en-US" smtClean="0"/>
              <a:t>12/10/2021</a:t>
            </a:fld>
            <a:endParaRPr lang="en-US"/>
          </a:p>
        </p:txBody>
      </p:sp>
      <p:sp>
        <p:nvSpPr>
          <p:cNvPr id="6" name="Footer Placeholder 5">
            <a:extLst>
              <a:ext uri="{FF2B5EF4-FFF2-40B4-BE49-F238E27FC236}">
                <a16:creationId xmlns:a16="http://schemas.microsoft.com/office/drawing/2014/main" id="{452CCE92-5D78-4FD8-BE80-620A4FA7F5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99B4E1-BF3F-42DB-AD56-782A9E26E3CC}"/>
              </a:ext>
            </a:extLst>
          </p:cNvPr>
          <p:cNvSpPr>
            <a:spLocks noGrp="1"/>
          </p:cNvSpPr>
          <p:nvPr>
            <p:ph type="sldNum" sz="quarter" idx="12"/>
          </p:nvPr>
        </p:nvSpPr>
        <p:spPr/>
        <p:txBody>
          <a:bodyPr/>
          <a:lstStyle/>
          <a:p>
            <a:fld id="{D5813303-2494-4584-A898-9AEEDE9E9E98}" type="slidenum">
              <a:rPr lang="en-US" smtClean="0"/>
              <a:t>‹#›</a:t>
            </a:fld>
            <a:endParaRPr lang="en-US"/>
          </a:p>
        </p:txBody>
      </p:sp>
    </p:spTree>
    <p:extLst>
      <p:ext uri="{BB962C8B-B14F-4D97-AF65-F5344CB8AC3E}">
        <p14:creationId xmlns:p14="http://schemas.microsoft.com/office/powerpoint/2010/main" val="30384308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57472B-E9D1-48D8-B6F8-5B3981CA598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4DAEA71-3D63-4D83-BC2C-D6C20FB5D0C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8A8CEF-7EF2-4B7B-B00A-88E0B8E1C05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A87093-A6D3-4215-9DD9-467A675C89A6}" type="datetimeFigureOut">
              <a:rPr lang="en-US" smtClean="0"/>
              <a:t>12/10/2021</a:t>
            </a:fld>
            <a:endParaRPr lang="en-US"/>
          </a:p>
        </p:txBody>
      </p:sp>
      <p:sp>
        <p:nvSpPr>
          <p:cNvPr id="5" name="Footer Placeholder 4">
            <a:extLst>
              <a:ext uri="{FF2B5EF4-FFF2-40B4-BE49-F238E27FC236}">
                <a16:creationId xmlns:a16="http://schemas.microsoft.com/office/drawing/2014/main" id="{0F487FD4-36EF-4392-84D9-F0B4DB81B5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50091AB-8CEC-4E36-A85F-E50C57683AF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813303-2494-4584-A898-9AEEDE9E9E98}" type="slidenum">
              <a:rPr lang="en-US" smtClean="0"/>
              <a:t>‹#›</a:t>
            </a:fld>
            <a:endParaRPr lang="en-US"/>
          </a:p>
        </p:txBody>
      </p:sp>
    </p:spTree>
    <p:extLst>
      <p:ext uri="{BB962C8B-B14F-4D97-AF65-F5344CB8AC3E}">
        <p14:creationId xmlns:p14="http://schemas.microsoft.com/office/powerpoint/2010/main" val="27267434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1.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E1BFEB8-F339-47D9-8DDF-7DEE8E163BCA}"/>
              </a:ext>
            </a:extLst>
          </p:cNvPr>
          <p:cNvSpPr txBox="1"/>
          <p:nvPr/>
        </p:nvSpPr>
        <p:spPr>
          <a:xfrm>
            <a:off x="921026" y="159427"/>
            <a:ext cx="10349948" cy="12003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3600" b="1" i="0" dirty="0">
                <a:solidFill>
                  <a:srgbClr val="24292F"/>
                </a:solidFill>
                <a:effectLst/>
                <a:latin typeface="-apple-system"/>
              </a:rPr>
              <a:t>Time Series analysis and forecasting of </a:t>
            </a:r>
          </a:p>
          <a:p>
            <a:pPr algn="ctr"/>
            <a:r>
              <a:rPr lang="en-US" sz="3600" b="1" i="0" dirty="0">
                <a:solidFill>
                  <a:srgbClr val="24292F"/>
                </a:solidFill>
                <a:effectLst/>
                <a:latin typeface="-apple-system"/>
              </a:rPr>
              <a:t>COVID-19 Cases and Death in the US</a:t>
            </a:r>
          </a:p>
        </p:txBody>
      </p:sp>
      <p:sp>
        <p:nvSpPr>
          <p:cNvPr id="5" name="TextBox 4">
            <a:extLst>
              <a:ext uri="{FF2B5EF4-FFF2-40B4-BE49-F238E27FC236}">
                <a16:creationId xmlns:a16="http://schemas.microsoft.com/office/drawing/2014/main" id="{B741C8CB-B86E-4BE5-B653-31AC065110E6}"/>
              </a:ext>
            </a:extLst>
          </p:cNvPr>
          <p:cNvSpPr txBox="1"/>
          <p:nvPr/>
        </p:nvSpPr>
        <p:spPr>
          <a:xfrm>
            <a:off x="771759" y="1595021"/>
            <a:ext cx="10648482" cy="5047536"/>
          </a:xfrm>
          <a:prstGeom prst="rect">
            <a:avLst/>
          </a:prstGeom>
          <a:noFill/>
        </p:spPr>
        <p:txBody>
          <a:bodyPr wrap="square" rtlCol="0">
            <a:spAutoFit/>
          </a:bodyPr>
          <a:lstStyle/>
          <a:p>
            <a:r>
              <a:rPr lang="en-US" sz="3600" dirty="0">
                <a:solidFill>
                  <a:srgbClr val="002060"/>
                </a:solidFill>
              </a:rPr>
              <a:t>Background:</a:t>
            </a:r>
          </a:p>
          <a:p>
            <a:endParaRPr lang="en-US" sz="1600" dirty="0">
              <a:solidFill>
                <a:srgbClr val="002060"/>
              </a:solidFill>
            </a:endParaRPr>
          </a:p>
          <a:p>
            <a:r>
              <a:rPr lang="en-US" sz="2400" b="0" i="0" dirty="0">
                <a:solidFill>
                  <a:srgbClr val="002060"/>
                </a:solidFill>
                <a:effectLst/>
                <a:latin typeface="-apple-system"/>
              </a:rPr>
              <a:t>On 23</a:t>
            </a:r>
            <a:r>
              <a:rPr lang="en-US" sz="2400" b="0" i="0" baseline="30000" dirty="0">
                <a:solidFill>
                  <a:srgbClr val="002060"/>
                </a:solidFill>
                <a:effectLst/>
                <a:latin typeface="-apple-system"/>
              </a:rPr>
              <a:t>rd</a:t>
            </a:r>
            <a:r>
              <a:rPr lang="en-US" sz="2400" b="0" i="0" dirty="0">
                <a:solidFill>
                  <a:srgbClr val="002060"/>
                </a:solidFill>
                <a:effectLst/>
                <a:latin typeface="-apple-system"/>
              </a:rPr>
              <a:t> of January 2020, CDC recorded the first case of COVID-19 in the U.S. in Washington state. </a:t>
            </a:r>
            <a:r>
              <a:rPr lang="en-US" sz="2400" dirty="0">
                <a:solidFill>
                  <a:srgbClr val="002060"/>
                </a:solidFill>
                <a:latin typeface="-apple-system"/>
              </a:rPr>
              <a:t>After few days of the first case, </a:t>
            </a:r>
            <a:r>
              <a:rPr lang="en-US" sz="2400" b="0" i="0" dirty="0">
                <a:solidFill>
                  <a:srgbClr val="002060"/>
                </a:solidFill>
                <a:effectLst/>
                <a:latin typeface="-apple-system"/>
              </a:rPr>
              <a:t>the number of cases have been increasing rapidly to over 48 million until now.</a:t>
            </a:r>
          </a:p>
          <a:p>
            <a:endParaRPr lang="en-US" dirty="0">
              <a:solidFill>
                <a:srgbClr val="002060"/>
              </a:solidFill>
              <a:latin typeface="-apple-system"/>
            </a:endParaRPr>
          </a:p>
          <a:p>
            <a:r>
              <a:rPr lang="en-US" sz="2400" dirty="0">
                <a:solidFill>
                  <a:srgbClr val="002060"/>
                </a:solidFill>
                <a:latin typeface="-apple-system"/>
              </a:rPr>
              <a:t>Descriptive analysis clearly shows that the data are n</a:t>
            </a:r>
            <a:r>
              <a:rPr lang="en-US" sz="2400" b="0" i="0" dirty="0">
                <a:solidFill>
                  <a:srgbClr val="002060"/>
                </a:solidFill>
                <a:effectLst/>
                <a:latin typeface="-apple-system"/>
              </a:rPr>
              <a:t>on-linear time series data recorded on daily basis. </a:t>
            </a:r>
          </a:p>
          <a:p>
            <a:endParaRPr lang="en-US" dirty="0">
              <a:solidFill>
                <a:srgbClr val="002060"/>
              </a:solidFill>
              <a:latin typeface="-apple-system"/>
            </a:endParaRPr>
          </a:p>
          <a:p>
            <a:r>
              <a:rPr lang="en-US" sz="2400" b="0" i="0" dirty="0">
                <a:solidFill>
                  <a:srgbClr val="002060"/>
                </a:solidFill>
                <a:effectLst/>
                <a:latin typeface="-apple-system"/>
              </a:rPr>
              <a:t>Various time series models were tested and obtained the best fit model as ARIMA with hyperparameters p = 10, d = 2, and q = 2 . </a:t>
            </a:r>
          </a:p>
          <a:p>
            <a:endParaRPr lang="en-US" dirty="0">
              <a:solidFill>
                <a:srgbClr val="002060"/>
              </a:solidFill>
              <a:latin typeface="-apple-system"/>
            </a:endParaRPr>
          </a:p>
          <a:p>
            <a:r>
              <a:rPr lang="en-US" sz="2400" b="0" i="0" dirty="0">
                <a:solidFill>
                  <a:srgbClr val="002060"/>
                </a:solidFill>
                <a:effectLst/>
                <a:latin typeface="-apple-system"/>
              </a:rPr>
              <a:t>A web Application is developed using the best fit model to forecast the future cases and death. </a:t>
            </a:r>
          </a:p>
        </p:txBody>
      </p:sp>
      <p:pic>
        <p:nvPicPr>
          <p:cNvPr id="7" name="Audio 6">
            <a:hlinkClick r:id="" action="ppaction://media"/>
            <a:extLst>
              <a:ext uri="{FF2B5EF4-FFF2-40B4-BE49-F238E27FC236}">
                <a16:creationId xmlns:a16="http://schemas.microsoft.com/office/drawing/2014/main" id="{2A399D79-8029-4E71-8D38-797DBE31CA4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28857453"/>
      </p:ext>
    </p:extLst>
  </p:cSld>
  <p:clrMapOvr>
    <a:masterClrMapping/>
  </p:clrMapOvr>
  <mc:AlternateContent xmlns:mc="http://schemas.openxmlformats.org/markup-compatibility/2006">
    <mc:Choice xmlns:p14="http://schemas.microsoft.com/office/powerpoint/2010/main" Requires="p14">
      <p:transition spd="slow" p14:dur="2000" advTm="66721"/>
    </mc:Choice>
    <mc:Fallback>
      <p:transition spd="slow" advTm="667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741C8CB-B86E-4BE5-B653-31AC065110E6}"/>
              </a:ext>
            </a:extLst>
          </p:cNvPr>
          <p:cNvSpPr txBox="1"/>
          <p:nvPr/>
        </p:nvSpPr>
        <p:spPr>
          <a:xfrm>
            <a:off x="704534" y="1564054"/>
            <a:ext cx="2669710" cy="4154984"/>
          </a:xfrm>
          <a:prstGeom prst="rect">
            <a:avLst/>
          </a:prstGeom>
          <a:noFill/>
        </p:spPr>
        <p:txBody>
          <a:bodyPr wrap="square" rtlCol="0">
            <a:spAutoFit/>
          </a:bodyPr>
          <a:lstStyle/>
          <a:p>
            <a:r>
              <a:rPr lang="en-US" sz="3600" dirty="0">
                <a:solidFill>
                  <a:srgbClr val="002060"/>
                </a:solidFill>
              </a:rPr>
              <a:t>Model Fitting and Testing:</a:t>
            </a:r>
          </a:p>
          <a:p>
            <a:endParaRPr lang="en-US" sz="1200" dirty="0">
              <a:solidFill>
                <a:srgbClr val="002060"/>
              </a:solidFill>
            </a:endParaRPr>
          </a:p>
          <a:p>
            <a:r>
              <a:rPr lang="en-US" sz="2400" dirty="0">
                <a:solidFill>
                  <a:srgbClr val="002060"/>
                </a:solidFill>
              </a:rPr>
              <a:t>Polynomial Regressions:</a:t>
            </a:r>
          </a:p>
          <a:p>
            <a:endParaRPr lang="en-US" sz="1200" dirty="0">
              <a:solidFill>
                <a:srgbClr val="002060"/>
              </a:solidFill>
            </a:endParaRPr>
          </a:p>
          <a:p>
            <a:pPr marL="342900" indent="-342900">
              <a:buFontTx/>
              <a:buChar char="-"/>
            </a:pPr>
            <a:r>
              <a:rPr lang="en-US" sz="2000" dirty="0">
                <a:solidFill>
                  <a:srgbClr val="002060"/>
                </a:solidFill>
                <a:latin typeface="-apple-system"/>
              </a:rPr>
              <a:t>Not a good fit for Polynomial regression of various degrees (4, 5, </a:t>
            </a:r>
            <a:r>
              <a:rPr lang="en-US" sz="2000" dirty="0">
                <a:solidFill>
                  <a:srgbClr val="00B050"/>
                </a:solidFill>
                <a:latin typeface="-apple-system"/>
              </a:rPr>
              <a:t>6</a:t>
            </a:r>
            <a:r>
              <a:rPr lang="en-US" sz="2000" dirty="0">
                <a:solidFill>
                  <a:srgbClr val="002060"/>
                </a:solidFill>
                <a:latin typeface="-apple-system"/>
              </a:rPr>
              <a:t>, 7, 9, 11)</a:t>
            </a:r>
          </a:p>
          <a:p>
            <a:pPr marL="342900" indent="-342900">
              <a:buFontTx/>
              <a:buChar char="-"/>
            </a:pPr>
            <a:endParaRPr lang="en-US" sz="2000" dirty="0">
              <a:solidFill>
                <a:srgbClr val="002060"/>
              </a:solidFill>
              <a:latin typeface="-apple-system"/>
            </a:endParaRPr>
          </a:p>
        </p:txBody>
      </p:sp>
      <p:sp>
        <p:nvSpPr>
          <p:cNvPr id="6" name="TextBox 5">
            <a:extLst>
              <a:ext uri="{FF2B5EF4-FFF2-40B4-BE49-F238E27FC236}">
                <a16:creationId xmlns:a16="http://schemas.microsoft.com/office/drawing/2014/main" id="{66CEF6EE-47B6-469A-9228-D680130DC2CF}"/>
              </a:ext>
            </a:extLst>
          </p:cNvPr>
          <p:cNvSpPr txBox="1"/>
          <p:nvPr/>
        </p:nvSpPr>
        <p:spPr>
          <a:xfrm>
            <a:off x="771759" y="246410"/>
            <a:ext cx="10349948" cy="12003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3600" b="1" i="0" dirty="0">
                <a:solidFill>
                  <a:srgbClr val="24292F"/>
                </a:solidFill>
                <a:effectLst/>
                <a:latin typeface="-apple-system"/>
              </a:rPr>
              <a:t>Time Series analysis and forecasting of </a:t>
            </a:r>
          </a:p>
          <a:p>
            <a:pPr algn="ctr"/>
            <a:r>
              <a:rPr lang="en-US" sz="3600" b="1" i="0" dirty="0">
                <a:solidFill>
                  <a:srgbClr val="24292F"/>
                </a:solidFill>
                <a:effectLst/>
                <a:latin typeface="-apple-system"/>
              </a:rPr>
              <a:t>COVID-19 Cases and Death in the US</a:t>
            </a:r>
          </a:p>
        </p:txBody>
      </p:sp>
      <p:pic>
        <p:nvPicPr>
          <p:cNvPr id="3" name="Picture 2" descr="Chart, histogram&#10;&#10;Description automatically generated">
            <a:extLst>
              <a:ext uri="{FF2B5EF4-FFF2-40B4-BE49-F238E27FC236}">
                <a16:creationId xmlns:a16="http://schemas.microsoft.com/office/drawing/2014/main" id="{D25E5AC4-1A12-4A2D-BFA8-09A3F537603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74244" y="1446739"/>
            <a:ext cx="8045997" cy="4747420"/>
          </a:xfrm>
          <a:prstGeom prst="rect">
            <a:avLst/>
          </a:prstGeom>
        </p:spPr>
      </p:pic>
      <p:pic>
        <p:nvPicPr>
          <p:cNvPr id="7" name="Audio 6">
            <a:hlinkClick r:id="" action="ppaction://media"/>
            <a:extLst>
              <a:ext uri="{FF2B5EF4-FFF2-40B4-BE49-F238E27FC236}">
                <a16:creationId xmlns:a16="http://schemas.microsoft.com/office/drawing/2014/main" id="{0AB9D7A0-86D7-47B8-8282-F1B59BD4C06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66744341"/>
      </p:ext>
    </p:extLst>
  </p:cSld>
  <p:clrMapOvr>
    <a:masterClrMapping/>
  </p:clrMapOvr>
  <mc:AlternateContent xmlns:mc="http://schemas.openxmlformats.org/markup-compatibility/2006">
    <mc:Choice xmlns:p14="http://schemas.microsoft.com/office/powerpoint/2010/main" Requires="p14">
      <p:transition spd="slow" p14:dur="2000" advTm="27618"/>
    </mc:Choice>
    <mc:Fallback>
      <p:transition spd="slow" advTm="276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741C8CB-B86E-4BE5-B653-31AC065110E6}"/>
              </a:ext>
            </a:extLst>
          </p:cNvPr>
          <p:cNvSpPr txBox="1"/>
          <p:nvPr/>
        </p:nvSpPr>
        <p:spPr>
          <a:xfrm>
            <a:off x="704534" y="1564054"/>
            <a:ext cx="2570681" cy="3477875"/>
          </a:xfrm>
          <a:prstGeom prst="rect">
            <a:avLst/>
          </a:prstGeom>
          <a:noFill/>
        </p:spPr>
        <p:txBody>
          <a:bodyPr wrap="square" rtlCol="0">
            <a:spAutoFit/>
          </a:bodyPr>
          <a:lstStyle/>
          <a:p>
            <a:r>
              <a:rPr lang="en-US" sz="3600" dirty="0">
                <a:solidFill>
                  <a:srgbClr val="002060"/>
                </a:solidFill>
              </a:rPr>
              <a:t>Model Fitting and Testing:</a:t>
            </a:r>
          </a:p>
          <a:p>
            <a:endParaRPr lang="en-US" sz="1200" dirty="0">
              <a:solidFill>
                <a:srgbClr val="002060"/>
              </a:solidFill>
            </a:endParaRPr>
          </a:p>
          <a:p>
            <a:r>
              <a:rPr lang="en-US" sz="2400" dirty="0">
                <a:solidFill>
                  <a:srgbClr val="002060"/>
                </a:solidFill>
              </a:rPr>
              <a:t>Support Vector Machine:</a:t>
            </a:r>
          </a:p>
          <a:p>
            <a:endParaRPr lang="en-US" sz="1200" dirty="0">
              <a:solidFill>
                <a:srgbClr val="002060"/>
              </a:solidFill>
            </a:endParaRPr>
          </a:p>
          <a:p>
            <a:pPr marL="342900" indent="-342900">
              <a:buFontTx/>
              <a:buChar char="-"/>
            </a:pPr>
            <a:r>
              <a:rPr lang="en-US" sz="2000" dirty="0">
                <a:solidFill>
                  <a:srgbClr val="002060"/>
                </a:solidFill>
                <a:latin typeface="-apple-system"/>
              </a:rPr>
              <a:t>SVM not a good fit for this data</a:t>
            </a:r>
          </a:p>
        </p:txBody>
      </p:sp>
      <p:sp>
        <p:nvSpPr>
          <p:cNvPr id="6" name="TextBox 5">
            <a:extLst>
              <a:ext uri="{FF2B5EF4-FFF2-40B4-BE49-F238E27FC236}">
                <a16:creationId xmlns:a16="http://schemas.microsoft.com/office/drawing/2014/main" id="{66CEF6EE-47B6-469A-9228-D680130DC2CF}"/>
              </a:ext>
            </a:extLst>
          </p:cNvPr>
          <p:cNvSpPr txBox="1"/>
          <p:nvPr/>
        </p:nvSpPr>
        <p:spPr>
          <a:xfrm>
            <a:off x="771759" y="246410"/>
            <a:ext cx="10349948" cy="12003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3600" b="1" i="0" dirty="0">
                <a:solidFill>
                  <a:srgbClr val="24292F"/>
                </a:solidFill>
                <a:effectLst/>
                <a:latin typeface="-apple-system"/>
              </a:rPr>
              <a:t>Time Series analysis and forecasting of </a:t>
            </a:r>
          </a:p>
          <a:p>
            <a:pPr algn="ctr"/>
            <a:r>
              <a:rPr lang="en-US" sz="3600" b="1" i="0" dirty="0">
                <a:solidFill>
                  <a:srgbClr val="24292F"/>
                </a:solidFill>
                <a:effectLst/>
                <a:latin typeface="-apple-system"/>
              </a:rPr>
              <a:t>COVID-19 Cases and Death in the US</a:t>
            </a:r>
          </a:p>
        </p:txBody>
      </p:sp>
      <p:pic>
        <p:nvPicPr>
          <p:cNvPr id="4" name="Picture 3" descr="Chart, histogram&#10;&#10;Description automatically generated">
            <a:extLst>
              <a:ext uri="{FF2B5EF4-FFF2-40B4-BE49-F238E27FC236}">
                <a16:creationId xmlns:a16="http://schemas.microsoft.com/office/drawing/2014/main" id="{7591D8FF-730E-4A7F-A3D3-EBB5F782B7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5216" y="1564054"/>
            <a:ext cx="7846492" cy="4045574"/>
          </a:xfrm>
          <a:prstGeom prst="rect">
            <a:avLst/>
          </a:prstGeom>
        </p:spPr>
      </p:pic>
      <p:pic>
        <p:nvPicPr>
          <p:cNvPr id="7" name="Audio 6">
            <a:hlinkClick r:id="" action="ppaction://media"/>
            <a:extLst>
              <a:ext uri="{FF2B5EF4-FFF2-40B4-BE49-F238E27FC236}">
                <a16:creationId xmlns:a16="http://schemas.microsoft.com/office/drawing/2014/main" id="{BCE54236-7557-46AF-9B75-B8ACA40A990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75742036"/>
      </p:ext>
    </p:extLst>
  </p:cSld>
  <p:clrMapOvr>
    <a:masterClrMapping/>
  </p:clrMapOvr>
  <mc:AlternateContent xmlns:mc="http://schemas.openxmlformats.org/markup-compatibility/2006">
    <mc:Choice xmlns:p14="http://schemas.microsoft.com/office/powerpoint/2010/main" Requires="p14">
      <p:transition spd="slow" p14:dur="2000" advTm="10607"/>
    </mc:Choice>
    <mc:Fallback>
      <p:transition spd="slow" advTm="106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741C8CB-B86E-4BE5-B653-31AC065110E6}"/>
              </a:ext>
            </a:extLst>
          </p:cNvPr>
          <p:cNvSpPr txBox="1"/>
          <p:nvPr/>
        </p:nvSpPr>
        <p:spPr>
          <a:xfrm>
            <a:off x="704534" y="1564054"/>
            <a:ext cx="2570681" cy="3785652"/>
          </a:xfrm>
          <a:prstGeom prst="rect">
            <a:avLst/>
          </a:prstGeom>
          <a:noFill/>
        </p:spPr>
        <p:txBody>
          <a:bodyPr wrap="square" rtlCol="0">
            <a:spAutoFit/>
          </a:bodyPr>
          <a:lstStyle/>
          <a:p>
            <a:r>
              <a:rPr lang="en-US" sz="3600" dirty="0">
                <a:solidFill>
                  <a:srgbClr val="002060"/>
                </a:solidFill>
              </a:rPr>
              <a:t>Model Fitting and Testing:</a:t>
            </a:r>
          </a:p>
          <a:p>
            <a:endParaRPr lang="en-US" sz="1200" dirty="0">
              <a:solidFill>
                <a:srgbClr val="002060"/>
              </a:solidFill>
            </a:endParaRPr>
          </a:p>
          <a:p>
            <a:r>
              <a:rPr lang="en-US" sz="2400" dirty="0">
                <a:solidFill>
                  <a:srgbClr val="002060"/>
                </a:solidFill>
              </a:rPr>
              <a:t>Holt’s Linear Model:</a:t>
            </a:r>
          </a:p>
          <a:p>
            <a:endParaRPr lang="en-US" sz="1200" dirty="0">
              <a:solidFill>
                <a:srgbClr val="002060"/>
              </a:solidFill>
            </a:endParaRPr>
          </a:p>
          <a:p>
            <a:pPr marL="342900" indent="-342900">
              <a:buFontTx/>
              <a:buChar char="-"/>
            </a:pPr>
            <a:r>
              <a:rPr lang="en-US" sz="2000" dirty="0">
                <a:solidFill>
                  <a:srgbClr val="002060"/>
                </a:solidFill>
                <a:latin typeface="-apple-system"/>
              </a:rPr>
              <a:t>Shows a negative prediction on test data</a:t>
            </a:r>
          </a:p>
        </p:txBody>
      </p:sp>
      <p:sp>
        <p:nvSpPr>
          <p:cNvPr id="6" name="TextBox 5">
            <a:extLst>
              <a:ext uri="{FF2B5EF4-FFF2-40B4-BE49-F238E27FC236}">
                <a16:creationId xmlns:a16="http://schemas.microsoft.com/office/drawing/2014/main" id="{66CEF6EE-47B6-469A-9228-D680130DC2CF}"/>
              </a:ext>
            </a:extLst>
          </p:cNvPr>
          <p:cNvSpPr txBox="1"/>
          <p:nvPr/>
        </p:nvSpPr>
        <p:spPr>
          <a:xfrm>
            <a:off x="771759" y="246410"/>
            <a:ext cx="10349948" cy="12003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3600" b="1" i="0" dirty="0">
                <a:solidFill>
                  <a:srgbClr val="24292F"/>
                </a:solidFill>
                <a:effectLst/>
                <a:latin typeface="-apple-system"/>
              </a:rPr>
              <a:t>Time Series analysis and forecasting of </a:t>
            </a:r>
          </a:p>
          <a:p>
            <a:pPr algn="ctr"/>
            <a:r>
              <a:rPr lang="en-US" sz="3600" b="1" i="0" dirty="0">
                <a:solidFill>
                  <a:srgbClr val="24292F"/>
                </a:solidFill>
                <a:effectLst/>
                <a:latin typeface="-apple-system"/>
              </a:rPr>
              <a:t>COVID-19 Cases and Death in the US</a:t>
            </a:r>
          </a:p>
        </p:txBody>
      </p:sp>
      <p:pic>
        <p:nvPicPr>
          <p:cNvPr id="3" name="Picture 2" descr="Chart&#10;&#10;Description automatically generated">
            <a:extLst>
              <a:ext uri="{FF2B5EF4-FFF2-40B4-BE49-F238E27FC236}">
                <a16:creationId xmlns:a16="http://schemas.microsoft.com/office/drawing/2014/main" id="{C893A55A-949A-4686-BE20-2BF485D801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45431" y="1564054"/>
            <a:ext cx="6961609" cy="4444139"/>
          </a:xfrm>
          <a:prstGeom prst="rect">
            <a:avLst/>
          </a:prstGeom>
        </p:spPr>
      </p:pic>
      <p:pic>
        <p:nvPicPr>
          <p:cNvPr id="8" name="Audio 7">
            <a:hlinkClick r:id="" action="ppaction://media"/>
            <a:extLst>
              <a:ext uri="{FF2B5EF4-FFF2-40B4-BE49-F238E27FC236}">
                <a16:creationId xmlns:a16="http://schemas.microsoft.com/office/drawing/2014/main" id="{DA388A7B-8A83-4152-8D80-36280C5CF86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132548240"/>
      </p:ext>
    </p:extLst>
  </p:cSld>
  <p:clrMapOvr>
    <a:masterClrMapping/>
  </p:clrMapOvr>
  <mc:AlternateContent xmlns:mc="http://schemas.openxmlformats.org/markup-compatibility/2006">
    <mc:Choice xmlns:p14="http://schemas.microsoft.com/office/powerpoint/2010/main" Requires="p14">
      <p:transition spd="slow" p14:dur="2000" advTm="11277"/>
    </mc:Choice>
    <mc:Fallback>
      <p:transition spd="slow" advTm="112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741C8CB-B86E-4BE5-B653-31AC065110E6}"/>
              </a:ext>
            </a:extLst>
          </p:cNvPr>
          <p:cNvSpPr txBox="1"/>
          <p:nvPr/>
        </p:nvSpPr>
        <p:spPr>
          <a:xfrm>
            <a:off x="704534" y="1564054"/>
            <a:ext cx="2570681" cy="3785652"/>
          </a:xfrm>
          <a:prstGeom prst="rect">
            <a:avLst/>
          </a:prstGeom>
          <a:noFill/>
        </p:spPr>
        <p:txBody>
          <a:bodyPr wrap="square" rtlCol="0">
            <a:spAutoFit/>
          </a:bodyPr>
          <a:lstStyle/>
          <a:p>
            <a:r>
              <a:rPr lang="en-US" sz="3600" dirty="0">
                <a:solidFill>
                  <a:srgbClr val="002060"/>
                </a:solidFill>
              </a:rPr>
              <a:t>Model Fitting and Testing:</a:t>
            </a:r>
          </a:p>
          <a:p>
            <a:endParaRPr lang="en-US" sz="1200" dirty="0">
              <a:solidFill>
                <a:srgbClr val="002060"/>
              </a:solidFill>
            </a:endParaRPr>
          </a:p>
          <a:p>
            <a:r>
              <a:rPr lang="en-US" sz="2400" dirty="0">
                <a:solidFill>
                  <a:srgbClr val="002060"/>
                </a:solidFill>
              </a:rPr>
              <a:t>Holt’s Winter Model:</a:t>
            </a:r>
          </a:p>
          <a:p>
            <a:endParaRPr lang="en-US" sz="1200" dirty="0">
              <a:solidFill>
                <a:srgbClr val="002060"/>
              </a:solidFill>
            </a:endParaRPr>
          </a:p>
          <a:p>
            <a:pPr marL="342900" indent="-342900">
              <a:buFontTx/>
              <a:buChar char="-"/>
            </a:pPr>
            <a:r>
              <a:rPr lang="en-US" sz="2000" dirty="0">
                <a:solidFill>
                  <a:srgbClr val="002060"/>
                </a:solidFill>
                <a:latin typeface="-apple-system"/>
              </a:rPr>
              <a:t>Shows a declined prediction on test data</a:t>
            </a:r>
          </a:p>
        </p:txBody>
      </p:sp>
      <p:sp>
        <p:nvSpPr>
          <p:cNvPr id="6" name="TextBox 5">
            <a:extLst>
              <a:ext uri="{FF2B5EF4-FFF2-40B4-BE49-F238E27FC236}">
                <a16:creationId xmlns:a16="http://schemas.microsoft.com/office/drawing/2014/main" id="{66CEF6EE-47B6-469A-9228-D680130DC2CF}"/>
              </a:ext>
            </a:extLst>
          </p:cNvPr>
          <p:cNvSpPr txBox="1"/>
          <p:nvPr/>
        </p:nvSpPr>
        <p:spPr>
          <a:xfrm>
            <a:off x="771759" y="246410"/>
            <a:ext cx="10349948" cy="12003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3600" b="1" i="0" dirty="0">
                <a:solidFill>
                  <a:srgbClr val="24292F"/>
                </a:solidFill>
                <a:effectLst/>
                <a:latin typeface="-apple-system"/>
              </a:rPr>
              <a:t>Time Series analysis and forecasting of </a:t>
            </a:r>
          </a:p>
          <a:p>
            <a:pPr algn="ctr"/>
            <a:r>
              <a:rPr lang="en-US" sz="3600" b="1" i="0" dirty="0">
                <a:solidFill>
                  <a:srgbClr val="24292F"/>
                </a:solidFill>
                <a:effectLst/>
                <a:latin typeface="-apple-system"/>
              </a:rPr>
              <a:t>COVID-19 Cases and Death in the US</a:t>
            </a:r>
          </a:p>
        </p:txBody>
      </p:sp>
      <p:pic>
        <p:nvPicPr>
          <p:cNvPr id="4" name="Picture 3" descr="Chart, histogram&#10;&#10;Description automatically generated">
            <a:extLst>
              <a:ext uri="{FF2B5EF4-FFF2-40B4-BE49-F238E27FC236}">
                <a16:creationId xmlns:a16="http://schemas.microsoft.com/office/drawing/2014/main" id="{25715A14-4E7E-452B-9BA9-B1E1318D812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5215" y="1801111"/>
            <a:ext cx="7846492" cy="4192076"/>
          </a:xfrm>
          <a:prstGeom prst="rect">
            <a:avLst/>
          </a:prstGeom>
        </p:spPr>
      </p:pic>
      <p:pic>
        <p:nvPicPr>
          <p:cNvPr id="7" name="Audio 6">
            <a:hlinkClick r:id="" action="ppaction://media"/>
            <a:extLst>
              <a:ext uri="{FF2B5EF4-FFF2-40B4-BE49-F238E27FC236}">
                <a16:creationId xmlns:a16="http://schemas.microsoft.com/office/drawing/2014/main" id="{B7CAFD1E-AA9E-43D0-B0F1-C71602180F2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95779685"/>
      </p:ext>
    </p:extLst>
  </p:cSld>
  <p:clrMapOvr>
    <a:masterClrMapping/>
  </p:clrMapOvr>
  <mc:AlternateContent xmlns:mc="http://schemas.openxmlformats.org/markup-compatibility/2006">
    <mc:Choice xmlns:p14="http://schemas.microsoft.com/office/powerpoint/2010/main" Requires="p14">
      <p:transition spd="slow" p14:dur="2000" advTm="29174"/>
    </mc:Choice>
    <mc:Fallback>
      <p:transition spd="slow" advTm="291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7809" x="2057400" y="893763"/>
          <p14:tracePt t="7820" x="2176463" y="885825"/>
          <p14:tracePt t="7830" x="2432050" y="885825"/>
          <p14:tracePt t="7839" x="2598738" y="949325"/>
          <p14:tracePt t="7849" x="2990850" y="1228725"/>
          <p14:tracePt t="7856" x="3173413" y="1458913"/>
          <p14:tracePt t="7861" x="3317875" y="1651000"/>
          <p14:tracePt t="7865" x="3468688" y="1841500"/>
          <p14:tracePt t="7869" x="3563938" y="1978025"/>
          <p14:tracePt t="7874" x="3748088" y="2224088"/>
          <p14:tracePt t="7877" x="3890963" y="2439988"/>
          <p14:tracePt t="7881" x="4051300" y="2640013"/>
          <p14:tracePt t="7882" x="4106863" y="2711450"/>
          <p14:tracePt t="7883" x="4178300" y="2806700"/>
          <p14:tracePt t="7884" x="4217988" y="2870200"/>
          <p14:tracePt t="7885" x="4273550" y="2927350"/>
          <p14:tracePt t="7887" x="4313238" y="2974975"/>
          <p14:tracePt t="7887" x="4344988" y="3022600"/>
          <p14:tracePt t="7889" x="4425950" y="3125788"/>
          <p14:tracePt t="7890" x="4473575" y="3173413"/>
          <p14:tracePt t="7891" x="4513263" y="3228975"/>
          <p14:tracePt t="7892" x="4545013" y="3262313"/>
          <p14:tracePt t="7893" x="4600575" y="3333750"/>
          <p14:tracePt t="7896" x="4687888" y="3429000"/>
          <p14:tracePt t="7897" x="4721225" y="3460750"/>
          <p14:tracePt t="7899" x="4840288" y="3579813"/>
          <p14:tracePt t="7901" x="4872038" y="3613150"/>
          <p14:tracePt t="7902" x="4911725" y="3652838"/>
          <p14:tracePt t="7903" x="4943475" y="3684588"/>
          <p14:tracePt t="7905" x="5056188" y="3787775"/>
          <p14:tracePt t="7906" x="5103813" y="3811588"/>
          <p14:tracePt t="7908" x="5135563" y="3843338"/>
          <p14:tracePt t="7909" x="5167313" y="3867150"/>
          <p14:tracePt t="7910" x="5207000" y="3898900"/>
          <p14:tracePt t="7910" x="5238750" y="3922713"/>
          <p14:tracePt t="7911" x="5270500" y="3938588"/>
          <p14:tracePt t="7912" x="5302250" y="3956050"/>
          <p14:tracePt t="7913" x="5334000" y="3971925"/>
          <p14:tracePt t="7914" x="5365750" y="3995738"/>
          <p14:tracePt t="7915" x="5397500" y="4019550"/>
          <p14:tracePt t="7916" x="5430838" y="4035425"/>
          <p14:tracePt t="7917" x="5462588" y="4051300"/>
          <p14:tracePt t="7919" x="5494338" y="4067175"/>
          <p14:tracePt t="7919" x="5526088" y="4083050"/>
          <p14:tracePt t="7920" x="5557838" y="4098925"/>
          <p14:tracePt t="7921" x="5589588" y="4114800"/>
          <p14:tracePt t="7922" x="5605463" y="4122738"/>
          <p14:tracePt t="7923" x="5637213" y="4146550"/>
          <p14:tracePt t="7924" x="5668963" y="4154488"/>
          <p14:tracePt t="7925" x="5700713" y="4162425"/>
          <p14:tracePt t="7926" x="5732463" y="4170363"/>
          <p14:tracePt t="7927" x="5765800" y="4186238"/>
          <p14:tracePt t="7928" x="5781675" y="4194175"/>
          <p14:tracePt t="7929" x="5813425" y="4202113"/>
          <p14:tracePt t="7930" x="5861050" y="4225925"/>
          <p14:tracePt t="7931" x="5892800" y="4241800"/>
          <p14:tracePt t="7932" x="5924550" y="4249738"/>
          <p14:tracePt t="7933" x="5956300" y="4257675"/>
          <p14:tracePt t="7934" x="5988050" y="4257675"/>
          <p14:tracePt t="7935" x="6019800" y="4273550"/>
          <p14:tracePt t="7936" x="6051550" y="4281488"/>
          <p14:tracePt t="7938" x="6091238" y="4291013"/>
          <p14:tracePt t="7939" x="6124575" y="4291013"/>
          <p14:tracePt t="7940" x="6156325" y="4306888"/>
          <p14:tracePt t="7940" x="6203950" y="4314825"/>
          <p14:tracePt t="7941" x="6227763" y="4314825"/>
          <p14:tracePt t="7942" x="6275388" y="4322763"/>
          <p14:tracePt t="7943" x="6307138" y="4322763"/>
          <p14:tracePt t="7944" x="6346825" y="4338638"/>
          <p14:tracePt t="7945" x="6378575" y="4338638"/>
          <p14:tracePt t="7946" x="6426200" y="4346575"/>
          <p14:tracePt t="7947" x="6459538" y="4346575"/>
          <p14:tracePt t="7948" x="6499225" y="4346575"/>
          <p14:tracePt t="7949" x="6530975" y="4346575"/>
          <p14:tracePt t="7950" x="6570663" y="4346575"/>
          <p14:tracePt t="7951" x="6602413" y="4354513"/>
          <p14:tracePt t="7952" x="6650038" y="4354513"/>
          <p14:tracePt t="7953" x="6673850" y="4354513"/>
          <p14:tracePt t="7955" x="6737350" y="4354513"/>
          <p14:tracePt t="7956" x="6761163" y="4354513"/>
          <p14:tracePt t="7956" x="6810375" y="4354513"/>
          <p14:tracePt t="7957" x="6850063" y="4354513"/>
          <p14:tracePt t="7958" x="6881813" y="4354513"/>
          <p14:tracePt t="7959" x="6921500" y="4354513"/>
          <p14:tracePt t="7960" x="6953250" y="4354513"/>
          <p14:tracePt t="7961" x="7000875" y="4354513"/>
          <p14:tracePt t="7962" x="7032625" y="4354513"/>
          <p14:tracePt t="7963" x="7072313" y="4346575"/>
          <p14:tracePt t="7964" x="7104063" y="4346575"/>
          <p14:tracePt t="7965" x="7135813" y="4346575"/>
          <p14:tracePt t="7966" x="7177088" y="4330700"/>
          <p14:tracePt t="7967" x="7224713" y="4322763"/>
          <p14:tracePt t="7969" x="7256463" y="4322763"/>
          <p14:tracePt t="7970" x="7312025" y="4314825"/>
          <p14:tracePt t="7971" x="7343775" y="4298950"/>
          <p14:tracePt t="7972" x="7375525" y="4291013"/>
          <p14:tracePt t="7973" x="7407275" y="4281488"/>
          <p14:tracePt t="7974" x="7439025" y="4281488"/>
          <p14:tracePt t="7975" x="7470775" y="4265613"/>
          <p14:tracePt t="7976" x="7496175" y="4257675"/>
          <p14:tracePt t="7977" x="7527925" y="4249738"/>
          <p14:tracePt t="7978" x="7559675" y="4233863"/>
          <p14:tracePt t="7979" x="7583488" y="4225925"/>
          <p14:tracePt t="7980" x="7607300" y="4217988"/>
          <p14:tracePt t="7981" x="7639050" y="4210050"/>
          <p14:tracePt t="7982" x="7654925" y="4194175"/>
          <p14:tracePt t="7983" x="7686675" y="4186238"/>
          <p14:tracePt t="7984" x="7710488" y="4162425"/>
          <p14:tracePt t="7985" x="7726363" y="4154488"/>
          <p14:tracePt t="7986" x="7750175" y="4146550"/>
          <p14:tracePt t="7987" x="7781925" y="4138613"/>
          <p14:tracePt t="7988" x="7797800" y="4122738"/>
          <p14:tracePt t="7989" x="7805738" y="4114800"/>
          <p14:tracePt t="7990" x="7839075" y="4098925"/>
          <p14:tracePt t="7991" x="7854950" y="4090988"/>
          <p14:tracePt t="7992" x="7862888" y="4083050"/>
          <p14:tracePt t="7993" x="7886700" y="4075113"/>
          <p14:tracePt t="7994" x="7902575" y="4059238"/>
          <p14:tracePt t="7995" x="7910513" y="4051300"/>
          <p14:tracePt t="7996" x="7926388" y="4035425"/>
          <p14:tracePt t="7997" x="7934325" y="4027488"/>
          <p14:tracePt t="7998" x="7942263" y="4019550"/>
          <p14:tracePt t="7999" x="7950200" y="4019550"/>
          <p14:tracePt t="8000" x="7958138" y="4011613"/>
          <p14:tracePt t="8001" x="7966075" y="4003675"/>
          <p14:tracePt t="8002" x="7989888" y="3987800"/>
          <p14:tracePt t="8003" x="7997825" y="3979863"/>
          <p14:tracePt t="8005" x="8005763" y="3971925"/>
          <p14:tracePt t="8005" x="8013700" y="3963988"/>
          <p14:tracePt t="8006" x="8021638" y="3956050"/>
          <p14:tracePt t="8007" x="8021638" y="3948113"/>
          <p14:tracePt t="8008" x="8029575" y="3938588"/>
          <p14:tracePt t="8009" x="8037513" y="3930650"/>
          <p14:tracePt t="8010" x="8045450" y="3922713"/>
          <p14:tracePt t="8011" x="8045450" y="3906838"/>
          <p14:tracePt t="8012" x="8053388" y="3898900"/>
          <p14:tracePt t="8013" x="8053388" y="3890963"/>
          <p14:tracePt t="8014" x="8061325" y="3883025"/>
          <p14:tracePt t="8015" x="8061325" y="3875088"/>
          <p14:tracePt t="8017" x="8061325" y="3867150"/>
          <p14:tracePt t="8019" x="8069263" y="3867150"/>
          <p14:tracePt t="8019" x="8069263" y="3859213"/>
          <p14:tracePt t="8021" x="8069263" y="3851275"/>
          <p14:tracePt t="8022" x="8069263" y="3843338"/>
          <p14:tracePt t="8023" x="8069263" y="3835400"/>
          <p14:tracePt t="8025" x="8069263" y="3827463"/>
          <p14:tracePt t="8026" x="8069263" y="3819525"/>
          <p14:tracePt t="8028" x="8069263" y="3811588"/>
          <p14:tracePt t="8029" x="8069263" y="3803650"/>
          <p14:tracePt t="8031" x="8069263" y="3795713"/>
          <p14:tracePt t="8033" x="8061325" y="3787775"/>
          <p14:tracePt t="8035" x="8061325" y="3779838"/>
          <p14:tracePt t="8037" x="8053388" y="3771900"/>
          <p14:tracePt t="8038" x="8045450" y="3763963"/>
          <p14:tracePt t="8040" x="8037513" y="3756025"/>
          <p14:tracePt t="8042" x="8029575" y="3748088"/>
          <p14:tracePt t="8043" x="8029575" y="3740150"/>
          <p14:tracePt t="8044" x="8021638" y="3740150"/>
          <p14:tracePt t="8045" x="8021638" y="3732213"/>
          <p14:tracePt t="8046" x="8013700" y="3732213"/>
          <p14:tracePt t="8047" x="8005763" y="3724275"/>
          <p14:tracePt t="8049" x="7997825" y="3716338"/>
          <p14:tracePt t="8051" x="7989888" y="3708400"/>
          <p14:tracePt t="8052" x="7981950" y="3708400"/>
          <p14:tracePt t="8053" x="7981950" y="3700463"/>
          <p14:tracePt t="8054" x="7974013" y="3700463"/>
          <p14:tracePt t="8055" x="7966075" y="3692525"/>
          <p14:tracePt t="8057" x="7958138" y="3684588"/>
          <p14:tracePt t="8059" x="7950200" y="3676650"/>
          <p14:tracePt t="8061" x="7942263" y="3676650"/>
          <p14:tracePt t="8062" x="7934325" y="3668713"/>
          <p14:tracePt t="8066" x="7926388" y="3660775"/>
          <p14:tracePt t="8069" x="7910513" y="3660775"/>
          <p14:tracePt t="8076" x="7902575" y="3660775"/>
          <p14:tracePt t="8078" x="7902575" y="3652838"/>
          <p14:tracePt t="8083" x="7894638" y="3652838"/>
          <p14:tracePt t="8091" x="7886700" y="3652838"/>
          <p14:tracePt t="8121" x="7878763" y="3652838"/>
          <p14:tracePt t="8181" x="7870825" y="3652838"/>
          <p14:tracePt t="8184" x="7870825" y="3644900"/>
          <p14:tracePt t="8186" x="7862888" y="3644900"/>
          <p14:tracePt t="8189" x="7862888" y="3636963"/>
          <p14:tracePt t="8189" x="7854950" y="3636963"/>
          <p14:tracePt t="8193" x="7847013" y="3629025"/>
          <p14:tracePt t="8196" x="7839075" y="3621088"/>
          <p14:tracePt t="8197" x="7829550" y="3621088"/>
          <p14:tracePt t="8198" x="7829550" y="3613150"/>
          <p14:tracePt t="8200" x="7821613" y="3613150"/>
          <p14:tracePt t="8202" x="7821613" y="3605213"/>
          <p14:tracePt t="8203" x="7813675" y="3605213"/>
          <p14:tracePt t="8205" x="7813675" y="3595688"/>
          <p14:tracePt t="8206" x="7805738" y="3595688"/>
          <p14:tracePt t="8208" x="7797800" y="3587750"/>
          <p14:tracePt t="8214" x="7789863" y="3579813"/>
          <p14:tracePt t="8217" x="7781925" y="3563938"/>
          <p14:tracePt t="8225" x="7773988" y="3556000"/>
          <p14:tracePt t="8255" x="7766050" y="3548063"/>
          <p14:tracePt t="8628" x="7742238" y="3548063"/>
          <p14:tracePt t="8635" x="7710488" y="3548063"/>
          <p14:tracePt t="8644" x="7654925" y="3548063"/>
          <p14:tracePt t="8655" x="7559675" y="3548063"/>
          <p14:tracePt t="8664" x="7478713" y="3571875"/>
          <p14:tracePt t="8669" x="7439025" y="3587750"/>
          <p14:tracePt t="8674" x="7391400" y="3613150"/>
          <p14:tracePt t="8677" x="7351713" y="3629025"/>
          <p14:tracePt t="8681" x="7288213" y="3668713"/>
          <p14:tracePt t="8685" x="7224713" y="3700463"/>
          <p14:tracePt t="8689" x="7169150" y="3748088"/>
          <p14:tracePt t="8691" x="7112000" y="3779838"/>
          <p14:tracePt t="8693" x="7096125" y="3795713"/>
          <p14:tracePt t="8693" x="7080250" y="3811588"/>
          <p14:tracePt t="8694" x="7056438" y="3819525"/>
          <p14:tracePt t="8695" x="7048500" y="3827463"/>
          <p14:tracePt t="8696" x="7032625" y="3843338"/>
          <p14:tracePt t="8697" x="7016750" y="3851275"/>
          <p14:tracePt t="8698" x="6992938" y="3867150"/>
          <p14:tracePt t="8699" x="6985000" y="3883025"/>
          <p14:tracePt t="8700" x="6961188" y="3890963"/>
          <p14:tracePt t="8703" x="6921500" y="3922713"/>
          <p14:tracePt t="8706" x="6865938" y="3971925"/>
          <p14:tracePt t="8707" x="6858000" y="3979863"/>
          <p14:tracePt t="8708" x="6842125" y="4003675"/>
          <p14:tracePt t="8711" x="6784975" y="4043363"/>
          <p14:tracePt t="8712" x="6769100" y="4059238"/>
          <p14:tracePt t="8713" x="6729413" y="4090988"/>
          <p14:tracePt t="8714" x="6713538" y="4106863"/>
          <p14:tracePt t="8715" x="6689725" y="4114800"/>
          <p14:tracePt t="8716" x="6673850" y="4138613"/>
          <p14:tracePt t="8717" x="6665913" y="4146550"/>
          <p14:tracePt t="8720" x="6602413" y="4194175"/>
          <p14:tracePt t="8721" x="6586538" y="4202113"/>
          <p14:tracePt t="8722" x="6578600" y="4225925"/>
          <p14:tracePt t="8723" x="6554788" y="4233863"/>
          <p14:tracePt t="8724" x="6538913" y="4257675"/>
          <p14:tracePt t="8725" x="6515100" y="4265613"/>
          <p14:tracePt t="8726" x="6499225" y="4281488"/>
          <p14:tracePt t="8727" x="6483350" y="4291013"/>
          <p14:tracePt t="8728" x="6467475" y="4314825"/>
          <p14:tracePt t="8729" x="6451600" y="4322763"/>
          <p14:tracePt t="8730" x="6434138" y="4338638"/>
          <p14:tracePt t="8731" x="6418263" y="4354513"/>
          <p14:tracePt t="8732" x="6394450" y="4370388"/>
          <p14:tracePt t="8733" x="6386513" y="4378325"/>
          <p14:tracePt t="8734" x="6370638" y="4386263"/>
          <p14:tracePt t="8735" x="6362700" y="4410075"/>
          <p14:tracePt t="8737" x="6338888" y="4418013"/>
          <p14:tracePt t="8738" x="6330950" y="4433888"/>
          <p14:tracePt t="8738" x="6315075" y="4449763"/>
          <p14:tracePt t="8739" x="6291263" y="4465638"/>
          <p14:tracePt t="8740" x="6283325" y="4473575"/>
          <p14:tracePt t="8741" x="6267450" y="4481513"/>
          <p14:tracePt t="8742" x="6259513" y="4505325"/>
          <p14:tracePt t="8743" x="6251575" y="4513263"/>
          <p14:tracePt t="8744" x="6227763" y="4521200"/>
          <p14:tracePt t="8745" x="6219825" y="4537075"/>
          <p14:tracePt t="8746" x="6211888" y="4552950"/>
          <p14:tracePt t="8747" x="6196013" y="4560888"/>
          <p14:tracePt t="8748" x="6188075" y="4576763"/>
          <p14:tracePt t="8749" x="6180138" y="4584700"/>
          <p14:tracePt t="8750" x="6156325" y="4600575"/>
          <p14:tracePt t="8751" x="6148388" y="4608513"/>
          <p14:tracePt t="8752" x="6140450" y="4616450"/>
          <p14:tracePt t="8753" x="6132513" y="4641850"/>
          <p14:tracePt t="8755" x="6124575" y="4649788"/>
          <p14:tracePt t="8756" x="6116638" y="4657725"/>
          <p14:tracePt t="8756" x="6108700" y="4673600"/>
          <p14:tracePt t="8757" x="6100763" y="4681538"/>
          <p14:tracePt t="8758" x="6091238" y="4689475"/>
          <p14:tracePt t="8759" x="6083300" y="4705350"/>
          <p14:tracePt t="8760" x="6075363" y="4713288"/>
          <p14:tracePt t="8761" x="6067425" y="4721225"/>
          <p14:tracePt t="8762" x="6051550" y="4745038"/>
          <p14:tracePt t="8763" x="6051550" y="4760913"/>
          <p14:tracePt t="8764" x="6035675" y="4768850"/>
          <p14:tracePt t="8765" x="6027738" y="4776788"/>
          <p14:tracePt t="8766" x="6019800" y="4792663"/>
          <p14:tracePt t="8767" x="6011863" y="4800600"/>
          <p14:tracePt t="8769" x="6003925" y="4808538"/>
          <p14:tracePt t="8769" x="5995988" y="4832350"/>
          <p14:tracePt t="8771" x="5988050" y="4840288"/>
          <p14:tracePt t="8772" x="5980113" y="4856163"/>
          <p14:tracePt t="8773" x="5980113" y="4864100"/>
          <p14:tracePt t="8773" x="5972175" y="4872038"/>
          <p14:tracePt t="8774" x="5964238" y="4887913"/>
          <p14:tracePt t="8775" x="5956300" y="4895850"/>
          <p14:tracePt t="8776" x="5956300" y="4911725"/>
          <p14:tracePt t="8777" x="5948363" y="4919663"/>
          <p14:tracePt t="8778" x="5940425" y="4943475"/>
          <p14:tracePt t="8779" x="5940425" y="4951413"/>
          <p14:tracePt t="8780" x="5932488" y="4959350"/>
          <p14:tracePt t="8781" x="5932488" y="4976813"/>
          <p14:tracePt t="8782" x="5924550" y="4984750"/>
          <p14:tracePt t="8783" x="5924550" y="5000625"/>
          <p14:tracePt t="8784" x="5916613" y="5008563"/>
          <p14:tracePt t="8785" x="5916613" y="5024438"/>
          <p14:tracePt t="8786" x="5916613" y="5032375"/>
          <p14:tracePt t="8788" x="5916613" y="5048250"/>
          <p14:tracePt t="8789" x="5908675" y="5064125"/>
          <p14:tracePt t="8789" x="5908675" y="5080000"/>
          <p14:tracePt t="8790" x="5908675" y="5087938"/>
          <p14:tracePt t="8791" x="5908675" y="5095875"/>
          <p14:tracePt t="8792" x="5908675" y="5111750"/>
          <p14:tracePt t="8793" x="5908675" y="5119688"/>
          <p14:tracePt t="8794" x="5908675" y="5127625"/>
          <p14:tracePt t="8795" x="5908675" y="5143500"/>
          <p14:tracePt t="8796" x="5908675" y="5151438"/>
          <p14:tracePt t="8797" x="5908675" y="5159375"/>
          <p14:tracePt t="8798" x="5908675" y="5167313"/>
          <p14:tracePt t="8799" x="5908675" y="5183188"/>
          <p14:tracePt t="8800" x="5908675" y="5191125"/>
          <p14:tracePt t="8801" x="5908675" y="5199063"/>
          <p14:tracePt t="8802" x="5908675" y="5222875"/>
          <p14:tracePt t="8804" x="5908675" y="5230813"/>
          <p14:tracePt t="8804" x="5908675" y="5238750"/>
          <p14:tracePt t="8805" x="5908675" y="5246688"/>
          <p14:tracePt t="8806" x="5916613" y="5254625"/>
          <p14:tracePt t="8807" x="5916613" y="5262563"/>
          <p14:tracePt t="8808" x="5916613" y="5270500"/>
          <p14:tracePt t="8809" x="5916613" y="5278438"/>
          <p14:tracePt t="8810" x="5924550" y="5286375"/>
          <p14:tracePt t="8812" x="5924550" y="5294313"/>
          <p14:tracePt t="8814" x="5924550" y="5302250"/>
          <p14:tracePt t="8815" x="5924550" y="5310188"/>
          <p14:tracePt t="8816" x="5932488" y="5310188"/>
          <p14:tracePt t="8817" x="5932488" y="5319713"/>
          <p14:tracePt t="8820" x="5932488" y="5327650"/>
          <p14:tracePt t="8821" x="5940425" y="5327650"/>
          <p14:tracePt t="8822" x="5940425" y="5335588"/>
          <p14:tracePt t="8830" x="5940425" y="5343525"/>
          <p14:tracePt t="8834" x="5948363" y="5343525"/>
          <p14:tracePt t="8847" x="5948363" y="5351463"/>
          <p14:tracePt t="8851" x="5956300" y="5351463"/>
          <p14:tracePt t="8861" x="5964238" y="5351463"/>
          <p14:tracePt t="8870" x="5972175" y="5351463"/>
          <p14:tracePt t="8878" x="5980113" y="5351463"/>
          <p14:tracePt t="8886" x="5988050" y="5343525"/>
          <p14:tracePt t="8904" x="5995988" y="5278438"/>
          <p14:tracePt t="8906" x="5995988" y="5270500"/>
          <p14:tracePt t="8908" x="5995988" y="5262563"/>
          <p14:tracePt t="8910" x="5995988" y="5254625"/>
          <p14:tracePt t="8912" x="5995988" y="5246688"/>
          <p14:tracePt t="8914" x="5995988" y="5238750"/>
          <p14:tracePt t="8916" x="5995988" y="5230813"/>
          <p14:tracePt t="8920" x="5995988" y="5214938"/>
          <p14:tracePt t="8922" x="5988050" y="5207000"/>
          <p14:tracePt t="8924" x="5988050" y="5199063"/>
          <p14:tracePt t="8926" x="5988050" y="5183188"/>
          <p14:tracePt t="8928" x="5988050" y="5175250"/>
          <p14:tracePt t="8928" x="5980113" y="5167313"/>
          <p14:tracePt t="8930" x="5980113" y="5159375"/>
          <p14:tracePt t="8931" x="5980113" y="5143500"/>
          <p14:tracePt t="8932" x="5980113" y="5135563"/>
          <p14:tracePt t="8933" x="5972175" y="5127625"/>
          <p14:tracePt t="8934" x="5972175" y="5119688"/>
          <p14:tracePt t="8936" x="5972175" y="5111750"/>
          <p14:tracePt t="8936" x="5972175" y="5103813"/>
          <p14:tracePt t="8937" x="5964238" y="5095875"/>
          <p14:tracePt t="8938" x="5964238" y="5087938"/>
          <p14:tracePt t="8939" x="5964238" y="5080000"/>
          <p14:tracePt t="8940" x="5964238" y="5064125"/>
          <p14:tracePt t="8941" x="5964238" y="5056188"/>
          <p14:tracePt t="8942" x="5964238" y="5048250"/>
          <p14:tracePt t="8943" x="5956300" y="5032375"/>
          <p14:tracePt t="8944" x="5956300" y="5024438"/>
          <p14:tracePt t="8945" x="5956300" y="5016500"/>
          <p14:tracePt t="8946" x="5956300" y="4992688"/>
          <p14:tracePt t="8947" x="5948363" y="4984750"/>
          <p14:tracePt t="8948" x="5948363" y="4967288"/>
          <p14:tracePt t="8949" x="5948363" y="4959350"/>
          <p14:tracePt t="8950" x="5948363" y="4951413"/>
          <p14:tracePt t="8951" x="5932488" y="4935538"/>
          <p14:tracePt t="8952" x="5932488" y="4919663"/>
          <p14:tracePt t="8953" x="5932488" y="4911725"/>
          <p14:tracePt t="8954" x="5924550" y="4887913"/>
          <p14:tracePt t="8955" x="5924550" y="4879975"/>
          <p14:tracePt t="8956" x="5924550" y="4864100"/>
          <p14:tracePt t="8957" x="5924550" y="4848225"/>
          <p14:tracePt t="8958" x="5916613" y="4840288"/>
          <p14:tracePt t="8959" x="5916613" y="4824413"/>
          <p14:tracePt t="8960" x="5916613" y="4800600"/>
          <p14:tracePt t="8961" x="5908675" y="4792663"/>
          <p14:tracePt t="8962" x="5908675" y="4776788"/>
          <p14:tracePt t="8963" x="5908675" y="4760913"/>
          <p14:tracePt t="8964" x="5900738" y="4752975"/>
          <p14:tracePt t="8965" x="5900738" y="4737100"/>
          <p14:tracePt t="8966" x="5900738" y="4729163"/>
          <p14:tracePt t="8967" x="5892800" y="4705350"/>
          <p14:tracePt t="8969" x="5892800" y="4689475"/>
          <p14:tracePt t="8970" x="5884863" y="4665663"/>
          <p14:tracePt t="8971" x="5884863" y="4641850"/>
          <p14:tracePt t="8972" x="5884863" y="4633913"/>
          <p14:tracePt t="8973" x="5884863" y="4616450"/>
          <p14:tracePt t="8974" x="5876925" y="4600575"/>
          <p14:tracePt t="8975" x="5876925" y="4592638"/>
          <p14:tracePt t="8976" x="5876925" y="4576763"/>
          <p14:tracePt t="8977" x="5868988" y="4568825"/>
          <p14:tracePt t="8978" x="5868988" y="4560888"/>
          <p14:tracePt t="8979" x="5868988" y="4537075"/>
          <p14:tracePt t="8980" x="5868988" y="4529138"/>
          <p14:tracePt t="8981" x="5861050" y="4513263"/>
          <p14:tracePt t="8982" x="5861050" y="4505325"/>
          <p14:tracePt t="8983" x="5861050" y="4497388"/>
          <p14:tracePt t="8984" x="5853113" y="4481513"/>
          <p14:tracePt t="8985" x="5853113" y="4473575"/>
          <p14:tracePt t="8986" x="5853113" y="4465638"/>
          <p14:tracePt t="8987" x="5853113" y="4457700"/>
          <p14:tracePt t="8988" x="5853113" y="4449763"/>
          <p14:tracePt t="8989" x="5853113" y="4441825"/>
          <p14:tracePt t="8990" x="5845175" y="4433888"/>
          <p14:tracePt t="8991" x="5845175" y="4410075"/>
          <p14:tracePt t="8992" x="5845175" y="4402138"/>
          <p14:tracePt t="8993" x="5845175" y="4394200"/>
          <p14:tracePt t="8994" x="5845175" y="4386263"/>
          <p14:tracePt t="8995" x="5845175" y="4378325"/>
          <p14:tracePt t="8996" x="5845175" y="4370388"/>
          <p14:tracePt t="8997" x="5837238" y="4362450"/>
          <p14:tracePt t="8999" x="5837238" y="4354513"/>
          <p14:tracePt t="9000" x="5837238" y="4346575"/>
          <p14:tracePt t="9001" x="5837238" y="4338638"/>
          <p14:tracePt t="9002" x="5837238" y="4330700"/>
          <p14:tracePt t="9003" x="5837238" y="4322763"/>
          <p14:tracePt t="9004" x="5837238" y="4314825"/>
          <p14:tracePt t="9006" x="5837238" y="4306888"/>
          <p14:tracePt t="9007" x="5837238" y="4298950"/>
          <p14:tracePt t="9008" x="5837238" y="4291013"/>
          <p14:tracePt t="9009" x="5837238" y="4281488"/>
          <p14:tracePt t="9011" x="5837238" y="4273550"/>
          <p14:tracePt t="9012" x="5837238" y="4265613"/>
          <p14:tracePt t="9014" x="5837238" y="4257675"/>
          <p14:tracePt t="9015" x="5837238" y="4249738"/>
          <p14:tracePt t="9016" x="5837238" y="4241800"/>
          <p14:tracePt t="9019" x="5837238" y="4225925"/>
          <p14:tracePt t="9021" x="5837238" y="4217988"/>
          <p14:tracePt t="9022" x="5837238" y="4210050"/>
          <p14:tracePt t="9024" x="5837238" y="4202113"/>
          <p14:tracePt t="9025" x="5837238" y="4194175"/>
          <p14:tracePt t="9027" x="5837238" y="4186238"/>
          <p14:tracePt t="9028" x="5837238" y="4178300"/>
          <p14:tracePt t="9030" x="5837238" y="4170363"/>
          <p14:tracePt t="9032" x="5837238" y="4162425"/>
          <p14:tracePt t="9033" x="5837238" y="4154488"/>
          <p14:tracePt t="9036" x="5845175" y="4138613"/>
          <p14:tracePt t="9038" x="5845175" y="4130675"/>
          <p14:tracePt t="9040" x="5853113" y="4122738"/>
          <p14:tracePt t="9041" x="5853113" y="4114800"/>
          <p14:tracePt t="9043" x="5853113" y="4106863"/>
          <p14:tracePt t="9044" x="5861050" y="4098925"/>
          <p14:tracePt t="9045" x="5861050" y="4090988"/>
          <p14:tracePt t="9047" x="5868988" y="4075113"/>
          <p14:tracePt t="9048" x="5868988" y="4067175"/>
          <p14:tracePt t="9050" x="5876925" y="4059238"/>
          <p14:tracePt t="9051" x="5876925" y="4051300"/>
          <p14:tracePt t="9052" x="5884863" y="4043363"/>
          <p14:tracePt t="9054" x="5884863" y="4035425"/>
          <p14:tracePt t="9055" x="5892800" y="4027488"/>
          <p14:tracePt t="9057" x="5900738" y="4019550"/>
          <p14:tracePt t="9058" x="5900738" y="4011613"/>
          <p14:tracePt t="9059" x="5908675" y="4003675"/>
          <p14:tracePt t="9061" x="5908675" y="3995738"/>
          <p14:tracePt t="9062" x="5916613" y="3987800"/>
          <p14:tracePt t="9063" x="5916613" y="3979863"/>
          <p14:tracePt t="9064" x="5924550" y="3971925"/>
          <p14:tracePt t="9065" x="5932488" y="3971925"/>
          <p14:tracePt t="9066" x="5932488" y="3963988"/>
          <p14:tracePt t="9067" x="5940425" y="3956050"/>
          <p14:tracePt t="9070" x="5948363" y="3948113"/>
          <p14:tracePt t="9070" x="5948363" y="3938588"/>
          <p14:tracePt t="9071" x="5956300" y="3930650"/>
          <p14:tracePt t="9073" x="5964238" y="3922713"/>
          <p14:tracePt t="9075" x="5972175" y="3914775"/>
          <p14:tracePt t="9076" x="5972175" y="3906838"/>
          <p14:tracePt t="9077" x="5980113" y="3906838"/>
          <p14:tracePt t="9078" x="5980113" y="3898900"/>
          <p14:tracePt t="9079" x="5988050" y="3890963"/>
          <p14:tracePt t="9081" x="5995988" y="3883025"/>
          <p14:tracePt t="9083" x="6003925" y="3875088"/>
          <p14:tracePt t="9086" x="6011863" y="3867150"/>
          <p14:tracePt t="9087" x="6019800" y="3859213"/>
          <p14:tracePt t="9090" x="6019800" y="3851275"/>
          <p14:tracePt t="9090" x="6027738" y="3851275"/>
          <p14:tracePt t="9091" x="6027738" y="3843338"/>
          <p14:tracePt t="9092" x="6035675" y="3843338"/>
          <p14:tracePt t="9094" x="6035675" y="3835400"/>
          <p14:tracePt t="9097" x="6043613" y="3835400"/>
          <p14:tracePt t="9098" x="6043613" y="3827463"/>
          <p14:tracePt t="9103" x="6051550" y="3819525"/>
          <p14:tracePt t="9106" x="6059488" y="3811588"/>
          <p14:tracePt t="9110" x="6059488" y="3803650"/>
          <p14:tracePt t="9112" x="6067425" y="3803650"/>
          <p14:tracePt t="9119" x="6075363" y="3803650"/>
          <p14:tracePt t="9123" x="6075363" y="3795713"/>
          <p14:tracePt t="9127" x="6083300" y="3795713"/>
          <p14:tracePt t="9129" x="6083300" y="3787775"/>
          <p14:tracePt t="9144" x="6091238" y="3779838"/>
          <p14:tracePt t="9175" x="6100763" y="3771900"/>
          <p14:tracePt t="9406" x="6132513" y="3779838"/>
          <p14:tracePt t="9416" x="6203950" y="3835400"/>
          <p14:tracePt t="9427" x="6291263" y="3914775"/>
          <p14:tracePt t="9436" x="6354763" y="3971925"/>
          <p14:tracePt t="9444" x="6418263" y="4019550"/>
          <p14:tracePt t="9449" x="6467475" y="4051300"/>
          <p14:tracePt t="9454" x="6554788" y="4090988"/>
          <p14:tracePt t="9458" x="6618288" y="4114800"/>
          <p14:tracePt t="9462" x="6689725" y="4146550"/>
          <p14:tracePt t="9466" x="6784975" y="4178300"/>
          <p14:tracePt t="9471" x="6881813" y="4210050"/>
          <p14:tracePt t="9472" x="6969125" y="4225925"/>
          <p14:tracePt t="9474" x="7024688" y="4249738"/>
          <p14:tracePt t="9476" x="7080250" y="4257675"/>
          <p14:tracePt t="9478" x="7112000" y="4265613"/>
          <p14:tracePt t="9479" x="7145338" y="4265613"/>
          <p14:tracePt t="9481" x="7192963" y="4291013"/>
          <p14:tracePt t="9483" x="7288213" y="4298950"/>
          <p14:tracePt t="9485" x="7319963" y="4314825"/>
          <p14:tracePt t="9487" x="7375525" y="4322763"/>
          <p14:tracePt t="9490" x="7470775" y="4346575"/>
          <p14:tracePt t="9492" x="7535863" y="4354513"/>
          <p14:tracePt t="9493" x="7551738" y="4354513"/>
          <p14:tracePt t="9496" x="7646988" y="4362450"/>
          <p14:tracePt t="9497" x="7678738" y="4378325"/>
          <p14:tracePt t="9498" x="7710488" y="4378325"/>
          <p14:tracePt t="9499" x="7742238" y="4378325"/>
          <p14:tracePt t="9500" x="7766050" y="4378325"/>
          <p14:tracePt t="9501" x="7821613" y="4386263"/>
          <p14:tracePt t="9502" x="7854950" y="4386263"/>
          <p14:tracePt t="9503" x="7870825" y="4394200"/>
          <p14:tracePt t="9504" x="7902575" y="4394200"/>
          <p14:tracePt t="9505" x="7934325" y="4394200"/>
          <p14:tracePt t="9506" x="7950200" y="4394200"/>
          <p14:tracePt t="9507" x="7981950" y="4394200"/>
          <p14:tracePt t="9508" x="8013700" y="4394200"/>
          <p14:tracePt t="9509" x="8045450" y="4394200"/>
          <p14:tracePt t="9510" x="8069263" y="4394200"/>
          <p14:tracePt t="9511" x="8093075" y="4394200"/>
          <p14:tracePt t="9512" x="8124825" y="4394200"/>
          <p14:tracePt t="9513" x="8148638" y="4394200"/>
          <p14:tracePt t="9514" x="8172450" y="4394200"/>
          <p14:tracePt t="9515" x="8205788" y="4394200"/>
          <p14:tracePt t="9516" x="8221663" y="4394200"/>
          <p14:tracePt t="9517" x="8253413" y="4394200"/>
          <p14:tracePt t="9519" x="8301038" y="4394200"/>
          <p14:tracePt t="9520" x="8332788" y="4394200"/>
          <p14:tracePt t="9521" x="8356600" y="4394200"/>
          <p14:tracePt t="9522" x="8380413" y="4394200"/>
          <p14:tracePt t="9523" x="8396288" y="4394200"/>
          <p14:tracePt t="9524" x="8428038" y="4394200"/>
          <p14:tracePt t="9525" x="8443913" y="4394200"/>
          <p14:tracePt t="9526" x="8467725" y="4394200"/>
          <p14:tracePt t="9527" x="8491538" y="4394200"/>
          <p14:tracePt t="9528" x="8515350" y="4394200"/>
          <p14:tracePt t="9529" x="8531225" y="4394200"/>
          <p14:tracePt t="9530" x="8548688" y="4394200"/>
          <p14:tracePt t="9531" x="8580438" y="4394200"/>
          <p14:tracePt t="9532" x="8596313" y="4394200"/>
          <p14:tracePt t="9533" x="8620125" y="4394200"/>
          <p14:tracePt t="9534" x="8636000" y="4394200"/>
          <p14:tracePt t="9535" x="8651875" y="4394200"/>
          <p14:tracePt t="9536" x="8675688" y="4394200"/>
          <p14:tracePt t="9537" x="8691563" y="4394200"/>
          <p14:tracePt t="9538" x="8707438" y="4394200"/>
          <p14:tracePt t="9539" x="8731250" y="4394200"/>
          <p14:tracePt t="9540" x="8747125" y="4394200"/>
          <p14:tracePt t="9541" x="8763000" y="4394200"/>
          <p14:tracePt t="9542" x="8770938" y="4394200"/>
          <p14:tracePt t="9543" x="8786813" y="4394200"/>
          <p14:tracePt t="9544" x="8810625" y="4394200"/>
          <p14:tracePt t="9545" x="8818563" y="4394200"/>
          <p14:tracePt t="9546" x="8834438" y="4394200"/>
          <p14:tracePt t="9547" x="8842375" y="4394200"/>
          <p14:tracePt t="9548" x="8858250" y="4394200"/>
          <p14:tracePt t="9549" x="8866188" y="4394200"/>
          <p14:tracePt t="9550" x="8874125" y="4394200"/>
          <p14:tracePt t="9551" x="8883650" y="4394200"/>
          <p14:tracePt t="9552" x="8891588" y="4386263"/>
          <p14:tracePt t="9553" x="8899525" y="4386263"/>
          <p14:tracePt t="9554" x="8907463" y="4386263"/>
          <p14:tracePt t="9555" x="8915400" y="4386263"/>
          <p14:tracePt t="9557" x="8923338" y="4386263"/>
          <p14:tracePt t="9558" x="8931275" y="4386263"/>
          <p14:tracePt t="9560" x="8939213" y="4386263"/>
          <p14:tracePt t="9561" x="8939213" y="4378325"/>
          <p14:tracePt t="9562" x="8947150" y="4378325"/>
          <p14:tracePt t="9564" x="8955088" y="4378325"/>
          <p14:tracePt t="9567" x="8963025" y="4378325"/>
          <p14:tracePt t="9573" x="8970963" y="4378325"/>
          <p14:tracePt t="9575" x="8970963" y="4370388"/>
          <p14:tracePt t="9581" x="8978900" y="4370388"/>
          <p14:tracePt t="9588" x="8978900" y="4362450"/>
          <p14:tracePt t="9592" x="8986838" y="4362450"/>
          <p14:tracePt t="9596" x="8986838" y="4354513"/>
          <p14:tracePt t="9600" x="8994775" y="4354513"/>
          <p14:tracePt t="9603" x="8994775" y="4346575"/>
          <p14:tracePt t="9608" x="9010650" y="4338638"/>
          <p14:tracePt t="9611" x="9010650" y="4330700"/>
          <p14:tracePt t="9612" x="9018588" y="4330700"/>
          <p14:tracePt t="9616" x="9018588" y="4322763"/>
          <p14:tracePt t="9617" x="9026525" y="4314825"/>
          <p14:tracePt t="9618" x="9034463" y="4314825"/>
          <p14:tracePt t="9620" x="9034463" y="4306888"/>
          <p14:tracePt t="9621" x="9042400" y="4306888"/>
          <p14:tracePt t="9623" x="9042400" y="4298950"/>
          <p14:tracePt t="9624" x="9050338" y="4298950"/>
          <p14:tracePt t="9626" x="9050338" y="4291013"/>
          <p14:tracePt t="9627" x="9058275" y="4291013"/>
          <p14:tracePt t="9629" x="9058275" y="4281488"/>
          <p14:tracePt t="9630" x="9066213" y="4281488"/>
          <p14:tracePt t="9634" x="9074150" y="4273550"/>
          <p14:tracePt t="9637" x="9082088" y="4265613"/>
          <p14:tracePt t="9640" x="9090025" y="4257675"/>
          <p14:tracePt t="9641" x="9097963" y="4257675"/>
          <p14:tracePt t="9644" x="9097963" y="4249738"/>
          <p14:tracePt t="9644" x="9105900" y="4249738"/>
          <p14:tracePt t="9646" x="9105900" y="4241800"/>
          <p14:tracePt t="9647" x="9113838" y="4241800"/>
          <p14:tracePt t="9649" x="9113838" y="4225925"/>
          <p14:tracePt t="9650" x="9121775" y="4225925"/>
          <p14:tracePt t="9653" x="9129713" y="4217988"/>
          <p14:tracePt t="9655" x="9137650" y="4210050"/>
          <p14:tracePt t="9659" x="9145588" y="4202113"/>
          <p14:tracePt t="9662" x="9153525" y="4194175"/>
          <p14:tracePt t="9665" x="9161463" y="4186238"/>
          <p14:tracePt t="9667" x="9169400" y="4178300"/>
          <p14:tracePt t="9671" x="9177338" y="4170363"/>
          <p14:tracePt t="9672" x="9185275" y="4170363"/>
          <p14:tracePt t="9674" x="9185275" y="4162425"/>
          <p14:tracePt t="9676" x="9193213" y="4154488"/>
          <p14:tracePt t="9680" x="9201150" y="4146550"/>
          <p14:tracePt t="9682" x="9209088" y="4146550"/>
          <p14:tracePt t="9683" x="9209088" y="4138613"/>
          <p14:tracePt t="9686" x="9217025" y="4138613"/>
          <p14:tracePt t="9689" x="9217025" y="4130675"/>
          <p14:tracePt t="9689" x="9224963" y="4130675"/>
          <p14:tracePt t="9693" x="9234488" y="4130675"/>
          <p14:tracePt t="9693" x="9234488" y="4122738"/>
          <p14:tracePt t="9695" x="9242425" y="4122738"/>
          <p14:tracePt t="9699" x="9250363" y="4122738"/>
          <p14:tracePt t="9699" x="9250363" y="4114800"/>
          <p14:tracePt t="9700" x="9258300" y="4114800"/>
          <p14:tracePt t="9702" x="9266238" y="4114800"/>
          <p14:tracePt t="9706" x="9274175" y="4114800"/>
          <p14:tracePt t="9707" x="9274175" y="4106863"/>
          <p14:tracePt t="9707" x="9282113" y="4106863"/>
          <p14:tracePt t="9709" x="9290050" y="4106863"/>
          <p14:tracePt t="9711" x="9297988" y="4106863"/>
          <p14:tracePt t="9713" x="9305925" y="4106863"/>
          <p14:tracePt t="9714" x="9313863" y="4098925"/>
          <p14:tracePt t="9716" x="9321800" y="4098925"/>
          <p14:tracePt t="9718" x="9329738" y="4098925"/>
          <p14:tracePt t="9720" x="9345613" y="4098925"/>
          <p14:tracePt t="9721" x="9353550" y="4098925"/>
          <p14:tracePt t="9722" x="9361488" y="4098925"/>
          <p14:tracePt t="9723" x="9369425" y="4090988"/>
          <p14:tracePt t="9724" x="9385300" y="4090988"/>
          <p14:tracePt t="9726" x="9393238" y="4090988"/>
          <p14:tracePt t="9726" x="9401175" y="4090988"/>
          <p14:tracePt t="9727" x="9417050" y="4090988"/>
          <p14:tracePt t="9728" x="9424988" y="4083050"/>
          <p14:tracePt t="9729" x="9432925" y="4083050"/>
          <p14:tracePt t="9730" x="9440863" y="4083050"/>
          <p14:tracePt t="9731" x="9456738" y="4083050"/>
          <p14:tracePt t="9732" x="9464675" y="4075113"/>
          <p14:tracePt t="9733" x="9472613" y="4075113"/>
          <p14:tracePt t="9734" x="9488488" y="4075113"/>
          <p14:tracePt t="9736" x="9496425" y="4075113"/>
          <p14:tracePt t="9736" x="9520238" y="4075113"/>
          <p14:tracePt t="9737" x="9536113" y="4067175"/>
          <p14:tracePt t="9738" x="9544050" y="4067175"/>
          <p14:tracePt t="9739" x="9559925" y="4067175"/>
          <p14:tracePt t="9740" x="9585325" y="4067175"/>
          <p14:tracePt t="9741" x="9593263" y="4067175"/>
          <p14:tracePt t="9742" x="9609138" y="4067175"/>
          <p14:tracePt t="9743" x="9617075" y="4067175"/>
          <p14:tracePt t="9744" x="9632950" y="4067175"/>
          <p14:tracePt t="9745" x="9648825" y="4067175"/>
          <p14:tracePt t="9746" x="9656763" y="4067175"/>
          <p14:tracePt t="9747" x="9680575" y="4059238"/>
          <p14:tracePt t="9748" x="9696450" y="4059238"/>
          <p14:tracePt t="9749" x="9712325" y="4059238"/>
          <p14:tracePt t="9750" x="9720263" y="4059238"/>
          <p14:tracePt t="9751" x="9736138" y="4059238"/>
          <p14:tracePt t="9752" x="9759950" y="4059238"/>
          <p14:tracePt t="9753" x="9767888" y="4059238"/>
          <p14:tracePt t="9754" x="9783763" y="4059238"/>
          <p14:tracePt t="9755" x="9791700" y="4059238"/>
          <p14:tracePt t="9756" x="9807575" y="4059238"/>
          <p14:tracePt t="9757" x="9815513" y="4059238"/>
          <p14:tracePt t="9758" x="9831388" y="4059238"/>
          <p14:tracePt t="9759" x="9839325" y="4059238"/>
          <p14:tracePt t="9760" x="9863138" y="4059238"/>
          <p14:tracePt t="9761" x="9871075" y="4059238"/>
          <p14:tracePt t="9762" x="9886950" y="4059238"/>
          <p14:tracePt t="9763" x="9894888" y="4059238"/>
          <p14:tracePt t="9764" x="9902825" y="4059238"/>
          <p14:tracePt t="9765" x="9910763" y="4059238"/>
          <p14:tracePt t="9766" x="9918700" y="4059238"/>
          <p14:tracePt t="9767" x="9926638" y="4051300"/>
          <p14:tracePt t="9770" x="9944100" y="4051300"/>
          <p14:tracePt t="9770" x="9952038" y="4051300"/>
          <p14:tracePt t="9771" x="9959975" y="4051300"/>
          <p14:tracePt t="9772" x="9967913" y="4051300"/>
          <p14:tracePt t="9773" x="9975850" y="4051300"/>
          <p14:tracePt t="9774" x="9983788" y="4051300"/>
          <p14:tracePt t="9778" x="9991725" y="4051300"/>
          <p14:tracePt t="9782" x="9999663" y="4051300"/>
          <p14:tracePt t="9813" x="10007600" y="4051300"/>
          <p14:tracePt t="9845" x="10015538" y="4051300"/>
          <p14:tracePt t="9862" x="10015538" y="4059238"/>
          <p14:tracePt t="9868" x="10015538" y="4067175"/>
          <p14:tracePt t="9874" x="10015538" y="4075113"/>
          <p14:tracePt t="9887" x="10015538" y="4083050"/>
          <p14:tracePt t="9918" x="10015538" y="4090988"/>
          <p14:tracePt t="9950" x="10015538" y="4098925"/>
          <p14:tracePt t="10256" x="10007600" y="4098925"/>
          <p14:tracePt t="10260" x="9999663" y="4098925"/>
          <p14:tracePt t="10263" x="9991725" y="4098925"/>
          <p14:tracePt t="10264" x="9991725" y="4090988"/>
          <p14:tracePt t="10265" x="9983788" y="4090988"/>
          <p14:tracePt t="10270" x="9975850" y="4090988"/>
          <p14:tracePt t="10271" x="9975850" y="4083050"/>
          <p14:tracePt t="10274" x="9967913" y="4083050"/>
          <p14:tracePt t="10278" x="9967913" y="4075113"/>
          <p14:tracePt t="10281" x="9959975" y="4075113"/>
          <p14:tracePt t="10290" x="9952038" y="4067175"/>
          <p14:tracePt t="10302" x="9944100" y="4067175"/>
          <p14:tracePt t="10306" x="9944100" y="4059238"/>
          <p14:tracePt t="10317" x="9936163" y="4059238"/>
          <p14:tracePt t="10337" x="9936163" y="4051300"/>
          <p14:tracePt t="10350" x="9926638" y="4051300"/>
          <p14:tracePt t="10426" x="9918700" y="4051300"/>
          <p14:tracePt t="10436" x="9902825" y="4051300"/>
          <p14:tracePt t="10441" x="9894888" y="4051300"/>
          <p14:tracePt t="10446" x="9886950" y="4051300"/>
          <p14:tracePt t="10452" x="9879013" y="4051300"/>
          <p14:tracePt t="10457" x="9871075" y="4051300"/>
          <p14:tracePt t="10462" x="9863138" y="4059238"/>
          <p14:tracePt t="10467" x="9855200" y="4059238"/>
          <p14:tracePt t="10470" x="9855200" y="4067175"/>
          <p14:tracePt t="10475" x="9847263" y="4067175"/>
          <p14:tracePt t="10479" x="9847263" y="4075113"/>
          <p14:tracePt t="10485" x="9839325" y="4075113"/>
          <p14:tracePt t="10488" x="9839325" y="4083050"/>
          <p14:tracePt t="10496" x="9839325" y="4090988"/>
          <p14:tracePt t="10502" x="9831388" y="4090988"/>
          <p14:tracePt t="10512" x="9831388" y="4098925"/>
          <p14:tracePt t="10524" x="9831388" y="4106863"/>
          <p14:tracePt t="10537" x="9831388" y="4114800"/>
          <p14:tracePt t="10545" x="9831388" y="4122738"/>
          <p14:tracePt t="10551" x="9815513" y="4122738"/>
          <p14:tracePt t="10554" x="9815513" y="4130675"/>
          <p14:tracePt t="10563" x="9815513" y="4138613"/>
          <p14:tracePt t="10570" x="9815513" y="4146550"/>
          <p14:tracePt t="10573" x="9815513" y="4154488"/>
          <p14:tracePt t="10578" x="9815513" y="4162425"/>
          <p14:tracePt t="10583" x="9815513" y="4170363"/>
          <p14:tracePt t="10588" x="9815513" y="4178300"/>
          <p14:tracePt t="10594" x="9815513" y="4186238"/>
          <p14:tracePt t="10600" x="9815513" y="4194175"/>
          <p14:tracePt t="10605" x="9815513" y="4202113"/>
          <p14:tracePt t="10611" x="9815513" y="4210050"/>
          <p14:tracePt t="10619" x="9815513" y="4217988"/>
          <p14:tracePt t="10629" x="9823450" y="4217988"/>
          <p14:tracePt t="10633" x="9823450" y="4225925"/>
          <p14:tracePt t="10649" x="9823450" y="4233863"/>
          <p14:tracePt t="10680" x="9823450" y="4241800"/>
          <p14:tracePt t="10712" x="9823450" y="4249738"/>
          <p14:tracePt t="10829" x="9815513" y="4249738"/>
          <p14:tracePt t="10839" x="9799638" y="4249738"/>
          <p14:tracePt t="10847" x="9791700" y="4241800"/>
          <p14:tracePt t="10853" x="9783763" y="4233863"/>
          <p14:tracePt t="10855" x="9775825" y="4233863"/>
          <p14:tracePt t="10859" x="9767888" y="4225925"/>
          <p14:tracePt t="10864" x="9759950" y="4217988"/>
          <p14:tracePt t="10869" x="9752013" y="4217988"/>
          <p14:tracePt t="10872" x="9752013" y="4210050"/>
          <p14:tracePt t="10874" x="9744075" y="4210050"/>
          <p14:tracePt t="10878" x="9744075" y="4202113"/>
          <p14:tracePt t="10880" x="9736138" y="4202113"/>
          <p14:tracePt t="10885" x="9728200" y="4194175"/>
          <p14:tracePt t="10890" x="9728200" y="4186238"/>
          <p14:tracePt t="10892" x="9720263" y="4186238"/>
          <p14:tracePt t="10906" x="9704388" y="4170363"/>
          <p14:tracePt t="10911" x="9696450" y="4162425"/>
          <p14:tracePt t="10916" x="9696450" y="4154488"/>
          <p14:tracePt t="10921" x="9688513" y="4146550"/>
          <p14:tracePt t="10926" x="9688513" y="4138613"/>
          <p14:tracePt t="10928" x="9680575" y="4138613"/>
          <p14:tracePt t="10931" x="9680575" y="4130675"/>
          <p14:tracePt t="10938" x="9672638" y="4122738"/>
          <p14:tracePt t="10942" x="9672638" y="4114800"/>
          <p14:tracePt t="10947" x="9672638" y="4106863"/>
          <p14:tracePt t="10950" x="9664700" y="4106863"/>
          <p14:tracePt t="10952" x="9664700" y="4098925"/>
          <p14:tracePt t="10956" x="9664700" y="4090988"/>
          <p14:tracePt t="10961" x="9656763" y="4083050"/>
          <p14:tracePt t="10965" x="9656763" y="4075113"/>
          <p14:tracePt t="10970" x="9656763" y="4067175"/>
          <p14:tracePt t="10975" x="9648825" y="4059238"/>
          <p14:tracePt t="10978" x="9648825" y="4051300"/>
          <p14:tracePt t="10982" x="9648825" y="4043363"/>
          <p14:tracePt t="10987" x="9648825" y="4035425"/>
          <p14:tracePt t="10991" x="9640888" y="4027488"/>
          <p14:tracePt t="10995" x="9640888" y="4019550"/>
          <p14:tracePt t="11001" x="9640888" y="4011613"/>
          <p14:tracePt t="11004" x="9640888" y="4003675"/>
          <p14:tracePt t="11010" x="9640888" y="3987800"/>
          <p14:tracePt t="11015" x="9640888" y="3979863"/>
          <p14:tracePt t="11021" x="9640888" y="3971925"/>
          <p14:tracePt t="11026" x="9640888" y="3963988"/>
          <p14:tracePt t="11031" x="9640888" y="3956050"/>
          <p14:tracePt t="11037" x="9640888" y="3948113"/>
          <p14:tracePt t="11042" x="9640888" y="3938588"/>
          <p14:tracePt t="11047" x="9640888" y="3930650"/>
          <p14:tracePt t="11053" x="9640888" y="3922713"/>
          <p14:tracePt t="11057" x="9640888" y="3914775"/>
          <p14:tracePt t="11059" x="9632950" y="3914775"/>
          <p14:tracePt t="11062" x="9632950" y="3906838"/>
          <p14:tracePt t="11068" x="9632950" y="3898900"/>
          <p14:tracePt t="11073" x="9632950" y="3890963"/>
          <p14:tracePt t="11080" x="9625013" y="3883025"/>
          <p14:tracePt t="11088" x="9625013" y="3875088"/>
          <p14:tracePt t="11101" x="9617075" y="3867150"/>
          <p14:tracePt t="11132" x="9617075" y="3859213"/>
          <p14:tracePt t="11279" x="9617075" y="3875088"/>
          <p14:tracePt t="11283" x="9625013" y="3890963"/>
          <p14:tracePt t="11288" x="9632950" y="3906838"/>
          <p14:tracePt t="11295" x="9640888" y="3938588"/>
          <p14:tracePt t="11300" x="9656763" y="3963988"/>
          <p14:tracePt t="11303" x="9664700" y="3971925"/>
          <p14:tracePt t="11305" x="9672638" y="3995738"/>
          <p14:tracePt t="11308" x="9672638" y="4003675"/>
          <p14:tracePt t="11312" x="9688513" y="4027488"/>
          <p14:tracePt t="11314" x="9688513" y="4035425"/>
          <p14:tracePt t="11315" x="9696450" y="4043363"/>
          <p14:tracePt t="11317" x="9696450" y="4051300"/>
          <p14:tracePt t="11318" x="9704388" y="4059238"/>
          <p14:tracePt t="11321" x="9712325" y="4067175"/>
          <p14:tracePt t="11322" x="9712325" y="4075113"/>
          <p14:tracePt t="11325" x="9720263" y="4090988"/>
          <p14:tracePt t="11327" x="9728200" y="4098925"/>
          <p14:tracePt t="11329" x="9728200" y="4106863"/>
          <p14:tracePt t="11331" x="9736138" y="4114800"/>
          <p14:tracePt t="11332" x="9736138" y="4122738"/>
          <p14:tracePt t="11333" x="9744075" y="4122738"/>
          <p14:tracePt t="11334" x="9744075" y="4130675"/>
          <p14:tracePt t="11336" x="9744075" y="4138613"/>
          <p14:tracePt t="11337" x="9752013" y="4138613"/>
          <p14:tracePt t="11338" x="9752013" y="4146550"/>
          <p14:tracePt t="11340" x="9752013" y="4154488"/>
          <p14:tracePt t="11341" x="9759950" y="4154488"/>
          <p14:tracePt t="11343" x="9759950" y="4162425"/>
          <p14:tracePt t="11345" x="9767888" y="4162425"/>
          <p14:tracePt t="11346" x="9767888" y="4170363"/>
          <p14:tracePt t="11350" x="9767888" y="4178300"/>
          <p14:tracePt t="11351" x="9775825" y="4178300"/>
          <p14:tracePt t="11353" x="9775825" y="4186238"/>
          <p14:tracePt t="11357" x="9775825" y="4194175"/>
          <p14:tracePt t="11357" x="9783763" y="4194175"/>
          <p14:tracePt t="11361" x="9783763" y="4202113"/>
          <p14:tracePt t="11368" x="9791700" y="4202113"/>
          <p14:tracePt t="11370" x="9791700" y="4210050"/>
          <p14:tracePt t="11387" x="9791700" y="4217988"/>
          <p14:tracePt t="11393" x="9799638" y="4217988"/>
          <p14:tracePt t="11418" x="9799638" y="4225925"/>
          <p14:tracePt t="11464" x="9799638" y="4233863"/>
          <p14:tracePt t="11473" x="9799638" y="4241800"/>
          <p14:tracePt t="11480" x="9807575" y="4249738"/>
          <p14:tracePt t="11484" x="9807575" y="4257675"/>
          <p14:tracePt t="11488" x="9823450" y="4265613"/>
          <p14:tracePt t="11492" x="9823450" y="4273550"/>
          <p14:tracePt t="11496" x="9823450" y="4281488"/>
          <p14:tracePt t="11499" x="9831388" y="4281488"/>
          <p14:tracePt t="11499" x="9831388" y="4291013"/>
          <p14:tracePt t="11504" x="9831388" y="4298950"/>
          <p14:tracePt t="11509" x="9831388" y="4306888"/>
          <p14:tracePt t="11510" x="9839325" y="4306888"/>
          <p14:tracePt t="11512" x="9839325" y="4314825"/>
          <p14:tracePt t="11517" x="9839325" y="4330700"/>
          <p14:tracePt t="11521" x="9847263" y="4330700"/>
          <p14:tracePt t="11521" x="9847263" y="4338638"/>
          <p14:tracePt t="11526" x="9847263" y="4346575"/>
          <p14:tracePt t="11531" x="9855200" y="4354513"/>
          <p14:tracePt t="11537" x="9855200" y="4362450"/>
          <p14:tracePt t="11541" x="9863138" y="4370388"/>
          <p14:tracePt t="11546" x="9871075" y="4378325"/>
          <p14:tracePt t="11552" x="9871075" y="4386263"/>
          <p14:tracePt t="11554" x="9879013" y="4386263"/>
          <p14:tracePt t="11558" x="9879013" y="4394200"/>
          <p14:tracePt t="11559" x="9886950" y="4394200"/>
          <p14:tracePt t="11562" x="9886950" y="4402138"/>
          <p14:tracePt t="11566" x="9894888" y="4402138"/>
          <p14:tracePt t="11570" x="9894888" y="4410075"/>
          <p14:tracePt t="11571" x="9902825" y="4410075"/>
          <p14:tracePt t="11577" x="9910763" y="4418013"/>
          <p14:tracePt t="11584" x="9910763" y="4425950"/>
          <p14:tracePt t="11586" x="9918700" y="4425950"/>
          <p14:tracePt t="11593" x="9918700" y="4433888"/>
          <p14:tracePt t="11596" x="9926638" y="4433888"/>
          <p14:tracePt t="11603" x="9926638" y="4441825"/>
          <p14:tracePt t="11605" x="9936163" y="4441825"/>
          <p14:tracePt t="11616" x="9944100" y="4449763"/>
          <p14:tracePt t="11623" x="9952038" y="4449763"/>
          <p14:tracePt t="11627" x="9952038" y="4457700"/>
          <p14:tracePt t="11630" x="9959975" y="4457700"/>
          <p14:tracePt t="11637" x="9967913" y="4457700"/>
          <p14:tracePt t="11638" x="9967913" y="4465638"/>
          <p14:tracePt t="11643" x="9975850" y="4465638"/>
          <p14:tracePt t="11654" x="9983788" y="4465638"/>
          <p14:tracePt t="11661" x="9983788" y="4473575"/>
          <p14:tracePt t="11670" x="9991725" y="4473575"/>
          <p14:tracePt t="11701" x="9999663" y="4473575"/>
          <p14:tracePt t="11735" x="10007600" y="4473575"/>
          <p14:tracePt t="11747" x="10015538" y="4481513"/>
          <p14:tracePt t="11757" x="10023475" y="4481513"/>
          <p14:tracePt t="11763" x="10023475" y="4489450"/>
          <p14:tracePt t="11765" x="10031413" y="4489450"/>
          <p14:tracePt t="11774" x="10039350" y="4489450"/>
          <p14:tracePt t="11779" x="10039350" y="4497388"/>
          <p14:tracePt t="11782" x="10047288" y="4497388"/>
          <p14:tracePt t="11789" x="10055225" y="4497388"/>
          <p14:tracePt t="11792" x="10055225" y="4505325"/>
          <p14:tracePt t="11794" x="10063163" y="4505325"/>
          <p14:tracePt t="11800" x="10071100" y="4513263"/>
          <p14:tracePt t="11805" x="10079038" y="4513263"/>
          <p14:tracePt t="11816" x="10086975" y="4513263"/>
          <p14:tracePt t="11822" x="10086975" y="4521200"/>
          <p14:tracePt t="11828" x="10094913" y="4521200"/>
          <p14:tracePt t="11838" x="10102850" y="4521200"/>
          <p14:tracePt t="11842" x="10102850" y="4529138"/>
          <p14:tracePt t="11848" x="10110788" y="4529138"/>
          <p14:tracePt t="11858" x="10118725" y="4529138"/>
          <p14:tracePt t="11860" x="10118725" y="4537075"/>
          <p14:tracePt t="11867" x="10126663" y="4537075"/>
          <p14:tracePt t="11874" x="10126663" y="4545013"/>
          <p14:tracePt t="11877" x="10134600" y="4545013"/>
          <p14:tracePt t="11887" x="10142538" y="4552950"/>
          <p14:tracePt t="11894" x="10150475" y="4552950"/>
          <p14:tracePt t="11905" x="10166350" y="4560888"/>
          <p14:tracePt t="11909" x="10174288" y="4560888"/>
          <p14:tracePt t="11911" x="10174288" y="4568825"/>
          <p14:tracePt t="11917" x="10182225" y="4568825"/>
          <p14:tracePt t="11925" x="10190163" y="4568825"/>
          <p14:tracePt t="11928" x="10190163" y="4576763"/>
          <p14:tracePt t="11933" x="10198100" y="4576763"/>
          <p14:tracePt t="11942" x="10206038" y="4576763"/>
          <p14:tracePt t="11949" x="10206038" y="4584700"/>
          <p14:tracePt t="11953" x="10213975" y="4584700"/>
          <p14:tracePt t="11963" x="10221913" y="4584700"/>
          <p14:tracePt t="11972" x="10229850" y="4592638"/>
          <p14:tracePt t="11982" x="10237788" y="4592638"/>
          <p14:tracePt t="11992" x="10245725" y="4600575"/>
          <p14:tracePt t="12002" x="10253663" y="4600575"/>
          <p14:tracePt t="12013" x="10261600" y="4600575"/>
          <p14:tracePt t="12022" x="10261600" y="4608513"/>
          <p14:tracePt t="12029" x="10269538" y="4608513"/>
          <p14:tracePt t="12060" x="10279063" y="4608513"/>
          <p14:tracePt t="12087" x="10287000" y="4616450"/>
          <p14:tracePt t="12093" x="10294938" y="4616450"/>
          <p14:tracePt t="12099" x="10302875" y="4616450"/>
          <p14:tracePt t="12102" x="10302875" y="4624388"/>
          <p14:tracePt t="12106" x="10310813" y="4624388"/>
          <p14:tracePt t="12115" x="10318750" y="4633913"/>
          <p14:tracePt t="12121" x="10326688" y="4633913"/>
          <p14:tracePt t="12128" x="10334625" y="4641850"/>
          <p14:tracePt t="12133" x="10342563" y="4641850"/>
          <p14:tracePt t="12138" x="10350500" y="4649788"/>
          <p14:tracePt t="12145" x="10358438" y="4649788"/>
          <p14:tracePt t="12149" x="10358438" y="4657725"/>
          <p14:tracePt t="12151" x="10366375" y="4657725"/>
          <p14:tracePt t="12158" x="10374313" y="4657725"/>
          <p14:tracePt t="12160" x="10374313" y="4673600"/>
          <p14:tracePt t="12165" x="10382250" y="4673600"/>
          <p14:tracePt t="12173" x="10390188" y="4681538"/>
          <p14:tracePt t="12181" x="10398125" y="4681538"/>
          <p14:tracePt t="12188" x="10398125" y="4689475"/>
          <p14:tracePt t="12199" x="10406063" y="4689475"/>
          <p14:tracePt t="12218" x="10406063" y="4697413"/>
          <p14:tracePt t="12231" x="10414000" y="4697413"/>
          <p14:tracePt t="12318" x="10421938" y="4697413"/>
          <p14:tracePt t="12336" x="10421938" y="4705350"/>
          <p14:tracePt t="12350" x="10429875" y="4705350"/>
          <p14:tracePt t="12383" x="10421938" y="4705350"/>
          <p14:tracePt t="12388" x="10414000" y="4705350"/>
          <p14:tracePt t="12391" x="10406063" y="4705350"/>
          <p14:tracePt t="12395" x="10398125" y="4705350"/>
          <p14:tracePt t="12398" x="10390188" y="4705350"/>
          <p14:tracePt t="12400" x="10382250" y="4705350"/>
          <p14:tracePt t="12403" x="10374313" y="4705350"/>
          <p14:tracePt t="12405" x="10366375" y="4705350"/>
          <p14:tracePt t="12407" x="10358438" y="4705350"/>
          <p14:tracePt t="12410" x="10350500" y="4705350"/>
          <p14:tracePt t="12412" x="10342563" y="4705350"/>
          <p14:tracePt t="12416" x="10334625" y="4705350"/>
          <p14:tracePt t="12417" x="10326688" y="4705350"/>
          <p14:tracePt t="12421" x="10310813" y="4697413"/>
          <p14:tracePt t="12424" x="10302875" y="4689475"/>
          <p14:tracePt t="12426" x="10294938" y="4689475"/>
          <p14:tracePt t="12429" x="10287000" y="4681538"/>
          <p14:tracePt t="12431" x="10279063" y="4681538"/>
          <p14:tracePt t="12433" x="10269538" y="4665663"/>
          <p14:tracePt t="12439" x="10253663" y="4649788"/>
          <p14:tracePt t="12440" x="10245725" y="4649788"/>
          <p14:tracePt t="12441" x="10245725" y="4641850"/>
          <p14:tracePt t="12442" x="10237788" y="4641850"/>
          <p14:tracePt t="12444" x="10229850" y="4641850"/>
          <p14:tracePt t="12445" x="10229850" y="4633913"/>
          <p14:tracePt t="12446" x="10221913" y="4633913"/>
          <p14:tracePt t="12448" x="10213975" y="4624388"/>
          <p14:tracePt t="12450" x="10206038" y="4616450"/>
          <p14:tracePt t="12453" x="10198100" y="4616450"/>
          <p14:tracePt t="12454" x="10198100" y="4608513"/>
          <p14:tracePt t="12454" x="10190163" y="4608513"/>
          <p14:tracePt t="12456" x="10182225" y="4600575"/>
          <p14:tracePt t="12457" x="10174288" y="4600575"/>
          <p14:tracePt t="12458" x="10174288" y="4592638"/>
          <p14:tracePt t="12459" x="10158413" y="4592638"/>
          <p14:tracePt t="12461" x="10150475" y="4584700"/>
          <p14:tracePt t="12463" x="10142538" y="4576763"/>
          <p14:tracePt t="12464" x="10134600" y="4576763"/>
          <p14:tracePt t="12466" x="10126663" y="4568825"/>
          <p14:tracePt t="12469" x="10118725" y="4560888"/>
          <p14:tracePt t="12470" x="10110788" y="4560888"/>
          <p14:tracePt t="12471" x="10110788" y="4552950"/>
          <p14:tracePt t="12472" x="10102850" y="4552950"/>
          <p14:tracePt t="12473" x="10102850" y="4545013"/>
          <p14:tracePt t="12474" x="10094913" y="4545013"/>
          <p14:tracePt t="12476" x="10086975" y="4537075"/>
          <p14:tracePt t="12478" x="10079038" y="4537075"/>
          <p14:tracePt t="12479" x="10079038" y="4529138"/>
          <p14:tracePt t="12480" x="10071100" y="4529138"/>
          <p14:tracePt t="12481" x="10071100" y="4521200"/>
          <p14:tracePt t="12482" x="10063163" y="4521200"/>
          <p14:tracePt t="12484" x="10063163" y="4513263"/>
          <p14:tracePt t="12485" x="10055225" y="4513263"/>
          <p14:tracePt t="12487" x="10047288" y="4505325"/>
          <p14:tracePt t="12490" x="10039350" y="4497388"/>
          <p14:tracePt t="12492" x="10039350" y="4489450"/>
          <p14:tracePt t="12494" x="10031413" y="4489450"/>
          <p14:tracePt t="12495" x="10023475" y="4481513"/>
          <p14:tracePt t="12499" x="10015538" y="4473575"/>
          <p14:tracePt t="12502" x="10007600" y="4465638"/>
          <p14:tracePt t="12505" x="9999663" y="4457700"/>
          <p14:tracePt t="12506" x="9991725" y="4449763"/>
          <p14:tracePt t="12509" x="9983788" y="4441825"/>
          <p14:tracePt t="12511" x="9975850" y="4433888"/>
          <p14:tracePt t="12515" x="9967913" y="4425950"/>
          <p14:tracePt t="12516" x="9959975" y="4418013"/>
          <p14:tracePt t="12520" x="9952038" y="4410075"/>
          <p14:tracePt t="12521" x="9952038" y="4402138"/>
          <p14:tracePt t="12522" x="9944100" y="4402138"/>
          <p14:tracePt t="12524" x="9936163" y="4394200"/>
          <p14:tracePt t="12528" x="9926638" y="4386263"/>
          <p14:tracePt t="12529" x="9926638" y="4378325"/>
          <p14:tracePt t="12531" x="9918700" y="4378325"/>
          <p14:tracePt t="12532" x="9918700" y="4370388"/>
          <p14:tracePt t="12534" x="9910763" y="4370388"/>
          <p14:tracePt t="12535" x="9910763" y="4362450"/>
          <p14:tracePt t="12538" x="9902825" y="4354513"/>
          <p14:tracePt t="12541" x="9902825" y="4346575"/>
          <p14:tracePt t="12543" x="9894888" y="4346575"/>
          <p14:tracePt t="12544" x="9894888" y="4338638"/>
          <p14:tracePt t="12549" x="9886950" y="4322763"/>
          <p14:tracePt t="12556" x="9886950" y="4314825"/>
          <p14:tracePt t="12560" x="9879013" y="4314825"/>
          <p14:tracePt t="12562" x="9879013" y="4306888"/>
          <p14:tracePt t="12566" x="9879013" y="4298950"/>
          <p14:tracePt t="12571" x="9871075" y="4291013"/>
          <p14:tracePt t="12575" x="9871075" y="4281488"/>
          <p14:tracePt t="12580" x="9863138" y="4273550"/>
          <p14:tracePt t="12587" x="9863138" y="4265613"/>
          <p14:tracePt t="12592" x="9855200" y="4265613"/>
          <p14:tracePt t="12598" x="9855200" y="4257675"/>
          <p14:tracePt t="12614" x="9855200" y="4249738"/>
          <p14:tracePt t="12624" x="9847263" y="4249738"/>
          <p14:tracePt t="12645" x="9847263" y="4241800"/>
          <p14:tracePt t="12665" x="9847263" y="4233863"/>
          <p14:tracePt t="12667" x="9839325" y="4233863"/>
          <p14:tracePt t="12682" x="9831388" y="4225925"/>
          <p14:tracePt t="12713" x="9815513" y="4217988"/>
          <p14:tracePt t="12860" x="9823450" y="4217988"/>
          <p14:tracePt t="12873" x="9839325" y="4217988"/>
          <p14:tracePt t="12877" x="9847263" y="4225925"/>
          <p14:tracePt t="12886" x="9863138" y="4233863"/>
          <p14:tracePt t="12891" x="9871075" y="4241800"/>
          <p14:tracePt t="12897" x="9879013" y="4249738"/>
          <p14:tracePt t="12902" x="9886950" y="4249738"/>
          <p14:tracePt t="12906" x="9894888" y="4257675"/>
          <p14:tracePt t="12913" x="9902825" y="4265613"/>
          <p14:tracePt t="12919" x="9910763" y="4265613"/>
          <p14:tracePt t="12922" x="9910763" y="4273550"/>
          <p14:tracePt t="12925" x="9918700" y="4273550"/>
          <p14:tracePt t="12930" x="9926638" y="4281488"/>
          <p14:tracePt t="12938" x="9936163" y="4291013"/>
          <p14:tracePt t="12942" x="9944100" y="4291013"/>
          <p14:tracePt t="12944" x="9944100" y="4298950"/>
          <p14:tracePt t="12946" x="9952038" y="4298950"/>
          <p14:tracePt t="12950" x="9959975" y="4306888"/>
          <p14:tracePt t="12956" x="9967913" y="4314825"/>
          <p14:tracePt t="12960" x="9975850" y="4314825"/>
          <p14:tracePt t="12963" x="9975850" y="4330700"/>
          <p14:tracePt t="12965" x="9983788" y="4330700"/>
          <p14:tracePt t="12970" x="9991725" y="4338638"/>
          <p14:tracePt t="12975" x="9999663" y="4346575"/>
          <p14:tracePt t="12979" x="10007600" y="4346575"/>
          <p14:tracePt t="12982" x="10007600" y="4354513"/>
          <p14:tracePt t="12985" x="10015538" y="4354513"/>
          <p14:tracePt t="12989" x="10015538" y="4362450"/>
          <p14:tracePt t="12991" x="10023475" y="4362450"/>
          <p14:tracePt t="12997" x="10031413" y="4362450"/>
          <p14:tracePt t="12998" x="10031413" y="4370388"/>
          <p14:tracePt t="13004" x="10039350" y="4370388"/>
          <p14:tracePt t="13010" x="10047288" y="4378325"/>
          <p14:tracePt t="13017" x="10055225" y="4378325"/>
          <p14:tracePt t="13024" x="10063163" y="4378325"/>
          <p14:tracePt t="13026" x="10063163" y="4386263"/>
          <p14:tracePt t="13031" x="10071100" y="4386263"/>
          <p14:tracePt t="13038" x="10079038" y="4386263"/>
          <p14:tracePt t="13040" x="10079038" y="4394200"/>
          <p14:tracePt t="13046" x="10086975" y="4394200"/>
          <p14:tracePt t="13054" x="10094913" y="4394200"/>
          <p14:tracePt t="13056" x="10094913" y="4402138"/>
          <p14:tracePt t="13061" x="10102850" y="4402138"/>
          <p14:tracePt t="13069" x="10110788" y="4410075"/>
          <p14:tracePt t="13074" x="10118725" y="4410075"/>
          <p14:tracePt t="13078" x="10118725" y="4418013"/>
          <p14:tracePt t="13080" x="10126663" y="4418013"/>
          <p14:tracePt t="13086" x="10134600" y="4425950"/>
          <p14:tracePt t="13091" x="10142538" y="4433888"/>
          <p14:tracePt t="13094" x="10150475" y="4433888"/>
          <p14:tracePt t="13097" x="10166350" y="4441825"/>
          <p14:tracePt t="13099" x="10174288" y="4449763"/>
          <p14:tracePt t="13103" x="10182225" y="4457700"/>
          <p14:tracePt t="13104" x="10190163" y="4457700"/>
          <p14:tracePt t="13106" x="10190163" y="4465638"/>
          <p14:tracePt t="13107" x="10198100" y="4465638"/>
          <p14:tracePt t="13110" x="10206038" y="4473575"/>
          <p14:tracePt t="13113" x="10213975" y="4473575"/>
          <p14:tracePt t="13115" x="10213975" y="4481513"/>
          <p14:tracePt t="13117" x="10221913" y="4481513"/>
          <p14:tracePt t="13120" x="10221913" y="4489450"/>
          <p14:tracePt t="13122" x="10229850" y="4489450"/>
          <p14:tracePt t="13127" x="10237788" y="4497388"/>
          <p14:tracePt t="13134" x="10245725" y="4497388"/>
          <p14:tracePt t="13137" x="10245725" y="4505325"/>
          <p14:tracePt t="13142" x="10253663" y="4505325"/>
          <p14:tracePt t="13159" x="10261600" y="4513263"/>
          <p14:tracePt t="13188" x="10269538" y="4513263"/>
          <p14:tracePt t="13191" x="10269538" y="4521200"/>
          <p14:tracePt t="13210" x="10279063" y="4521200"/>
          <p14:tracePt t="13214" x="10279063" y="4529138"/>
          <p14:tracePt t="13227" x="10287000" y="4529138"/>
          <p14:tracePt t="13234" x="10287000" y="4537075"/>
          <p14:tracePt t="13239" x="10294938" y="4537075"/>
          <p14:tracePt t="13255" x="10302875" y="4537075"/>
          <p14:tracePt t="13262" x="10302875" y="4545013"/>
          <p14:tracePt t="13274" x="10310813" y="4545013"/>
          <p14:tracePt t="13286" x="10318750" y="4552950"/>
          <p14:tracePt t="13293" x="10326688" y="4552950"/>
          <p14:tracePt t="13295" x="10326688" y="4560888"/>
          <p14:tracePt t="13299" x="10334625" y="4560888"/>
          <p14:tracePt t="13306" x="10342563" y="4568825"/>
          <p14:tracePt t="13312" x="10350500" y="4568825"/>
          <p14:tracePt t="13319" x="10358438" y="4576763"/>
          <p14:tracePt t="13323" x="10366375" y="4576763"/>
          <p14:tracePt t="13330" x="10374313" y="4576763"/>
          <p14:tracePt t="13332" x="10374313" y="4584700"/>
          <p14:tracePt t="13337" x="10382250" y="4584700"/>
          <p14:tracePt t="13345" x="10390188" y="4584700"/>
          <p14:tracePt t="13347" x="10390188" y="4592638"/>
          <p14:tracePt t="13369" x="10398125" y="4592638"/>
          <p14:tracePt t="13393" x="10406063" y="4592638"/>
          <p14:tracePt t="13399" x="10406063" y="4600575"/>
          <p14:tracePt t="13404" x="10414000" y="4600575"/>
          <p14:tracePt t="13412" x="10421938" y="4608513"/>
          <p14:tracePt t="13420" x="10429875" y="4608513"/>
          <p14:tracePt t="13425" x="10429875" y="4616450"/>
          <p14:tracePt t="13427" x="10437813" y="4616450"/>
          <p14:tracePt t="13435" x="10445750" y="4616450"/>
          <p14:tracePt t="13442" x="10453688" y="4624388"/>
          <p14:tracePt t="13449" x="10461625" y="4624388"/>
          <p14:tracePt t="13457" x="10469563" y="4633913"/>
          <p14:tracePt t="13471" x="10477500" y="4633913"/>
          <p14:tracePt t="13488" x="10485438" y="4633913"/>
          <p14:tracePt t="13493" x="10485438" y="4641850"/>
          <p14:tracePt t="13513" x="10493375" y="4641850"/>
          <p14:tracePt t="13535" x="10509250" y="4641850"/>
          <p14:tracePt t="13553" x="10517188" y="4641850"/>
          <p14:tracePt t="13567" x="10525125" y="4641850"/>
          <p14:tracePt t="13574" x="10525125" y="4649788"/>
          <p14:tracePt t="13583" x="10533063" y="4649788"/>
          <p14:tracePt t="13597" x="10541000" y="4649788"/>
          <p14:tracePt t="13609" x="10548938" y="4649788"/>
          <p14:tracePt t="13621" x="10556875" y="4657725"/>
          <p14:tracePt t="13630" x="10564813" y="4657725"/>
          <p14:tracePt t="13641" x="10572750" y="4657725"/>
          <p14:tracePt t="13647" x="10572750" y="4673600"/>
          <p14:tracePt t="13653" x="10580688" y="4673600"/>
          <p14:tracePt t="13658" x="10588625" y="4673600"/>
          <p14:tracePt t="13666" x="10596563" y="4681538"/>
          <p14:tracePt t="13670" x="10604500" y="4681538"/>
          <p14:tracePt t="13677" x="10612438" y="4681538"/>
          <p14:tracePt t="13686" x="10620375" y="4681538"/>
          <p14:tracePt t="13692" x="10629900" y="4681538"/>
          <p14:tracePt t="13700" x="10637838" y="4681538"/>
          <p14:tracePt t="13709" x="10645775" y="4689475"/>
          <p14:tracePt t="13717" x="10653713" y="4689475"/>
          <p14:tracePt t="13721" x="10653713" y="4697413"/>
          <p14:tracePt t="13728" x="10661650" y="4697413"/>
          <p14:tracePt t="13734" x="10669588" y="4705350"/>
          <p14:tracePt t="13742" x="10677525" y="4705350"/>
          <p14:tracePt t="13746" x="10677525" y="4713288"/>
          <p14:tracePt t="13750" x="10685463" y="4713288"/>
          <p14:tracePt t="13759" x="10685463" y="4721225"/>
          <p14:tracePt t="13761" x="10693400" y="4721225"/>
          <p14:tracePt t="13776" x="10701338" y="4721225"/>
          <p14:tracePt t="13778" x="10701338" y="4729163"/>
          <p14:tracePt t="13807" x="10709275" y="4729163"/>
          <p14:tracePt t="13831" x="10717213" y="4729163"/>
          <p14:tracePt t="13851" x="10725150" y="4729163"/>
          <p14:tracePt t="13863" x="10733088" y="4729163"/>
          <p14:tracePt t="13874" x="10741025" y="4729163"/>
          <p14:tracePt t="13887" x="10748963" y="4737100"/>
          <p14:tracePt t="13896" x="10756900" y="4737100"/>
          <p14:tracePt t="13912" x="10764838" y="4737100"/>
          <p14:tracePt t="13944" x="10772775" y="4737100"/>
          <p14:tracePt t="14819" x="10780713" y="4745038"/>
          <p14:tracePt t="14828" x="10796588" y="4752975"/>
          <p14:tracePt t="14832" x="10804525" y="4752975"/>
          <p14:tracePt t="14836" x="10812463" y="4760913"/>
          <p14:tracePt t="14840" x="10820400" y="4760913"/>
          <p14:tracePt t="14844" x="10828338" y="4760913"/>
          <p14:tracePt t="14848" x="10844213" y="4760913"/>
          <p14:tracePt t="14851" x="10852150" y="4768850"/>
          <p14:tracePt t="14855" x="10860088" y="4768850"/>
          <p14:tracePt t="14857" x="10868025" y="4768850"/>
          <p14:tracePt t="14861" x="10875963" y="4768850"/>
          <p14:tracePt t="14865" x="10883900" y="4776788"/>
          <p14:tracePt t="14871" x="10891838" y="4776788"/>
          <p14:tracePt t="14874" x="10899775" y="4776788"/>
          <p14:tracePt t="14881" x="10907713" y="4784725"/>
          <p14:tracePt t="14885" x="10915650" y="4784725"/>
          <p14:tracePt t="14892" x="10923588" y="4784725"/>
          <p14:tracePt t="14906" x="10931525" y="4792663"/>
          <p14:tracePt t="14917" x="10939463" y="4792663"/>
          <p14:tracePt t="14939" x="10947400" y="4800600"/>
          <p14:tracePt t="14958" x="10955338" y="4800600"/>
          <p14:tracePt t="14962" x="10955338" y="4808538"/>
          <p14:tracePt t="14972" x="10963275" y="4808538"/>
          <p14:tracePt t="14980" x="10963275" y="4816475"/>
          <p14:tracePt t="14983" x="10971213" y="4816475"/>
          <p14:tracePt t="14988" x="10971213" y="4824413"/>
          <p14:tracePt t="14990" x="10980738" y="4824413"/>
          <p14:tracePt t="14997" x="10980738" y="4832350"/>
          <p14:tracePt t="15000" x="10988675" y="4832350"/>
          <p14:tracePt t="15007" x="10988675" y="4840288"/>
          <p14:tracePt t="15013" x="10996613" y="4840288"/>
          <p14:tracePt t="15019" x="10996613" y="4848225"/>
          <p14:tracePt t="15039" x="10996613" y="4856163"/>
          <p14:tracePt t="15044" x="11004550" y="4856163"/>
          <p14:tracePt t="15068" x="11004550" y="4864100"/>
          <p14:tracePt t="15119" x="10996613" y="4864100"/>
          <p14:tracePt t="15122" x="10988675" y="4864100"/>
          <p14:tracePt t="15126" x="10980738" y="4864100"/>
          <p14:tracePt t="15130" x="10971213" y="4864100"/>
          <p14:tracePt t="15133" x="10963275" y="4864100"/>
          <p14:tracePt t="15134" x="10955338" y="4864100"/>
          <p14:tracePt t="15137" x="10939463" y="4864100"/>
          <p14:tracePt t="15139" x="10931525" y="4864100"/>
          <p14:tracePt t="15140" x="10923588" y="4864100"/>
          <p14:tracePt t="15141" x="10915650" y="4864100"/>
          <p14:tracePt t="15142" x="10907713" y="4856163"/>
          <p14:tracePt t="15143" x="10891838" y="4848225"/>
          <p14:tracePt t="15144" x="10883900" y="4848225"/>
          <p14:tracePt t="15145" x="10875963" y="4840288"/>
          <p14:tracePt t="15146" x="10868025" y="4840288"/>
          <p14:tracePt t="15147" x="10860088" y="4840288"/>
          <p14:tracePt t="15149" x="10852150" y="4832350"/>
          <p14:tracePt t="15151" x="10836275" y="4824413"/>
          <p14:tracePt t="15152" x="10828338" y="4824413"/>
          <p14:tracePt t="15153" x="10820400" y="4816475"/>
          <p14:tracePt t="15155" x="10812463" y="4808538"/>
          <p14:tracePt t="15156" x="10796588" y="4800600"/>
          <p14:tracePt t="15159" x="10788650" y="4800600"/>
          <p14:tracePt t="15160" x="10788650" y="4792663"/>
          <p14:tracePt t="15161" x="10780713" y="4792663"/>
          <p14:tracePt t="15162" x="10772775" y="4784725"/>
          <p14:tracePt t="15164" x="10764838" y="4784725"/>
          <p14:tracePt t="15165" x="10756900" y="4776788"/>
          <p14:tracePt t="15167" x="10748963" y="4768850"/>
          <p14:tracePt t="15168" x="10741025" y="4768850"/>
          <p14:tracePt t="15171" x="10725150" y="4752975"/>
          <p14:tracePt t="15172" x="10717213" y="4745038"/>
          <p14:tracePt t="15173" x="10709275" y="4745038"/>
          <p14:tracePt t="15175" x="10701338" y="4737100"/>
          <p14:tracePt t="15176" x="10693400" y="4737100"/>
          <p14:tracePt t="15177" x="10693400" y="4729163"/>
          <p14:tracePt t="15178" x="10685463" y="4729163"/>
          <p14:tracePt t="15179" x="10677525" y="4721225"/>
          <p14:tracePt t="15180" x="10669588" y="4721225"/>
          <p14:tracePt t="15181" x="10669588" y="4713288"/>
          <p14:tracePt t="15182" x="10661650" y="4713288"/>
          <p14:tracePt t="15183" x="10653713" y="4705350"/>
          <p14:tracePt t="15184" x="10645775" y="4705350"/>
          <p14:tracePt t="15185" x="10645775" y="4697413"/>
          <p14:tracePt t="15186" x="10637838" y="4697413"/>
          <p14:tracePt t="15187" x="10629900" y="4689475"/>
          <p14:tracePt t="15188" x="10620375" y="4689475"/>
          <p14:tracePt t="15189" x="10620375" y="4681538"/>
          <p14:tracePt t="15190" x="10612438" y="4681538"/>
          <p14:tracePt t="15191" x="10604500" y="4665663"/>
          <p14:tracePt t="15192" x="10596563" y="4665663"/>
          <p14:tracePt t="15193" x="10596563" y="4657725"/>
          <p14:tracePt t="15194" x="10588625" y="4657725"/>
          <p14:tracePt t="15195" x="10580688" y="4649788"/>
          <p14:tracePt t="15196" x="10580688" y="4641850"/>
          <p14:tracePt t="15197" x="10572750" y="4641850"/>
          <p14:tracePt t="15198" x="10564813" y="4633913"/>
          <p14:tracePt t="15199" x="10556875" y="4633913"/>
          <p14:tracePt t="15200" x="10556875" y="4624388"/>
          <p14:tracePt t="15201" x="10548938" y="4624388"/>
          <p14:tracePt t="15202" x="10541000" y="4616450"/>
          <p14:tracePt t="15203" x="10541000" y="4608513"/>
          <p14:tracePt t="15204" x="10533063" y="4608513"/>
          <p14:tracePt t="15205" x="10525125" y="4600575"/>
          <p14:tracePt t="15207" x="10517188" y="4592638"/>
          <p14:tracePt t="15208" x="10501313" y="4592638"/>
          <p14:tracePt t="15209" x="10501313" y="4584700"/>
          <p14:tracePt t="15210" x="10493375" y="4584700"/>
          <p14:tracePt t="15211" x="10493375" y="4576763"/>
          <p14:tracePt t="15212" x="10485438" y="4576763"/>
          <p14:tracePt t="15213" x="10485438" y="4568825"/>
          <p14:tracePt t="15214" x="10477500" y="4568825"/>
          <p14:tracePt t="15215" x="10469563" y="4560888"/>
          <p14:tracePt t="15217" x="10461625" y="4560888"/>
          <p14:tracePt t="15219" x="10461625" y="4552950"/>
          <p14:tracePt t="15220" x="10453688" y="4545013"/>
          <p14:tracePt t="15221" x="10445750" y="4545013"/>
          <p14:tracePt t="15222" x="10445750" y="4537075"/>
          <p14:tracePt t="15223" x="10437813" y="4537075"/>
          <p14:tracePt t="15225" x="10429875" y="4529138"/>
          <p14:tracePt t="15227" x="10421938" y="4521200"/>
          <p14:tracePt t="15229" x="10414000" y="4521200"/>
          <p14:tracePt t="15230" x="10414000" y="4513263"/>
          <p14:tracePt t="15232" x="10406063" y="4513263"/>
          <p14:tracePt t="15233" x="10406063" y="4505325"/>
          <p14:tracePt t="15234" x="10398125" y="4505325"/>
          <p14:tracePt t="15236" x="10390188" y="4497388"/>
          <p14:tracePt t="15239" x="10382250" y="4489450"/>
          <p14:tracePt t="15240" x="10374313" y="4489450"/>
          <p14:tracePt t="15242" x="10374313" y="4481513"/>
          <p14:tracePt t="15243" x="10366375" y="4481513"/>
          <p14:tracePt t="15245" x="10358438" y="4473575"/>
          <p14:tracePt t="15247" x="10350500" y="4473575"/>
          <p14:tracePt t="15248" x="10350500" y="4465638"/>
          <p14:tracePt t="15249" x="10342563" y="4465638"/>
          <p14:tracePt t="15250" x="10334625" y="4465638"/>
          <p14:tracePt t="15252" x="10334625" y="4457700"/>
          <p14:tracePt t="15252" x="10326688" y="4457700"/>
          <p14:tracePt t="15255" x="10318750" y="4449763"/>
          <p14:tracePt t="15255" x="10310813" y="4449763"/>
          <p14:tracePt t="15257" x="10302875" y="4441825"/>
          <p14:tracePt t="15259" x="10294938" y="4441825"/>
          <p14:tracePt t="15260" x="10287000" y="4433888"/>
          <p14:tracePt t="15262" x="10279063" y="4433888"/>
          <p14:tracePt t="15263" x="10269538" y="4425950"/>
          <p14:tracePt t="15264" x="10261600" y="4425950"/>
          <p14:tracePt t="15266" x="10253663" y="4418013"/>
          <p14:tracePt t="15267" x="10245725" y="4418013"/>
          <p14:tracePt t="15269" x="10237788" y="4418013"/>
          <p14:tracePt t="15270" x="10229850" y="4410075"/>
          <p14:tracePt t="15271" x="10221913" y="4410075"/>
          <p14:tracePt t="15273" x="10213975" y="4402138"/>
          <p14:tracePt t="15274" x="10206038" y="4402138"/>
          <p14:tracePt t="15275" x="10198100" y="4402138"/>
          <p14:tracePt t="15276" x="10190163" y="4394200"/>
          <p14:tracePt t="15277" x="10182225" y="4394200"/>
          <p14:tracePt t="15278" x="10174288" y="4394200"/>
          <p14:tracePt t="15279" x="10174288" y="4386263"/>
          <p14:tracePt t="15280" x="10158413" y="4386263"/>
          <p14:tracePt t="15281" x="10150475" y="4386263"/>
          <p14:tracePt t="15282" x="10142538" y="4386263"/>
          <p14:tracePt t="15283" x="10134600" y="4378325"/>
          <p14:tracePt t="15284" x="10126663" y="4378325"/>
          <p14:tracePt t="15285" x="10118725" y="4378325"/>
          <p14:tracePt t="15287" x="10110788" y="4370388"/>
          <p14:tracePt t="15287" x="10102850" y="4370388"/>
          <p14:tracePt t="15289" x="10094913" y="4370388"/>
          <p14:tracePt t="15290" x="10086975" y="4362450"/>
          <p14:tracePt t="15291" x="10079038" y="4362450"/>
          <p14:tracePt t="15292" x="10071100" y="4362450"/>
          <p14:tracePt t="15293" x="10063163" y="4362450"/>
          <p14:tracePt t="15294" x="10055225" y="4362450"/>
          <p14:tracePt t="15295" x="10055225" y="4354513"/>
          <p14:tracePt t="15296" x="10047288" y="4354513"/>
          <p14:tracePt t="15297" x="10039350" y="4354513"/>
          <p14:tracePt t="15298" x="10031413" y="4354513"/>
          <p14:tracePt t="15299" x="10023475" y="4354513"/>
          <p14:tracePt t="15300" x="10015538" y="4354513"/>
          <p14:tracePt t="15301" x="10007600" y="4346575"/>
          <p14:tracePt t="15303" x="9999663" y="4346575"/>
          <p14:tracePt t="15304" x="9991725" y="4346575"/>
          <p14:tracePt t="15306" x="9983788" y="4346575"/>
          <p14:tracePt t="15307" x="9975850" y="4346575"/>
          <p14:tracePt t="15308" x="9975850" y="4338638"/>
          <p14:tracePt t="15309" x="9967913" y="4338638"/>
          <p14:tracePt t="15311" x="9959975" y="4338638"/>
          <p14:tracePt t="15313" x="9952038" y="4338638"/>
          <p14:tracePt t="15318" x="9944100" y="4338638"/>
          <p14:tracePt t="15338" x="9936163" y="4338638"/>
          <p14:tracePt t="15354" x="9926638" y="4338638"/>
          <p14:tracePt t="15386" x="9918700" y="4338638"/>
          <p14:tracePt t="15432" x="9918700" y="4346575"/>
          <p14:tracePt t="15434" x="9926638" y="4354513"/>
          <p14:tracePt t="15435" x="9926638" y="4362450"/>
          <p14:tracePt t="15436" x="9936163" y="4362450"/>
          <p14:tracePt t="15437" x="9936163" y="4370388"/>
          <p14:tracePt t="15437" x="9944100" y="4378325"/>
          <p14:tracePt t="15438" x="9944100" y="4386263"/>
          <p14:tracePt t="15439" x="9952038" y="4394200"/>
          <p14:tracePt t="15440" x="9959975" y="4394200"/>
          <p14:tracePt t="15441" x="9959975" y="4402138"/>
          <p14:tracePt t="15442" x="9967913" y="4410075"/>
          <p14:tracePt t="15443" x="9975850" y="4418013"/>
          <p14:tracePt t="15444" x="9975850" y="4425950"/>
          <p14:tracePt t="15445" x="9983788" y="4433888"/>
          <p14:tracePt t="15447" x="9991725" y="4441825"/>
          <p14:tracePt t="15448" x="9999663" y="4449763"/>
          <p14:tracePt t="15449" x="9999663" y="4457700"/>
          <p14:tracePt t="15450" x="10007600" y="4465638"/>
          <p14:tracePt t="15451" x="10015538" y="4465638"/>
          <p14:tracePt t="15452" x="10015538" y="4473575"/>
          <p14:tracePt t="15453" x="10023475" y="4481513"/>
          <p14:tracePt t="15454" x="10031413" y="4489450"/>
          <p14:tracePt t="15455" x="10031413" y="4497388"/>
          <p14:tracePt t="15456" x="10039350" y="4505325"/>
          <p14:tracePt t="15457" x="10047288" y="4505325"/>
          <p14:tracePt t="15458" x="10047288" y="4513263"/>
          <p14:tracePt t="15459" x="10055225" y="4521200"/>
          <p14:tracePt t="15460" x="10063163" y="4521200"/>
          <p14:tracePt t="15461" x="10063163" y="4529138"/>
          <p14:tracePt t="15462" x="10071100" y="4537075"/>
          <p14:tracePt t="15463" x="10079038" y="4537075"/>
          <p14:tracePt t="15464" x="10079038" y="4545013"/>
          <p14:tracePt t="15465" x="10086975" y="4552950"/>
          <p14:tracePt t="15466" x="10094913" y="4552950"/>
          <p14:tracePt t="15467" x="10102850" y="4560888"/>
          <p14:tracePt t="15469" x="10102850" y="4568825"/>
          <p14:tracePt t="15470" x="10110788" y="4568825"/>
          <p14:tracePt t="15471" x="10118725" y="4576763"/>
          <p14:tracePt t="15471" x="10118725" y="4584700"/>
          <p14:tracePt t="15472" x="10126663" y="4584700"/>
          <p14:tracePt t="15473" x="10126663" y="4592638"/>
          <p14:tracePt t="15474" x="10134600" y="4592638"/>
          <p14:tracePt t="15475" x="10142538" y="4600575"/>
          <p14:tracePt t="15477" x="10150475" y="4608513"/>
          <p14:tracePt t="15478" x="10166350" y="4616450"/>
          <p14:tracePt t="15480" x="10174288" y="4624388"/>
          <p14:tracePt t="15481" x="10182225" y="4624388"/>
          <p14:tracePt t="15482" x="10182225" y="4633913"/>
          <p14:tracePt t="15483" x="10190163" y="4633913"/>
          <p14:tracePt t="15484" x="10198100" y="4641850"/>
          <p14:tracePt t="15487" x="10206038" y="4649788"/>
          <p14:tracePt t="15488" x="10213975" y="4657725"/>
          <p14:tracePt t="15489" x="10221913" y="4673600"/>
          <p14:tracePt t="15491" x="10229850" y="4681538"/>
          <p14:tracePt t="15493" x="10237788" y="4689475"/>
          <p14:tracePt t="15494" x="10245725" y="4689475"/>
          <p14:tracePt t="15496" x="10253663" y="4697413"/>
          <p14:tracePt t="15498" x="10261600" y="4705350"/>
          <p14:tracePt t="15500" x="10269538" y="4713288"/>
          <p14:tracePt t="15501" x="10279063" y="4713288"/>
          <p14:tracePt t="15503" x="10287000" y="4721225"/>
          <p14:tracePt t="15505" x="10294938" y="4729163"/>
          <p14:tracePt t="15507" x="10302875" y="4737100"/>
          <p14:tracePt t="15508" x="10310813" y="4737100"/>
          <p14:tracePt t="15510" x="10318750" y="4745038"/>
          <p14:tracePt t="15512" x="10326688" y="4745038"/>
          <p14:tracePt t="15513" x="10334625" y="4752975"/>
          <p14:tracePt t="15515" x="10342563" y="4760913"/>
          <p14:tracePt t="15517" x="10350500" y="4760913"/>
          <p14:tracePt t="15519" x="10358438" y="4768850"/>
          <p14:tracePt t="15521" x="10366375" y="4768850"/>
          <p14:tracePt t="15521" x="10366375" y="4776788"/>
          <p14:tracePt t="15522" x="10374313" y="4776788"/>
          <p14:tracePt t="15523" x="10374313" y="4784725"/>
          <p14:tracePt t="15524" x="10382250" y="4784725"/>
          <p14:tracePt t="15525" x="10390188" y="4784725"/>
          <p14:tracePt t="15526" x="10390188" y="4792663"/>
          <p14:tracePt t="15527" x="10398125" y="4792663"/>
          <p14:tracePt t="15529" x="10406063" y="4800600"/>
          <p14:tracePt t="15531" x="10414000" y="4800600"/>
          <p14:tracePt t="15532" x="10421938" y="4808538"/>
          <p14:tracePt t="15534" x="10429875" y="4808538"/>
          <p14:tracePt t="15535" x="10437813" y="4808538"/>
          <p14:tracePt t="15537" x="10437813" y="4816475"/>
          <p14:tracePt t="15537" x="10445750" y="4816475"/>
          <p14:tracePt t="15538" x="10453688" y="4816475"/>
          <p14:tracePt t="15539" x="10453688" y="4824413"/>
          <p14:tracePt t="15540" x="10461625" y="4824413"/>
          <p14:tracePt t="15542" x="10469563" y="4824413"/>
          <p14:tracePt t="15543" x="10469563" y="4832350"/>
          <p14:tracePt t="15544" x="10477500" y="4832350"/>
          <p14:tracePt t="15546" x="10485438" y="4832350"/>
          <p14:tracePt t="15547" x="10485438" y="4840288"/>
          <p14:tracePt t="15548" x="10493375" y="4840288"/>
          <p14:tracePt t="15555" x="10509250" y="4840288"/>
          <p14:tracePt t="15556" x="10509250" y="4848225"/>
          <p14:tracePt t="15557" x="10517188" y="4848225"/>
          <p14:tracePt t="15563" x="10525125" y="4848225"/>
          <p14:tracePt t="15573" x="10533063" y="4848225"/>
          <p14:tracePt t="15576" x="10533063" y="4856163"/>
          <p14:tracePt t="15604" x="10541000" y="4856163"/>
          <p14:tracePt t="15924" x="10517188" y="4872038"/>
          <p14:tracePt t="15930" x="10485438" y="4887913"/>
          <p14:tracePt t="15938" x="10437813" y="4911725"/>
          <p14:tracePt t="15947" x="10358438" y="4943475"/>
          <p14:tracePt t="15954" x="10302875" y="4976813"/>
          <p14:tracePt t="15958" x="10245725" y="4992688"/>
          <p14:tracePt t="15962" x="10206038" y="5008563"/>
          <p14:tracePt t="15965" x="10174288" y="5016500"/>
          <p14:tracePt t="15969" x="10142538" y="5024438"/>
          <p14:tracePt t="15974" x="10079038" y="5040313"/>
          <p14:tracePt t="15977" x="10055225" y="5048250"/>
          <p14:tracePt t="15980" x="10031413" y="5056188"/>
          <p14:tracePt t="15982" x="10007600" y="5056188"/>
          <p14:tracePt t="15983" x="9999663" y="5064125"/>
          <p14:tracePt t="15987" x="9967913" y="5072063"/>
          <p14:tracePt t="15988" x="9952038" y="5072063"/>
          <p14:tracePt t="15989" x="9944100" y="5072063"/>
          <p14:tracePt t="15991" x="9936163" y="5080000"/>
          <p14:tracePt t="15992" x="9926638" y="5080000"/>
          <p14:tracePt t="15994" x="9910763" y="5080000"/>
          <p14:tracePt t="15996" x="9894888" y="5080000"/>
          <p14:tracePt t="15997" x="9879013" y="5087938"/>
          <p14:tracePt t="15999" x="9871075" y="5087938"/>
          <p14:tracePt t="16000" x="9863138" y="5087938"/>
          <p14:tracePt t="16001" x="9847263" y="5087938"/>
          <p14:tracePt t="16003" x="9839325" y="5087938"/>
          <p14:tracePt t="16005" x="9823450" y="5095875"/>
          <p14:tracePt t="16006" x="9815513" y="5095875"/>
          <p14:tracePt t="16007" x="9799638" y="5095875"/>
          <p14:tracePt t="16010" x="9791700" y="5095875"/>
          <p14:tracePt t="16011" x="9783763" y="5103813"/>
          <p14:tracePt t="16012" x="9775825" y="5103813"/>
          <p14:tracePt t="16014" x="9767888" y="5103813"/>
          <p14:tracePt t="16016" x="9759950" y="5103813"/>
          <p14:tracePt t="16020" x="9752013" y="5103813"/>
          <p14:tracePt t="16024" x="9744075" y="5103813"/>
          <p14:tracePt t="16028" x="9736138" y="5103813"/>
          <p14:tracePt t="16038" x="9728200" y="5103813"/>
          <p14:tracePt t="16050" x="9728200" y="5111750"/>
          <p14:tracePt t="16053" x="9720263" y="5111750"/>
          <p14:tracePt t="16085" x="9712325" y="5111750"/>
          <p14:tracePt t="16132" x="9712325" y="5087938"/>
          <p14:tracePt t="16136" x="9712325" y="5064125"/>
          <p14:tracePt t="16139" x="9712325" y="5056188"/>
          <p14:tracePt t="16142" x="9712325" y="5032375"/>
          <p14:tracePt t="16145" x="9712325" y="5016500"/>
          <p14:tracePt t="16149" x="9712325" y="5000625"/>
          <p14:tracePt t="16151" x="9712325" y="4984750"/>
          <p14:tracePt t="16155" x="9712325" y="4967288"/>
          <p14:tracePt t="16159" x="9712325" y="4943475"/>
          <p14:tracePt t="16161" x="9720263" y="4935538"/>
          <p14:tracePt t="16162" x="9720263" y="4927600"/>
          <p14:tracePt t="16164" x="9728200" y="4919663"/>
          <p14:tracePt t="16166" x="9728200" y="4903788"/>
          <p14:tracePt t="16167" x="9736138" y="4895850"/>
          <p14:tracePt t="16171" x="9744075" y="4879975"/>
          <p14:tracePt t="16173" x="9752013" y="4872038"/>
          <p14:tracePt t="16175" x="9752013" y="4864100"/>
          <p14:tracePt t="16176" x="9759950" y="4864100"/>
          <p14:tracePt t="16177" x="9759950" y="4856163"/>
          <p14:tracePt t="16177" x="9767888" y="4856163"/>
          <p14:tracePt t="16179" x="9767888" y="4848225"/>
          <p14:tracePt t="16181" x="9775825" y="4840288"/>
          <p14:tracePt t="16183" x="9783763" y="4832350"/>
          <p14:tracePt t="16183" x="9783763" y="4824413"/>
          <p14:tracePt t="16184" x="9791700" y="4824413"/>
          <p14:tracePt t="16186" x="9791700" y="4816475"/>
          <p14:tracePt t="16188" x="9799638" y="4808538"/>
          <p14:tracePt t="16190" x="9807575" y="4800600"/>
          <p14:tracePt t="16191" x="9807575" y="4792663"/>
          <p14:tracePt t="16193" x="9815513" y="4784725"/>
          <p14:tracePt t="16194" x="9823450" y="4776788"/>
          <p14:tracePt t="16195" x="9823450" y="4760913"/>
          <p14:tracePt t="16195" x="9831388" y="4760913"/>
          <p14:tracePt t="16196" x="9839325" y="4752975"/>
          <p14:tracePt t="16197" x="9839325" y="4745038"/>
          <p14:tracePt t="16198" x="9839325" y="4737100"/>
          <p14:tracePt t="16199" x="9855200" y="4737100"/>
          <p14:tracePt t="16200" x="9855200" y="4729163"/>
          <p14:tracePt t="16202" x="9855200" y="4721225"/>
          <p14:tracePt t="16204" x="9863138" y="4713288"/>
          <p14:tracePt t="16205" x="9863138" y="4705350"/>
          <p14:tracePt t="16207" x="9871075" y="4697413"/>
          <p14:tracePt t="16208" x="9871075" y="4689475"/>
          <p14:tracePt t="16209" x="9871075" y="4681538"/>
          <p14:tracePt t="16210" x="9879013" y="4673600"/>
          <p14:tracePt t="16212" x="9879013" y="4665663"/>
          <p14:tracePt t="16212" x="9886950" y="4657725"/>
          <p14:tracePt t="16215" x="9886950" y="4649788"/>
          <p14:tracePt t="16216" x="9886950" y="4641850"/>
          <p14:tracePt t="16216" x="9894888" y="4633913"/>
          <p14:tracePt t="16220" x="9894888" y="4608513"/>
          <p14:tracePt t="16221" x="9902825" y="4600575"/>
          <p14:tracePt t="16222" x="9902825" y="4592638"/>
          <p14:tracePt t="16223" x="9902825" y="4584700"/>
          <p14:tracePt t="16224" x="9910763" y="4584700"/>
          <p14:tracePt t="16225" x="9910763" y="4576763"/>
          <p14:tracePt t="16226" x="9910763" y="4568825"/>
          <p14:tracePt t="16228" x="9910763" y="4560888"/>
          <p14:tracePt t="16229" x="9910763" y="4552950"/>
          <p14:tracePt t="16231" x="9910763" y="4545013"/>
          <p14:tracePt t="16232" x="9910763" y="4537075"/>
          <p14:tracePt t="16234" x="9918700" y="4529138"/>
          <p14:tracePt t="16236" x="9918700" y="4521200"/>
          <p14:tracePt t="16239" x="9918700" y="4513263"/>
          <p14:tracePt t="16241" x="9918700" y="4505325"/>
          <p14:tracePt t="16243" x="9918700" y="4497388"/>
          <p14:tracePt t="16245" x="9918700" y="4489450"/>
          <p14:tracePt t="16246" x="9918700" y="4481513"/>
          <p14:tracePt t="16249" x="9918700" y="4473575"/>
          <p14:tracePt t="16252" x="9918700" y="4465638"/>
          <p14:tracePt t="16254" x="9918700" y="4457700"/>
          <p14:tracePt t="16258" x="9918700" y="4449763"/>
          <p14:tracePt t="16262" x="9918700" y="4441825"/>
          <p14:tracePt t="16265" x="9918700" y="4433888"/>
          <p14:tracePt t="16266" x="9910763" y="4433888"/>
          <p14:tracePt t="16267" x="9910763" y="4425950"/>
          <p14:tracePt t="16272" x="9910763" y="4418013"/>
          <p14:tracePt t="16274" x="9902825" y="4418013"/>
          <p14:tracePt t="16279" x="9902825" y="4410075"/>
          <p14:tracePt t="16295" x="9894888" y="4410075"/>
          <p14:tracePt t="16308" x="9894888" y="4402138"/>
          <p14:tracePt t="16327" x="9886950" y="4402138"/>
          <p14:tracePt t="16445" x="9886950" y="4394200"/>
          <p14:tracePt t="16869" x="9894888" y="4386263"/>
          <p14:tracePt t="16875" x="9902825" y="4370388"/>
          <p14:tracePt t="16877" x="9910763" y="4370388"/>
          <p14:tracePt t="16883" x="9918700" y="4354513"/>
          <p14:tracePt t="16890" x="9918700" y="4346575"/>
          <p14:tracePt t="16893" x="9926638" y="4346575"/>
          <p14:tracePt t="16896" x="9926638" y="4338638"/>
          <p14:tracePt t="16904" x="9936163" y="4330700"/>
          <p14:tracePt t="16910" x="9936163" y="4322763"/>
          <p14:tracePt t="16913" x="9944100" y="4322763"/>
          <p14:tracePt t="16917" x="9944100" y="4314825"/>
          <p14:tracePt t="16923" x="9952038" y="4306888"/>
          <p14:tracePt t="16930" x="9959975" y="4298950"/>
          <p14:tracePt t="16936" x="9967913" y="4291013"/>
          <p14:tracePt t="16940" x="9967913" y="4281488"/>
          <p14:tracePt t="16942" x="9975850" y="4281488"/>
          <p14:tracePt t="16944" x="9975850" y="4265613"/>
          <p14:tracePt t="16949" x="9975850" y="4257675"/>
          <p14:tracePt t="16951" x="9983788" y="4257675"/>
          <p14:tracePt t="16955" x="9983788" y="4249738"/>
          <p14:tracePt t="16960" x="9983788" y="4241800"/>
          <p14:tracePt t="16966" x="9991725" y="4233863"/>
          <p14:tracePt t="16971" x="9991725" y="4225925"/>
          <p14:tracePt t="16976" x="9991725" y="4217988"/>
          <p14:tracePt t="16983" x="9991725" y="4210050"/>
          <p14:tracePt t="16989" x="9991725" y="4202113"/>
          <p14:tracePt t="16996" x="9991725" y="4194175"/>
          <p14:tracePt t="17004" x="9991725" y="4186238"/>
          <p14:tracePt t="17010" x="9991725" y="4178300"/>
          <p14:tracePt t="17016" x="9991725" y="4170363"/>
          <p14:tracePt t="17023" x="9991725" y="4162425"/>
          <p14:tracePt t="17030" x="9991725" y="4154488"/>
          <p14:tracePt t="17038" x="9983788" y="4146550"/>
          <p14:tracePt t="17046" x="9983788" y="4138613"/>
          <p14:tracePt t="17058" x="9975850" y="4138613"/>
          <p14:tracePt t="17078" x="9975850" y="4130675"/>
          <p14:tracePt t="17089" x="9967913" y="4130675"/>
          <p14:tracePt t="17122" x="9959975" y="4130675"/>
          <p14:tracePt t="17125" x="9959975" y="4138613"/>
          <p14:tracePt t="17128" x="9952038" y="4146550"/>
          <p14:tracePt t="17131" x="9952038" y="4154488"/>
          <p14:tracePt t="17133" x="9944100" y="4162425"/>
          <p14:tracePt t="17135" x="9944100" y="4170363"/>
          <p14:tracePt t="17137" x="9936163" y="4178300"/>
          <p14:tracePt t="17139" x="9936163" y="4186238"/>
          <p14:tracePt t="17141" x="9936163" y="4194175"/>
          <p14:tracePt t="17143" x="9926638" y="4202113"/>
          <p14:tracePt t="17144" x="9926638" y="4210050"/>
          <p14:tracePt t="17146" x="9926638" y="4217988"/>
          <p14:tracePt t="17148" x="9918700" y="4225925"/>
          <p14:tracePt t="17149" x="9918700" y="4233863"/>
          <p14:tracePt t="17151" x="9918700" y="4241800"/>
          <p14:tracePt t="17154" x="9918700" y="4257675"/>
          <p14:tracePt t="17155" x="9910763" y="4273550"/>
          <p14:tracePt t="17157" x="9910763" y="4281488"/>
          <p14:tracePt t="17159" x="9910763" y="4291013"/>
          <p14:tracePt t="17161" x="9910763" y="4298950"/>
          <p14:tracePt t="17163" x="9902825" y="4306888"/>
          <p14:tracePt t="17164" x="9902825" y="4314825"/>
          <p14:tracePt t="17166" x="9902825" y="4322763"/>
          <p14:tracePt t="17168" x="9902825" y="4330700"/>
          <p14:tracePt t="17170" x="9902825" y="4338638"/>
          <p14:tracePt t="17171" x="9902825" y="4346575"/>
          <p14:tracePt t="17173" x="9902825" y="4354513"/>
          <p14:tracePt t="17174" x="9902825" y="4362450"/>
          <p14:tracePt t="17176" x="9902825" y="4370388"/>
          <p14:tracePt t="17178" x="9902825" y="4378325"/>
          <p14:tracePt t="17180" x="9902825" y="4386263"/>
          <p14:tracePt t="17181" x="9902825" y="4394200"/>
          <p14:tracePt t="17182" x="9902825" y="4402138"/>
          <p14:tracePt t="17183" x="9902825" y="4410075"/>
          <p14:tracePt t="17186" x="9902825" y="4418013"/>
          <p14:tracePt t="17187" x="9902825" y="4425950"/>
          <p14:tracePt t="17188" x="9902825" y="4433888"/>
          <p14:tracePt t="17189" x="9910763" y="4433888"/>
          <p14:tracePt t="17190" x="9910763" y="4441825"/>
          <p14:tracePt t="17191" x="9910763" y="4449763"/>
          <p14:tracePt t="17192" x="9918700" y="4449763"/>
          <p14:tracePt t="17193" x="9918700" y="4457700"/>
          <p14:tracePt t="17194" x="9918700" y="4465638"/>
          <p14:tracePt t="17195" x="9926638" y="4465638"/>
          <p14:tracePt t="17196" x="9926638" y="4473575"/>
          <p14:tracePt t="17197" x="9926638" y="4481513"/>
          <p14:tracePt t="17198" x="9936163" y="4489450"/>
          <p14:tracePt t="17199" x="9936163" y="4497388"/>
          <p14:tracePt t="17200" x="9944100" y="4505325"/>
          <p14:tracePt t="17201" x="9944100" y="4513263"/>
          <p14:tracePt t="17202" x="9952038" y="4521200"/>
          <p14:tracePt t="17203" x="9959975" y="4529138"/>
          <p14:tracePt t="17204" x="9959975" y="4537075"/>
          <p14:tracePt t="17205" x="9959975" y="4545013"/>
          <p14:tracePt t="17206" x="9967913" y="4552950"/>
          <p14:tracePt t="17207" x="9967913" y="4560888"/>
          <p14:tracePt t="17208" x="9975850" y="4560888"/>
          <p14:tracePt t="17209" x="9975850" y="4568825"/>
          <p14:tracePt t="17210" x="9983788" y="4576763"/>
          <p14:tracePt t="17211" x="9983788" y="4584700"/>
          <p14:tracePt t="17213" x="9991725" y="4592638"/>
          <p14:tracePt t="17214" x="9991725" y="4600575"/>
          <p14:tracePt t="17215" x="9999663" y="4600575"/>
          <p14:tracePt t="17216" x="9999663" y="4616450"/>
          <p14:tracePt t="17217" x="9999663" y="4624388"/>
          <p14:tracePt t="17219" x="10007600" y="4624388"/>
          <p14:tracePt t="17220" x="10007600" y="4641850"/>
          <p14:tracePt t="17221" x="10015538" y="4641850"/>
          <p14:tracePt t="17222" x="10015538" y="4649788"/>
          <p14:tracePt t="17224" x="10015538" y="4657725"/>
          <p14:tracePt t="17225" x="10023475" y="4665663"/>
          <p14:tracePt t="17227" x="10031413" y="4673600"/>
          <p14:tracePt t="17229" x="10031413" y="4681538"/>
          <p14:tracePt t="17230" x="10039350" y="4689475"/>
          <p14:tracePt t="17232" x="10039350" y="4697413"/>
          <p14:tracePt t="17233" x="10047288" y="4697413"/>
          <p14:tracePt t="17234" x="10047288" y="4705350"/>
          <p14:tracePt t="17236" x="10055225" y="4713288"/>
          <p14:tracePt t="17238" x="10055225" y="4721225"/>
          <p14:tracePt t="17239" x="10063163" y="4729163"/>
          <p14:tracePt t="17241" x="10063163" y="4737100"/>
          <p14:tracePt t="17242" x="10071100" y="4737100"/>
          <p14:tracePt t="17243" x="10071100" y="4745038"/>
          <p14:tracePt t="17244" x="10079038" y="4745038"/>
          <p14:tracePt t="17245" x="10079038" y="4752975"/>
          <p14:tracePt t="17246" x="10079038" y="4760913"/>
          <p14:tracePt t="17247" x="10086975" y="4760913"/>
          <p14:tracePt t="17248" x="10086975" y="4768850"/>
          <p14:tracePt t="17249" x="10094913" y="4768850"/>
          <p14:tracePt t="17250" x="10094913" y="4776788"/>
          <p14:tracePt t="17251" x="10094913" y="4784725"/>
          <p14:tracePt t="17252" x="10102850" y="4784725"/>
          <p14:tracePt t="17253" x="10102850" y="4792663"/>
          <p14:tracePt t="17254" x="10110788" y="4792663"/>
          <p14:tracePt t="17255" x="10110788" y="4800600"/>
          <p14:tracePt t="17256" x="10118725" y="4808538"/>
          <p14:tracePt t="17258" x="10118725" y="4816475"/>
          <p14:tracePt t="17259" x="10126663" y="4816475"/>
          <p14:tracePt t="17260" x="10126663" y="4824413"/>
          <p14:tracePt t="17261" x="10134600" y="4824413"/>
          <p14:tracePt t="17262" x="10134600" y="4832350"/>
          <p14:tracePt t="17263" x="10142538" y="4840288"/>
          <p14:tracePt t="17265" x="10142538" y="4848225"/>
          <p14:tracePt t="17266" x="10150475" y="4848225"/>
          <p14:tracePt t="17267" x="10150475" y="4856163"/>
          <p14:tracePt t="17269" x="10158413" y="4856163"/>
          <p14:tracePt t="17270" x="10158413" y="4864100"/>
          <p14:tracePt t="17271" x="10166350" y="4864100"/>
          <p14:tracePt t="17272" x="10166350" y="4872038"/>
          <p14:tracePt t="17274" x="10174288" y="4879975"/>
          <p14:tracePt t="17278" x="10182225" y="4887913"/>
          <p14:tracePt t="17280" x="10198100" y="4895850"/>
          <p14:tracePt t="17287" x="10206038" y="4903788"/>
          <p14:tracePt t="17290" x="10213975" y="4903788"/>
          <p14:tracePt t="17291" x="10213975" y="4911725"/>
          <p14:tracePt t="17296" x="10221913" y="4911725"/>
          <p14:tracePt t="17298" x="10221913" y="4919663"/>
          <p14:tracePt t="17299" x="10229850" y="4919663"/>
          <p14:tracePt t="17304" x="10229850" y="4927600"/>
          <p14:tracePt t="17306" x="10237788" y="4927600"/>
          <p14:tracePt t="17311" x="10245725" y="4935538"/>
          <p14:tracePt t="17316" x="10253663" y="4935538"/>
          <p14:tracePt t="17322" x="10261600" y="4951413"/>
          <p14:tracePt t="17327" x="10269538" y="4951413"/>
          <p14:tracePt t="17333" x="10279063" y="4951413"/>
          <p14:tracePt t="17338" x="10279063" y="4959350"/>
          <p14:tracePt t="17339" x="10287000" y="4959350"/>
          <p14:tracePt t="17345" x="10294938" y="4959350"/>
          <p14:tracePt t="17350" x="10302875" y="4959350"/>
          <p14:tracePt t="17354" x="10310813" y="4959350"/>
          <p14:tracePt t="17355" x="10310813" y="4967288"/>
          <p14:tracePt t="17357" x="10318750" y="4967288"/>
          <p14:tracePt t="17361" x="10326688" y="4967288"/>
          <p14:tracePt t="17363" x="10334625" y="4967288"/>
          <p14:tracePt t="17366" x="10342563" y="4967288"/>
          <p14:tracePt t="17370" x="10350500" y="4967288"/>
          <p14:tracePt t="17371" x="10358438" y="4967288"/>
          <p14:tracePt t="17374" x="10366375" y="4967288"/>
          <p14:tracePt t="17377" x="10374313" y="4967288"/>
          <p14:tracePt t="17378" x="10382250" y="4967288"/>
          <p14:tracePt t="17380" x="10390188" y="4967288"/>
          <p14:tracePt t="17382" x="10398125" y="4967288"/>
          <p14:tracePt t="17384" x="10406063" y="4967288"/>
          <p14:tracePt t="17386" x="10414000" y="4967288"/>
          <p14:tracePt t="17388" x="10421938" y="4967288"/>
          <p14:tracePt t="17391" x="10429875" y="4967288"/>
          <p14:tracePt t="17392" x="10437813" y="4967288"/>
          <p14:tracePt t="17394" x="10445750" y="4967288"/>
          <p14:tracePt t="17396" x="10453688" y="4967288"/>
          <p14:tracePt t="17398" x="10461625" y="4959350"/>
          <p14:tracePt t="17400" x="10469563" y="4959350"/>
          <p14:tracePt t="17403" x="10477500" y="4959350"/>
          <p14:tracePt t="17404" x="10485438" y="4943475"/>
          <p14:tracePt t="17406" x="10493375" y="4943475"/>
          <p14:tracePt t="17408" x="10501313" y="4935538"/>
          <p14:tracePt t="17410" x="10509250" y="4935538"/>
          <p14:tracePt t="17412" x="10509250" y="4927600"/>
          <p14:tracePt t="17414" x="10517188" y="4927600"/>
          <p14:tracePt t="17415" x="10525125" y="4919663"/>
          <p14:tracePt t="17419" x="10541000" y="4911725"/>
          <p14:tracePt t="17420" x="10548938" y="4911725"/>
          <p14:tracePt t="17421" x="10548938" y="4903788"/>
          <p14:tracePt t="17423" x="10556875" y="4903788"/>
          <p14:tracePt t="17424" x="10556875" y="4895850"/>
          <p14:tracePt t="17428" x="10564813" y="4887913"/>
          <p14:tracePt t="17432" x="10572750" y="4879975"/>
          <p14:tracePt t="17435" x="10572750" y="4872038"/>
          <p14:tracePt t="17436" x="10580688" y="4872038"/>
          <p14:tracePt t="17439" x="10580688" y="4864100"/>
          <p14:tracePt t="17443" x="10588625" y="4856163"/>
          <p14:tracePt t="17446" x="10588625" y="4848225"/>
          <p14:tracePt t="17451" x="10588625" y="4840288"/>
          <p14:tracePt t="17456" x="10588625" y="4832350"/>
          <p14:tracePt t="17460" x="10588625" y="4824413"/>
          <p14:tracePt t="17464" x="10588625" y="4816475"/>
          <p14:tracePt t="17467" x="10588625" y="4808538"/>
          <p14:tracePt t="17470" x="10588625" y="4800600"/>
          <p14:tracePt t="17474" x="10588625" y="4792663"/>
          <p14:tracePt t="17477" x="10588625" y="4784725"/>
          <p14:tracePt t="17479" x="10588625" y="4776788"/>
          <p14:tracePt t="17482" x="10588625" y="4768850"/>
          <p14:tracePt t="17486" x="10588625" y="4760913"/>
          <p14:tracePt t="17489" x="10588625" y="4752975"/>
          <p14:tracePt t="17489" x="10580688" y="4752975"/>
          <p14:tracePt t="17491" x="10580688" y="4745038"/>
          <p14:tracePt t="17495" x="10580688" y="4737100"/>
          <p14:tracePt t="17496" x="10572750" y="4737100"/>
          <p14:tracePt t="17497" x="10572750" y="4729163"/>
          <p14:tracePt t="17499" x="10572750" y="4721225"/>
          <p14:tracePt t="17504" x="10564813" y="4713288"/>
          <p14:tracePt t="17504" x="10564813" y="4705350"/>
          <p14:tracePt t="17507" x="10556875" y="4697413"/>
          <p14:tracePt t="17509" x="10556875" y="4689475"/>
          <p14:tracePt t="17512" x="10556875" y="4681538"/>
          <p14:tracePt t="17513" x="10548938" y="4681538"/>
          <p14:tracePt t="17513" x="10548938" y="4673600"/>
          <p14:tracePt t="17515" x="10533063" y="4665663"/>
          <p14:tracePt t="17517" x="10533063" y="4657725"/>
          <p14:tracePt t="17520" x="10525125" y="4649788"/>
          <p14:tracePt t="17521" x="10525125" y="4641850"/>
          <p14:tracePt t="17522" x="10517188" y="4641850"/>
          <p14:tracePt t="17523" x="10517188" y="4633913"/>
          <p14:tracePt t="17525" x="10509250" y="4624388"/>
          <p14:tracePt t="17527" x="10509250" y="4608513"/>
          <p14:tracePt t="17528" x="10501313" y="4608513"/>
          <p14:tracePt t="17529" x="10501313" y="4600575"/>
          <p14:tracePt t="17531" x="10493375" y="4592638"/>
          <p14:tracePt t="17533" x="10493375" y="4584700"/>
          <p14:tracePt t="17534" x="10485438" y="4584700"/>
          <p14:tracePt t="17536" x="10485438" y="4576763"/>
          <p14:tracePt t="17537" x="10477500" y="4568825"/>
          <p14:tracePt t="17539" x="10477500" y="4560888"/>
          <p14:tracePt t="17540" x="10469563" y="4552950"/>
          <p14:tracePt t="17542" x="10461625" y="4545013"/>
          <p14:tracePt t="17544" x="10461625" y="4537075"/>
          <p14:tracePt t="17545" x="10453688" y="4537075"/>
          <p14:tracePt t="17546" x="10453688" y="4529138"/>
          <p14:tracePt t="17547" x="10445750" y="4529138"/>
          <p14:tracePt t="17548" x="10445750" y="4521200"/>
          <p14:tracePt t="17550" x="10437813" y="4513263"/>
          <p14:tracePt t="17553" x="10429875" y="4505325"/>
          <p14:tracePt t="17554" x="10421938" y="4497388"/>
          <p14:tracePt t="17556" x="10414000" y="4489450"/>
          <p14:tracePt t="17558" x="10406063" y="4481513"/>
          <p14:tracePt t="17560" x="10398125" y="4473575"/>
          <p14:tracePt t="17562" x="10390188" y="4465638"/>
          <p14:tracePt t="17564" x="10382250" y="4457700"/>
          <p14:tracePt t="17566" x="10374313" y="4449763"/>
          <p14:tracePt t="17570" x="10358438" y="4441825"/>
          <p14:tracePt t="17571" x="10350500" y="4433888"/>
          <p14:tracePt t="17572" x="10350500" y="4425950"/>
          <p14:tracePt t="17573" x="10342563" y="4425950"/>
          <p14:tracePt t="17574" x="10342563" y="4418013"/>
          <p14:tracePt t="17575" x="10334625" y="4418013"/>
          <p14:tracePt t="17576" x="10326688" y="4410075"/>
          <p14:tracePt t="17578" x="10318750" y="4402138"/>
          <p14:tracePt t="17580" x="10310813" y="4394200"/>
          <p14:tracePt t="17582" x="10302875" y="4394200"/>
          <p14:tracePt t="17583" x="10302875" y="4386263"/>
          <p14:tracePt t="17584" x="10294938" y="4386263"/>
          <p14:tracePt t="17586" x="10287000" y="4378325"/>
          <p14:tracePt t="17587" x="10279063" y="4370388"/>
          <p14:tracePt t="17589" x="10269538" y="4370388"/>
          <p14:tracePt t="17590" x="10269538" y="4362450"/>
          <p14:tracePt t="17591" x="10261600" y="4362450"/>
          <p14:tracePt t="17593" x="10253663" y="4354513"/>
          <p14:tracePt t="17595" x="10245725" y="4346575"/>
          <p14:tracePt t="17597" x="10237788" y="4346575"/>
          <p14:tracePt t="17598" x="10229850" y="4338638"/>
          <p14:tracePt t="17600" x="10221913" y="4338638"/>
          <p14:tracePt t="17601" x="10221913" y="4330700"/>
          <p14:tracePt t="17603" x="10213975" y="4330700"/>
          <p14:tracePt t="17604" x="10206038" y="4322763"/>
          <p14:tracePt t="17606" x="10190163" y="4322763"/>
          <p14:tracePt t="17607" x="10190163" y="4314825"/>
          <p14:tracePt t="17608" x="10182225" y="4314825"/>
          <p14:tracePt t="17610" x="10174288" y="4306888"/>
          <p14:tracePt t="17611" x="10166350" y="4306888"/>
          <p14:tracePt t="17613" x="10158413" y="4298950"/>
          <p14:tracePt t="17615" x="10150475" y="4298950"/>
          <p14:tracePt t="17616" x="10150475" y="4291013"/>
          <p14:tracePt t="17617" x="10142538" y="4291013"/>
          <p14:tracePt t="17620" x="10134600" y="4291013"/>
          <p14:tracePt t="17620" x="10134600" y="4281488"/>
          <p14:tracePt t="17621" x="10126663" y="4281488"/>
          <p14:tracePt t="17623" x="10118725" y="4265613"/>
          <p14:tracePt t="17624" x="10110788" y="4265613"/>
          <p14:tracePt t="17626" x="10102850" y="4265613"/>
          <p14:tracePt t="17627" x="10102850" y="4257675"/>
          <p14:tracePt t="17628" x="10094913" y="4257675"/>
          <p14:tracePt t="17630" x="10086975" y="4257675"/>
          <p14:tracePt t="17631" x="10086975" y="4249738"/>
          <p14:tracePt t="17632" x="10079038" y="4249738"/>
          <p14:tracePt t="17634" x="10071100" y="4249738"/>
          <p14:tracePt t="17636" x="10063163" y="4241800"/>
          <p14:tracePt t="17638" x="10055225" y="4241800"/>
          <p14:tracePt t="17640" x="10047288" y="4241800"/>
          <p14:tracePt t="17641" x="10047288" y="4233863"/>
          <p14:tracePt t="17642" x="10039350" y="4233863"/>
          <p14:tracePt t="17644" x="10031413" y="4233863"/>
          <p14:tracePt t="17646" x="10023475" y="4233863"/>
          <p14:tracePt t="17648" x="10023475" y="4225925"/>
          <p14:tracePt t="17649" x="10015538" y="4225925"/>
          <p14:tracePt t="17651" x="10007600" y="4225925"/>
          <p14:tracePt t="17655" x="9999663" y="4225925"/>
          <p14:tracePt t="17656" x="9999663" y="4217988"/>
          <p14:tracePt t="17657" x="9991725" y="4217988"/>
          <p14:tracePt t="17662" x="9983788" y="4217988"/>
          <p14:tracePt t="17666" x="9975850" y="4217988"/>
          <p14:tracePt t="17675" x="9967913" y="4217988"/>
          <p14:tracePt t="17683" x="9959975" y="4217988"/>
          <p14:tracePt t="17692" x="9952038" y="4217988"/>
          <p14:tracePt t="17701" x="9944100" y="4217988"/>
          <p14:tracePt t="17704" x="9944100" y="4210050"/>
          <p14:tracePt t="17710" x="9936163" y="4210050"/>
          <p14:tracePt t="17718" x="9926638" y="4210050"/>
          <p14:tracePt t="17724" x="9918700" y="4210050"/>
          <p14:tracePt t="17732" x="9910763" y="4210050"/>
          <p14:tracePt t="17734" x="9902825" y="4210050"/>
          <p14:tracePt t="17739" x="9894888" y="4217988"/>
          <p14:tracePt t="17741" x="9886950" y="4217988"/>
          <p14:tracePt t="17743" x="9879013" y="4225925"/>
          <p14:tracePt t="17747" x="9871075" y="4233863"/>
          <p14:tracePt t="17749" x="9863138" y="4233863"/>
          <p14:tracePt t="17750" x="9863138" y="4241800"/>
          <p14:tracePt t="17753" x="9847263" y="4241800"/>
          <p14:tracePt t="17754" x="9847263" y="4249738"/>
          <p14:tracePt t="17754" x="9839325" y="4249738"/>
          <p14:tracePt t="17756" x="9839325" y="4257675"/>
          <p14:tracePt t="17757" x="9831388" y="4257675"/>
          <p14:tracePt t="17759" x="9831388" y="4273550"/>
          <p14:tracePt t="17760" x="9823450" y="4273550"/>
          <p14:tracePt t="17762" x="9823450" y="4281488"/>
          <p14:tracePt t="17764" x="9815513" y="4281488"/>
          <p14:tracePt t="17766" x="9807575" y="4291013"/>
          <p14:tracePt t="17769" x="9807575" y="4298950"/>
          <p14:tracePt t="17771" x="9799638" y="4298950"/>
          <p14:tracePt t="17771" x="9799638" y="4306888"/>
          <p14:tracePt t="17773" x="9791700" y="4306888"/>
          <p14:tracePt t="17774" x="9791700" y="4314825"/>
          <p14:tracePt t="17776" x="9783763" y="4314825"/>
          <p14:tracePt t="17777" x="9783763" y="4322763"/>
          <p14:tracePt t="17779" x="9775825" y="4322763"/>
          <p14:tracePt t="17780" x="9775825" y="4330700"/>
          <p14:tracePt t="17784" x="9767888" y="4338638"/>
          <p14:tracePt t="17786" x="9767888" y="4346575"/>
          <p14:tracePt t="17787" x="9759950" y="4346575"/>
          <p14:tracePt t="17789" x="9759950" y="4354513"/>
          <p14:tracePt t="17791" x="9759950" y="4362450"/>
          <p14:tracePt t="17793" x="9752013" y="4362450"/>
          <p14:tracePt t="17795" x="9752013" y="4370388"/>
          <p14:tracePt t="17799" x="9752013" y="4378325"/>
          <p14:tracePt t="17802" x="9744075" y="4378325"/>
          <p14:tracePt t="17803" x="9744075" y="4386263"/>
          <p14:tracePt t="17807" x="9744075" y="4394200"/>
          <p14:tracePt t="17812" x="9744075" y="4402138"/>
          <p14:tracePt t="17816" x="9744075" y="4410075"/>
          <p14:tracePt t="17821" x="9744075" y="4418013"/>
          <p14:tracePt t="17825" x="9744075" y="4425950"/>
          <p14:tracePt t="17828" x="9752013" y="4425950"/>
          <p14:tracePt t="17829" x="9752013" y="4433888"/>
          <p14:tracePt t="17833" x="9759950" y="4441825"/>
          <p14:tracePt t="17838" x="9767888" y="4449763"/>
          <p14:tracePt t="17842" x="9775825" y="4457700"/>
          <p14:tracePt t="17846" x="9783763" y="4465638"/>
          <p14:tracePt t="17850" x="9791700" y="4473575"/>
          <p14:tracePt t="17854" x="9799638" y="4473575"/>
          <p14:tracePt t="17855" x="9799638" y="4481513"/>
          <p14:tracePt t="17857" x="9807575" y="4481513"/>
          <p14:tracePt t="17859" x="9807575" y="4489450"/>
          <p14:tracePt t="17861" x="9815513" y="4489450"/>
          <p14:tracePt t="17863" x="9815513" y="4497388"/>
          <p14:tracePt t="17865" x="9823450" y="4497388"/>
          <p14:tracePt t="17867" x="9823450" y="4505325"/>
          <p14:tracePt t="17869" x="9831388" y="4505325"/>
          <p14:tracePt t="17873" x="9839325" y="4513263"/>
          <p14:tracePt t="17874" x="9855200" y="4513263"/>
          <p14:tracePt t="17875" x="9855200" y="4521200"/>
          <p14:tracePt t="17877" x="9863138" y="4521200"/>
          <p14:tracePt t="17879" x="9863138" y="4529138"/>
          <p14:tracePt t="17880" x="9871075" y="4529138"/>
          <p14:tracePt t="17884" x="9879013" y="4537075"/>
          <p14:tracePt t="17887" x="9886950" y="4545013"/>
          <p14:tracePt t="17888" x="9894888" y="4545013"/>
          <p14:tracePt t="17890" x="9902825" y="4552950"/>
          <p14:tracePt t="17893" x="9910763" y="4560888"/>
          <p14:tracePt t="17895" x="9918700" y="4560888"/>
          <p14:tracePt t="17897" x="9926638" y="4568825"/>
          <p14:tracePt t="17899" x="9936163" y="4568825"/>
          <p14:tracePt t="17900" x="9936163" y="4576763"/>
          <p14:tracePt t="17903" x="9944100" y="4576763"/>
          <p14:tracePt t="17904" x="9952038" y="4584700"/>
          <p14:tracePt t="17906" x="9959975" y="4584700"/>
          <p14:tracePt t="17909" x="9967913" y="4592638"/>
          <p14:tracePt t="17911" x="9975850" y="4592638"/>
          <p14:tracePt t="17912" x="9975850" y="4600575"/>
          <p14:tracePt t="17913" x="9983788" y="4600575"/>
          <p14:tracePt t="17915" x="9991725" y="4600575"/>
          <p14:tracePt t="17916" x="9991725" y="4616450"/>
          <p14:tracePt t="17917" x="9999663" y="4616450"/>
          <p14:tracePt t="17920" x="10007600" y="4616450"/>
          <p14:tracePt t="17921" x="10007600" y="4624388"/>
          <p14:tracePt t="17922" x="10015538" y="4624388"/>
          <p14:tracePt t="17925" x="10023475" y="4624388"/>
          <p14:tracePt t="17926" x="10023475" y="4633913"/>
          <p14:tracePt t="17927" x="10031413" y="4633913"/>
          <p14:tracePt t="17930" x="10039350" y="4633913"/>
          <p14:tracePt t="17933" x="10047288" y="4633913"/>
          <p14:tracePt t="17934" x="10047288" y="4641850"/>
          <p14:tracePt t="17936" x="10055225" y="4641850"/>
          <p14:tracePt t="17938" x="10063163" y="4641850"/>
          <p14:tracePt t="17942" x="10071100" y="4649788"/>
          <p14:tracePt t="17945" x="10079038" y="4649788"/>
          <p14:tracePt t="17948" x="10086975" y="4649788"/>
          <p14:tracePt t="17952" x="10094913" y="4649788"/>
          <p14:tracePt t="17955" x="10094913" y="4657725"/>
          <p14:tracePt t="17955" x="10102850" y="4657725"/>
          <p14:tracePt t="17962" x="10110788" y="4657725"/>
          <p14:tracePt t="17976" x="10118725" y="4657725"/>
          <p14:tracePt t="17992" x="10126663" y="4657725"/>
          <p14:tracePt t="18000" x="10134600" y="4657725"/>
          <p14:tracePt t="18007" x="10142538" y="4657725"/>
          <p14:tracePt t="18008" x="10142538" y="4649788"/>
          <p14:tracePt t="18010" x="10150475" y="4649788"/>
          <p14:tracePt t="18012" x="10150475" y="4641850"/>
          <p14:tracePt t="18014" x="10158413" y="4641850"/>
          <p14:tracePt t="18015" x="10158413" y="4633913"/>
          <p14:tracePt t="18020" x="10166350" y="4624388"/>
          <p14:tracePt t="18021" x="10166350" y="4608513"/>
          <p14:tracePt t="18025" x="10166350" y="4600575"/>
          <p14:tracePt t="18025" x="10174288" y="4600575"/>
          <p14:tracePt t="18026" x="10174288" y="4592638"/>
          <p14:tracePt t="18030" x="10174288" y="4584700"/>
          <p14:tracePt t="18032" x="10182225" y="4576763"/>
          <p14:tracePt t="18033" x="10182225" y="4568825"/>
          <p14:tracePt t="18037" x="10182225" y="4560888"/>
          <p14:tracePt t="18038" x="10198100" y="4552950"/>
          <p14:tracePt t="18040" x="10198100" y="4545013"/>
          <p14:tracePt t="18042" x="10198100" y="4537075"/>
          <p14:tracePt t="18044" x="10198100" y="4529138"/>
          <p14:tracePt t="18045" x="10206038" y="4529138"/>
          <p14:tracePt t="18046" x="10206038" y="4521200"/>
          <p14:tracePt t="18048" x="10206038" y="4513263"/>
          <p14:tracePt t="18050" x="10206038" y="4505325"/>
          <p14:tracePt t="18053" x="10213975" y="4497388"/>
          <p14:tracePt t="18054" x="10213975" y="4489450"/>
          <p14:tracePt t="18056" x="10213975" y="4481513"/>
          <p14:tracePt t="18058" x="10213975" y="4473575"/>
          <p14:tracePt t="18060" x="10213975" y="4465638"/>
          <p14:tracePt t="18062" x="10213975" y="4457700"/>
          <p14:tracePt t="18064" x="10213975" y="4449763"/>
          <p14:tracePt t="18066" x="10213975" y="4441825"/>
          <p14:tracePt t="18069" x="10213975" y="4433888"/>
          <p14:tracePt t="18070" x="10213975" y="4425950"/>
          <p14:tracePt t="18074" x="10213975" y="4418013"/>
          <p14:tracePt t="18075" x="10213975" y="4410075"/>
          <p14:tracePt t="18078" x="10213975" y="4402138"/>
          <p14:tracePt t="18079" x="10213975" y="4394200"/>
          <p14:tracePt t="18081" x="10213975" y="4386263"/>
          <p14:tracePt t="18083" x="10213975" y="4378325"/>
          <p14:tracePt t="18086" x="10213975" y="4370388"/>
          <p14:tracePt t="18088" x="10213975" y="4362450"/>
          <p14:tracePt t="18090" x="10213975" y="4354513"/>
          <p14:tracePt t="18092" x="10213975" y="4346575"/>
          <p14:tracePt t="18094" x="10213975" y="4338638"/>
          <p14:tracePt t="18098" x="10213975" y="4330700"/>
          <p14:tracePt t="18101" x="10213975" y="4322763"/>
          <p14:tracePt t="18103" x="10206038" y="4314825"/>
          <p14:tracePt t="18105" x="10206038" y="4306888"/>
          <p14:tracePt t="18108" x="10206038" y="4298950"/>
          <p14:tracePt t="18111" x="10206038" y="4291013"/>
          <p14:tracePt t="18112" x="10190163" y="4291013"/>
          <p14:tracePt t="18113" x="10190163" y="4281488"/>
          <p14:tracePt t="18116" x="10190163" y="4265613"/>
          <p14:tracePt t="18120" x="10182225" y="4257675"/>
          <p14:tracePt t="18122" x="10182225" y="4249738"/>
          <p14:tracePt t="18125" x="10174288" y="4241800"/>
          <p14:tracePt t="18129" x="10174288" y="4233863"/>
          <p14:tracePt t="18132" x="10166350" y="4225925"/>
          <p14:tracePt t="18135" x="10166350" y="4217988"/>
          <p14:tracePt t="18137" x="10158413" y="4217988"/>
          <p14:tracePt t="18137" x="10158413" y="4210050"/>
          <p14:tracePt t="18141" x="10158413" y="4202113"/>
          <p14:tracePt t="18141" x="10150475" y="4202113"/>
          <p14:tracePt t="18145" x="10150475" y="4194175"/>
          <p14:tracePt t="18145" x="10142538" y="4194175"/>
          <p14:tracePt t="18147" x="10142538" y="4186238"/>
          <p14:tracePt t="18149" x="10134600" y="4186238"/>
          <p14:tracePt t="18151" x="10134600" y="4178300"/>
          <p14:tracePt t="18153" x="10126663" y="4178300"/>
          <p14:tracePt t="18156" x="10126663" y="4170363"/>
          <p14:tracePt t="18157" x="10118725" y="4170363"/>
          <p14:tracePt t="18158" x="10118725" y="4162425"/>
          <p14:tracePt t="18160" x="10110788" y="4162425"/>
          <p14:tracePt t="18162" x="10110788" y="4154488"/>
          <p14:tracePt t="18163" x="10102850" y="4154488"/>
          <p14:tracePt t="18166" x="10094913" y="4146550"/>
          <p14:tracePt t="18170" x="10086975" y="4146550"/>
          <p14:tracePt t="18172" x="10086975" y="4138613"/>
          <p14:tracePt t="18173" x="10079038" y="4138613"/>
          <p14:tracePt t="18178" x="10071100" y="4138613"/>
          <p14:tracePt t="18180" x="10071100" y="4130675"/>
          <p14:tracePt t="18185" x="10063163" y="4130675"/>
          <p14:tracePt t="18190" x="10055225" y="4130675"/>
          <p14:tracePt t="18196" x="10047288" y="4122738"/>
          <p14:tracePt t="18202" x="10039350" y="4122738"/>
          <p14:tracePt t="18208" x="10031413" y="4122738"/>
          <p14:tracePt t="18212" x="10023475" y="4122738"/>
          <p14:tracePt t="18217" x="10015538" y="4122738"/>
          <p14:tracePt t="18224" x="10007600" y="4122738"/>
          <p14:tracePt t="18226" x="9999663" y="4122738"/>
          <p14:tracePt t="18230" x="9991725" y="4122738"/>
          <p14:tracePt t="18235" x="9983788" y="4122738"/>
          <p14:tracePt t="18239" x="9975850" y="4122738"/>
          <p14:tracePt t="18244" x="9967913" y="4122738"/>
          <p14:tracePt t="18248" x="9959975" y="4122738"/>
          <p14:tracePt t="18253" x="9952038" y="4122738"/>
          <p14:tracePt t="18257" x="9944100" y="4130675"/>
          <p14:tracePt t="18262" x="9936163" y="4130675"/>
          <p14:tracePt t="18264" x="9936163" y="4138613"/>
          <p14:tracePt t="18267" x="9926638" y="4138613"/>
          <p14:tracePt t="18270" x="9926638" y="4146550"/>
          <p14:tracePt t="18271" x="9918700" y="4146550"/>
          <p14:tracePt t="18275" x="9918700" y="4154488"/>
          <p14:tracePt t="18276" x="9910763" y="4154488"/>
          <p14:tracePt t="18280" x="9910763" y="4162425"/>
          <p14:tracePt t="18284" x="9902825" y="4170363"/>
          <p14:tracePt t="18287" x="9902825" y="4178300"/>
          <p14:tracePt t="18292" x="9894888" y="4186238"/>
          <p14:tracePt t="18295" x="9894888" y="4194175"/>
          <p14:tracePt t="18298" x="9894888" y="4202113"/>
          <p14:tracePt t="18299" x="9886950" y="4210050"/>
          <p14:tracePt t="18300" x="9886950" y="4217988"/>
          <p14:tracePt t="18303" x="9886950" y="4225925"/>
          <p14:tracePt t="18304" x="9886950" y="4233863"/>
          <p14:tracePt t="18305" x="9879013" y="4233863"/>
          <p14:tracePt t="18306" x="9879013" y="4241800"/>
          <p14:tracePt t="18308" x="9879013" y="4249738"/>
          <p14:tracePt t="18311" x="9879013" y="4257675"/>
          <p14:tracePt t="18313" x="9871075" y="4273550"/>
          <p14:tracePt t="18316" x="9871075" y="4281488"/>
          <p14:tracePt t="18319" x="9871075" y="4291013"/>
          <p14:tracePt t="18322" x="9871075" y="4298950"/>
          <p14:tracePt t="18324" x="9871075" y="4306888"/>
          <p14:tracePt t="18325" x="9863138" y="4306888"/>
          <p14:tracePt t="18326" x="9863138" y="4314825"/>
          <p14:tracePt t="18330" x="9863138" y="4322763"/>
          <p14:tracePt t="18331" x="9863138" y="4330700"/>
          <p14:tracePt t="18335" x="9863138" y="4338638"/>
          <p14:tracePt t="18338" x="9847263" y="4346575"/>
          <p14:tracePt t="18339" x="9847263" y="4354513"/>
          <p14:tracePt t="18342" x="9847263" y="4362450"/>
          <p14:tracePt t="18345" x="9847263" y="4370388"/>
          <p14:tracePt t="18347" x="9847263" y="4378325"/>
          <p14:tracePt t="18351" x="9847263" y="4386263"/>
          <p14:tracePt t="18353" x="9847263" y="4394200"/>
          <p14:tracePt t="18357" x="9847263" y="4402138"/>
          <p14:tracePt t="18360" x="9847263" y="4410075"/>
          <p14:tracePt t="18362" x="9847263" y="4418013"/>
          <p14:tracePt t="18363" x="9855200" y="4418013"/>
          <p14:tracePt t="18364" x="9855200" y="4425950"/>
          <p14:tracePt t="18368" x="9855200" y="4433888"/>
          <p14:tracePt t="18371" x="9855200" y="4441825"/>
          <p14:tracePt t="18372" x="9863138" y="4441825"/>
          <p14:tracePt t="18373" x="9863138" y="4449763"/>
          <p14:tracePt t="18376" x="9863138" y="4457700"/>
          <p14:tracePt t="18379" x="9871075" y="4465638"/>
          <p14:tracePt t="18382" x="9871075" y="4473575"/>
          <p14:tracePt t="18383" x="9871075" y="4481513"/>
          <p14:tracePt t="18384" x="9879013" y="4481513"/>
          <p14:tracePt t="18386" x="9879013" y="4489450"/>
          <p14:tracePt t="18389" x="9879013" y="4497388"/>
          <p14:tracePt t="18389" x="9886950" y="4497388"/>
          <p14:tracePt t="18390" x="9886950" y="4505325"/>
          <p14:tracePt t="18394" x="9886950" y="4513263"/>
          <p14:tracePt t="18394" x="9894888" y="4513263"/>
          <p14:tracePt t="18395" x="9894888" y="4521200"/>
          <p14:tracePt t="18399" x="9902825" y="4529138"/>
          <p14:tracePt t="18400" x="9902825" y="4537075"/>
          <p14:tracePt t="18403" x="9910763" y="4545013"/>
          <p14:tracePt t="18405" x="9918700" y="4552950"/>
          <p14:tracePt t="18408" x="9918700" y="4560888"/>
          <p14:tracePt t="18409" x="9926638" y="4560888"/>
          <p14:tracePt t="18410" x="9926638" y="4568825"/>
          <p14:tracePt t="18412" x="9936163" y="4568825"/>
          <p14:tracePt t="18413" x="9936163" y="4576763"/>
          <p14:tracePt t="18415" x="9944100" y="4584700"/>
          <p14:tracePt t="18417" x="9944100" y="4592638"/>
          <p14:tracePt t="18419" x="9952038" y="4592638"/>
          <p14:tracePt t="18420" x="9952038" y="4600575"/>
          <p14:tracePt t="18421" x="9959975" y="4600575"/>
          <p14:tracePt t="18422" x="9959975" y="4616450"/>
          <p14:tracePt t="18423" x="9967913" y="4616450"/>
          <p14:tracePt t="18424" x="9967913" y="4624388"/>
          <p14:tracePt t="18426" x="9975850" y="4633913"/>
          <p14:tracePt t="18428" x="9983788" y="4633913"/>
          <p14:tracePt t="18429" x="9983788" y="4641850"/>
          <p14:tracePt t="18431" x="9991725" y="4649788"/>
          <p14:tracePt t="18433" x="9999663" y="4649788"/>
          <p14:tracePt t="18434" x="9999663" y="4657725"/>
          <p14:tracePt t="18437" x="10007600" y="4665663"/>
          <p14:tracePt t="18438" x="10015538" y="4673600"/>
          <p14:tracePt t="18440" x="10023475" y="4673600"/>
          <p14:tracePt t="18441" x="10023475" y="4681538"/>
          <p14:tracePt t="18443" x="10031413" y="4689475"/>
          <p14:tracePt t="18445" x="10039350" y="4697413"/>
          <p14:tracePt t="18449" x="10047288" y="4705350"/>
          <p14:tracePt t="18450" x="10055225" y="4713288"/>
          <p14:tracePt t="18453" x="10063163" y="4721225"/>
          <p14:tracePt t="18454" x="10063163" y="4729163"/>
          <p14:tracePt t="18455" x="10071100" y="4729163"/>
          <p14:tracePt t="18457" x="10079038" y="4737100"/>
          <p14:tracePt t="18459" x="10086975" y="4745038"/>
          <p14:tracePt t="18461" x="10094913" y="4752975"/>
          <p14:tracePt t="18465" x="10102850" y="4760913"/>
          <p14:tracePt t="18466" x="10110788" y="4768850"/>
          <p14:tracePt t="18470" x="10118725" y="4776788"/>
          <p14:tracePt t="18471" x="10126663" y="4776788"/>
          <p14:tracePt t="18472" x="10126663" y="4784725"/>
          <p14:tracePt t="18474" x="10134600" y="4792663"/>
          <p14:tracePt t="18478" x="10142538" y="4800600"/>
          <p14:tracePt t="18480" x="10150475" y="4808538"/>
          <p14:tracePt t="18485" x="10158413" y="4816475"/>
          <p14:tracePt t="18488" x="10166350" y="4824413"/>
          <p14:tracePt t="18492" x="10174288" y="4832350"/>
          <p14:tracePt t="18496" x="10174288" y="4840288"/>
          <p14:tracePt t="18497" x="10182225" y="4840288"/>
          <p14:tracePt t="18501" x="10182225" y="4848225"/>
          <p14:tracePt t="18503" x="10198100" y="4848225"/>
          <p14:tracePt t="18505" x="10198100" y="4856163"/>
          <p14:tracePt t="18511" x="10206038" y="4856163"/>
          <p14:tracePt t="18516" x="10206038" y="4864100"/>
          <p14:tracePt t="18520" x="10213975" y="4864100"/>
          <p14:tracePt t="18523" x="10213975" y="4872038"/>
          <p14:tracePt t="18526" x="10221913" y="4872038"/>
          <p14:tracePt t="18532" x="10221913" y="4879975"/>
          <p14:tracePt t="18534" x="10229850" y="4879975"/>
          <p14:tracePt t="18540" x="10237788" y="4887913"/>
          <p14:tracePt t="18545" x="10245725" y="4887913"/>
          <p14:tracePt t="18549" x="10253663" y="4887913"/>
          <p14:tracePt t="18550" x="10253663" y="4895850"/>
          <p14:tracePt t="18553" x="10261600" y="4895850"/>
          <p14:tracePt t="18557" x="10269538" y="4895850"/>
          <p14:tracePt t="18560" x="10279063" y="4895850"/>
          <p14:tracePt t="18563" x="10287000" y="4895850"/>
          <p14:tracePt t="18564" x="10287000" y="4903788"/>
          <p14:tracePt t="18564" x="10294938" y="4903788"/>
          <p14:tracePt t="18565" x="10302875" y="4903788"/>
          <p14:tracePt t="18567" x="10310813" y="4911725"/>
          <p14:tracePt t="18569" x="10318750" y="4911725"/>
          <p14:tracePt t="18570" x="10326688" y="4911725"/>
          <p14:tracePt t="18572" x="10334625" y="4911725"/>
          <p14:tracePt t="18573" x="10342563" y="4911725"/>
          <p14:tracePt t="18576" x="10350500" y="4911725"/>
          <p14:tracePt t="18578" x="10358438" y="4911725"/>
          <p14:tracePt t="18579" x="10366375" y="4911725"/>
          <p14:tracePt t="18580" x="10374313" y="4911725"/>
          <p14:tracePt t="18582" x="10382250" y="4911725"/>
          <p14:tracePt t="18584" x="10390188" y="4911725"/>
          <p14:tracePt t="18586" x="10398125" y="4911725"/>
          <p14:tracePt t="18588" x="10406063" y="4911725"/>
          <p14:tracePt t="18590" x="10414000" y="4911725"/>
          <p14:tracePt t="18592" x="10421938" y="4911725"/>
          <p14:tracePt t="18594" x="10429875" y="4911725"/>
          <p14:tracePt t="18598" x="10437813" y="4911725"/>
          <p14:tracePt t="18599" x="10445750" y="4911725"/>
          <p14:tracePt t="18603" x="10453688" y="4911725"/>
          <p14:tracePt t="18604" x="10461625" y="4911725"/>
          <p14:tracePt t="18608" x="10469563" y="4911725"/>
          <p14:tracePt t="18611" x="10477500" y="4911725"/>
          <p14:tracePt t="18614" x="10485438" y="4911725"/>
          <p14:tracePt t="18618" x="10493375" y="4911725"/>
          <p14:tracePt t="18620" x="10493375" y="4903788"/>
          <p14:tracePt t="18621" x="10501313" y="4903788"/>
          <p14:tracePt t="18626" x="10509250" y="4903788"/>
          <p14:tracePt t="18627" x="10509250" y="4895850"/>
          <p14:tracePt t="18630" x="10517188" y="4895850"/>
          <p14:tracePt t="18632" x="10517188" y="4887913"/>
          <p14:tracePt t="18638" x="10525125" y="4879975"/>
          <p14:tracePt t="18643" x="10525125" y="4872038"/>
          <p14:tracePt t="18644" x="10541000" y="4872038"/>
          <p14:tracePt t="18646" x="10541000" y="4864100"/>
          <p14:tracePt t="18650" x="10541000" y="4856163"/>
          <p14:tracePt t="18655" x="10541000" y="4848225"/>
          <p14:tracePt t="18661" x="10541000" y="4840288"/>
          <p14:tracePt t="18666" x="10541000" y="4832350"/>
          <p14:tracePt t="18670" x="10541000" y="4824413"/>
          <p14:tracePt t="18674" x="10541000" y="4816475"/>
          <p14:tracePt t="18677" x="10541000" y="4808538"/>
          <p14:tracePt t="18677" x="10533063" y="4800600"/>
          <p14:tracePt t="18681" x="10533063" y="4792663"/>
          <p14:tracePt t="18682" x="10533063" y="4784725"/>
          <p14:tracePt t="18684" x="10525125" y="4776788"/>
          <p14:tracePt t="18687" x="10525125" y="4768850"/>
          <p14:tracePt t="18689" x="10525125" y="4760913"/>
          <p14:tracePt t="18693" x="10517188" y="4752975"/>
          <p14:tracePt t="18695" x="10517188" y="4745038"/>
          <p14:tracePt t="18698" x="10517188" y="4737100"/>
          <p14:tracePt t="18699" x="10509250" y="4729163"/>
          <p14:tracePt t="18703" x="10509250" y="4721225"/>
          <p14:tracePt t="18704" x="10509250" y="4713288"/>
          <p14:tracePt t="18707" x="10501313" y="4705350"/>
          <p14:tracePt t="18709" x="10501313" y="4697413"/>
          <p14:tracePt t="18712" x="10501313" y="4689475"/>
          <p14:tracePt t="18714" x="10501313" y="4681538"/>
          <p14:tracePt t="18717" x="10501313" y="4673600"/>
          <p14:tracePt t="18717" x="10493375" y="4673600"/>
          <p14:tracePt t="18720" x="10493375" y="4665663"/>
          <p14:tracePt t="18721" x="10493375" y="4657725"/>
          <p14:tracePt t="18723" x="10493375" y="4649788"/>
          <p14:tracePt t="18724" x="10485438" y="4649788"/>
          <p14:tracePt t="18725" x="10485438" y="4641850"/>
          <p14:tracePt t="18728" x="10485438" y="4633913"/>
          <p14:tracePt t="18730" x="10477500" y="4624388"/>
          <p14:tracePt t="18732" x="10477500" y="4608513"/>
          <p14:tracePt t="18734" x="10477500" y="4600575"/>
          <p14:tracePt t="18736" x="10469563" y="4592638"/>
          <p14:tracePt t="18738" x="10469563" y="4584700"/>
          <p14:tracePt t="18740" x="10461625" y="4576763"/>
          <p14:tracePt t="18742" x="10461625" y="4568825"/>
          <p14:tracePt t="18744" x="10453688" y="4560888"/>
          <p14:tracePt t="18746" x="10453688" y="4552950"/>
          <p14:tracePt t="18748" x="10445750" y="4545013"/>
          <p14:tracePt t="18750" x="10445750" y="4537075"/>
          <p14:tracePt t="18753" x="10437813" y="4529138"/>
          <p14:tracePt t="18754" x="10437813" y="4521200"/>
          <p14:tracePt t="18755" x="10429875" y="4513263"/>
          <p14:tracePt t="18757" x="10429875" y="4505325"/>
          <p14:tracePt t="18759" x="10421938" y="4497388"/>
          <p14:tracePt t="18761" x="10421938" y="4489450"/>
          <p14:tracePt t="18762" x="10414000" y="4489450"/>
          <p14:tracePt t="18763" x="10414000" y="4481513"/>
          <p14:tracePt t="18765" x="10406063" y="4473575"/>
          <p14:tracePt t="18767" x="10406063" y="4465638"/>
          <p14:tracePt t="18769" x="10398125" y="4457700"/>
          <p14:tracePt t="18771" x="10390188" y="4449763"/>
          <p14:tracePt t="18773" x="10390188" y="4441825"/>
          <p14:tracePt t="18774" x="10382250" y="4441825"/>
          <p14:tracePt t="18775" x="10382250" y="4433888"/>
          <p14:tracePt t="18779" x="10374313" y="4425950"/>
          <p14:tracePt t="18780" x="10374313" y="4418013"/>
          <p14:tracePt t="18781" x="10366375" y="4418013"/>
          <p14:tracePt t="18783" x="10366375" y="4410075"/>
          <p14:tracePt t="18784" x="10358438" y="4410075"/>
          <p14:tracePt t="18786" x="10358438" y="4402138"/>
          <p14:tracePt t="18788" x="10350500" y="4402138"/>
          <p14:tracePt t="18789" x="10350500" y="4394200"/>
          <p14:tracePt t="18793" x="10342563" y="4386263"/>
          <p14:tracePt t="18796" x="10334625" y="4378325"/>
          <p14:tracePt t="18800" x="10326688" y="4370388"/>
          <p14:tracePt t="18803" x="10318750" y="4362450"/>
          <p14:tracePt t="18805" x="10318750" y="4354513"/>
          <p14:tracePt t="18806" x="10310813" y="4354513"/>
          <p14:tracePt t="18808" x="10310813" y="4346575"/>
          <p14:tracePt t="18809" x="10302875" y="4346575"/>
          <p14:tracePt t="18812" x="10294938" y="4338638"/>
          <p14:tracePt t="18816" x="10294938" y="4330700"/>
          <p14:tracePt t="18816" x="10287000" y="4330700"/>
          <p14:tracePt t="18819" x="10279063" y="4322763"/>
          <p14:tracePt t="18822" x="10269538" y="4322763"/>
          <p14:tracePt t="18822" x="10269538" y="4314825"/>
          <p14:tracePt t="18823" x="10261600" y="4314825"/>
          <p14:tracePt t="18827" x="10253663" y="4306888"/>
          <p14:tracePt t="18828" x="10245725" y="4306888"/>
          <p14:tracePt t="18831" x="10245725" y="4298950"/>
          <p14:tracePt t="18831" x="10237788" y="4298950"/>
          <p14:tracePt t="18833" x="10229850" y="4291013"/>
          <p14:tracePt t="18836" x="10221913" y="4291013"/>
          <p14:tracePt t="18837" x="10213975" y="4291013"/>
          <p14:tracePt t="18838" x="10213975" y="4281488"/>
          <p14:tracePt t="18839" x="10206038" y="4281488"/>
          <p14:tracePt t="18841" x="10190163" y="4281488"/>
          <p14:tracePt t="18842" x="10190163" y="4265613"/>
          <p14:tracePt t="18843" x="10182225" y="4265613"/>
          <p14:tracePt t="18845" x="10174288" y="4265613"/>
          <p14:tracePt t="18847" x="10166350" y="4265613"/>
          <p14:tracePt t="18848" x="10166350" y="4257675"/>
          <p14:tracePt t="18849" x="10158413" y="4257675"/>
          <p14:tracePt t="18851" x="10150475" y="4257675"/>
          <p14:tracePt t="18853" x="10142538" y="4257675"/>
          <p14:tracePt t="18855" x="10134600" y="4257675"/>
          <p14:tracePt t="18856" x="10134600" y="4249738"/>
          <p14:tracePt t="18857" x="10126663" y="4249738"/>
          <p14:tracePt t="18859" x="10118725" y="4249738"/>
          <p14:tracePt t="18861" x="10110788" y="4249738"/>
          <p14:tracePt t="18863" x="10110788" y="4241800"/>
          <p14:tracePt t="18864" x="10102850" y="4241800"/>
          <p14:tracePt t="18866" x="10094913" y="4241800"/>
          <p14:tracePt t="18868" x="10086975" y="4241800"/>
          <p14:tracePt t="18872" x="10079038" y="4241800"/>
          <p14:tracePt t="18873" x="10071100" y="4241800"/>
          <p14:tracePt t="18877" x="10063163" y="4241800"/>
          <p14:tracePt t="18879" x="10055225" y="4241800"/>
          <p14:tracePt t="18881" x="10047288" y="4241800"/>
          <p14:tracePt t="18887" x="10039350" y="4241800"/>
          <p14:tracePt t="18888" x="10031413" y="4241800"/>
          <p14:tracePt t="18893" x="10023475" y="4241800"/>
          <p14:tracePt t="18897" x="10015538" y="4241800"/>
          <p14:tracePt t="18901" x="10007600" y="4241800"/>
          <p14:tracePt t="18905" x="9999663" y="4241800"/>
          <p14:tracePt t="18910" x="9991725" y="4241800"/>
          <p14:tracePt t="18914" x="9983788" y="4241800"/>
          <p14:tracePt t="18920" x="9975850" y="4241800"/>
          <p14:tracePt t="18925" x="9967913" y="4241800"/>
          <p14:tracePt t="18929" x="9959975" y="4249738"/>
          <p14:tracePt t="18933" x="9952038" y="4249738"/>
          <p14:tracePt t="18937" x="9944100" y="4257675"/>
          <p14:tracePt t="18941" x="9936163" y="4257675"/>
          <p14:tracePt t="18944" x="9926638" y="4273550"/>
          <p14:tracePt t="18947" x="9918700" y="4273550"/>
          <p14:tracePt t="18951" x="9910763" y="4281488"/>
          <p14:tracePt t="18953" x="9902825" y="4281488"/>
          <p14:tracePt t="18955" x="9894888" y="4291013"/>
          <p14:tracePt t="18959" x="9886950" y="4291013"/>
          <p14:tracePt t="18960" x="9886950" y="4298950"/>
          <p14:tracePt t="18961" x="9879013" y="4298950"/>
          <p14:tracePt t="18963" x="9871075" y="4298950"/>
          <p14:tracePt t="18964" x="9871075" y="4306888"/>
          <p14:tracePt t="18966" x="9863138" y="4306888"/>
          <p14:tracePt t="18970" x="9847263" y="4314825"/>
          <p14:tracePt t="18971" x="9839325" y="4322763"/>
          <p14:tracePt t="18975" x="9831388" y="4330700"/>
          <p14:tracePt t="18977" x="9823450" y="4330700"/>
          <p14:tracePt t="18978" x="9823450" y="4338638"/>
          <p14:tracePt t="18982" x="9815513" y="4338638"/>
          <p14:tracePt t="18982" x="9815513" y="4346575"/>
          <p14:tracePt t="18986" x="9807575" y="4346575"/>
          <p14:tracePt t="18987" x="9807575" y="4354513"/>
          <p14:tracePt t="18989" x="9807575" y="4362450"/>
          <p14:tracePt t="18991" x="9799638" y="4362450"/>
          <p14:tracePt t="18992" x="9799638" y="4370388"/>
          <p14:tracePt t="18997" x="9799638" y="4378325"/>
          <p14:tracePt t="18998" x="9791700" y="4378325"/>
          <p14:tracePt t="18999" x="9791700" y="4386263"/>
          <p14:tracePt t="19004" x="9791700" y="4394200"/>
          <p14:tracePt t="19008" x="9791700" y="4402138"/>
          <p14:tracePt t="19011" x="9791700" y="4410075"/>
          <p14:tracePt t="19015" x="9791700" y="4418013"/>
          <p14:tracePt t="19018" x="9791700" y="4425950"/>
          <p14:tracePt t="19021" x="9791700" y="4433888"/>
          <p14:tracePt t="19024" x="9791700" y="4441825"/>
          <p14:tracePt t="19027" x="9791700" y="4449763"/>
          <p14:tracePt t="19031" x="9791700" y="4457700"/>
          <p14:tracePt t="19034" x="9791700" y="4465638"/>
          <p14:tracePt t="19036" x="9791700" y="4473575"/>
          <p14:tracePt t="19038" x="9791700" y="4481513"/>
          <p14:tracePt t="19041" x="9791700" y="4489450"/>
          <p14:tracePt t="19045" x="9791700" y="4497388"/>
          <p14:tracePt t="19048" x="9791700" y="4505325"/>
          <p14:tracePt t="19048" x="9799638" y="4505325"/>
          <p14:tracePt t="19050" x="9799638" y="4513263"/>
          <p14:tracePt t="19053" x="9799638" y="4521200"/>
          <p14:tracePt t="19054" x="9807575" y="4521200"/>
          <p14:tracePt t="19055" x="9807575" y="4529138"/>
          <p14:tracePt t="19057" x="9807575" y="4537075"/>
          <p14:tracePt t="19059" x="9807575" y="4545013"/>
          <p14:tracePt t="19060" x="9815513" y="4545013"/>
          <p14:tracePt t="19062" x="9815513" y="4552950"/>
          <p14:tracePt t="19064" x="9823450" y="4560888"/>
          <p14:tracePt t="19066" x="9823450" y="4568825"/>
          <p14:tracePt t="19069" x="9831388" y="4576763"/>
          <p14:tracePt t="19071" x="9831388" y="4584700"/>
          <p14:tracePt t="19073" x="9839325" y="4592638"/>
          <p14:tracePt t="19077" x="9839325" y="4600575"/>
          <p14:tracePt t="19077" x="9855200" y="4600575"/>
          <p14:tracePt t="19078" x="9855200" y="4616450"/>
          <p14:tracePt t="19080" x="9863138" y="4624388"/>
          <p14:tracePt t="19082" x="9863138" y="4633913"/>
          <p14:tracePt t="19083" x="9871075" y="4633913"/>
          <p14:tracePt t="19086" x="9871075" y="4641850"/>
          <p14:tracePt t="19087" x="9879013" y="4641850"/>
          <p14:tracePt t="19087" x="9879013" y="4649788"/>
          <p14:tracePt t="19089" x="9886950" y="4657725"/>
          <p14:tracePt t="19091" x="9894888" y="4665663"/>
          <p14:tracePt t="19093" x="9894888" y="4673600"/>
          <p14:tracePt t="19094" x="9902825" y="4673600"/>
          <p14:tracePt t="19095" x="9902825" y="4681538"/>
          <p14:tracePt t="19096" x="9910763" y="4681538"/>
          <p14:tracePt t="19097" x="9910763" y="4689475"/>
          <p14:tracePt t="19098" x="9918700" y="4689475"/>
          <p14:tracePt t="19099" x="9918700" y="4697413"/>
          <p14:tracePt t="19101" x="9926638" y="4705350"/>
          <p14:tracePt t="19103" x="9936163" y="4713288"/>
          <p14:tracePt t="19105" x="9944100" y="4721225"/>
          <p14:tracePt t="19107" x="9952038" y="4729163"/>
          <p14:tracePt t="19109" x="9959975" y="4729163"/>
          <p14:tracePt t="19110" x="9959975" y="4737100"/>
          <p14:tracePt t="19111" x="9967913" y="4737100"/>
          <p14:tracePt t="19112" x="9967913" y="4745038"/>
          <p14:tracePt t="19114" x="9975850" y="4752975"/>
          <p14:tracePt t="19116" x="9983788" y="4752975"/>
          <p14:tracePt t="19117" x="9983788" y="4760913"/>
          <p14:tracePt t="19119" x="9991725" y="4760913"/>
          <p14:tracePt t="19120" x="9991725" y="4768850"/>
          <p14:tracePt t="19121" x="9999663" y="4768850"/>
          <p14:tracePt t="19122" x="10007600" y="4776788"/>
          <p14:tracePt t="19124" x="10015538" y="4776788"/>
          <p14:tracePt t="19125" x="10015538" y="4784725"/>
          <p14:tracePt t="19126" x="10023475" y="4784725"/>
          <p14:tracePt t="19128" x="10023475" y="4792663"/>
          <p14:tracePt t="19129" x="10031413" y="4792663"/>
          <p14:tracePt t="19131" x="10039350" y="4800600"/>
          <p14:tracePt t="19133" x="10047288" y="4800600"/>
          <p14:tracePt t="19136" x="10047288" y="4808538"/>
          <p14:tracePt t="19137" x="10055225" y="4808538"/>
          <p14:tracePt t="19138" x="10063163" y="4808538"/>
          <p14:tracePt t="19140" x="10063163" y="4816475"/>
          <p14:tracePt t="19141" x="10071100" y="4816475"/>
          <p14:tracePt t="19143" x="10079038" y="4816475"/>
          <p14:tracePt t="19146" x="10086975" y="4816475"/>
          <p14:tracePt t="19147" x="10086975" y="4824413"/>
          <p14:tracePt t="19149" x="10094913" y="4824413"/>
          <p14:tracePt t="19153" x="10102850" y="4824413"/>
          <p14:tracePt t="19154" x="10102850" y="4832350"/>
          <p14:tracePt t="19155" x="10110788" y="4832350"/>
          <p14:tracePt t="19158" x="10118725" y="4832350"/>
          <p14:tracePt t="19161" x="10126663" y="4832350"/>
          <p14:tracePt t="19166" x="10134600" y="4832350"/>
          <p14:tracePt t="19169" x="10142538" y="4832350"/>
          <p14:tracePt t="19173" x="10150475" y="4832350"/>
          <p14:tracePt t="19177" x="10158413" y="4832350"/>
          <p14:tracePt t="19179" x="10166350" y="4832350"/>
          <p14:tracePt t="19182" x="10174288" y="4832350"/>
          <p14:tracePt t="19187" x="10182225" y="4832350"/>
          <p14:tracePt t="19190" x="10198100" y="4832350"/>
          <p14:tracePt t="19193" x="10206038" y="4832350"/>
          <p14:tracePt t="19194" x="10213975" y="4832350"/>
          <p14:tracePt t="19197" x="10221913" y="4832350"/>
          <p14:tracePt t="19198" x="10221913" y="4824413"/>
          <p14:tracePt t="19199" x="10229850" y="4824413"/>
          <p14:tracePt t="19203" x="10237788" y="4824413"/>
          <p14:tracePt t="19204" x="10237788" y="4816475"/>
          <p14:tracePt t="19204" x="10245725" y="4816475"/>
          <p14:tracePt t="19206" x="10253663" y="4816475"/>
          <p14:tracePt t="19209" x="10253663" y="4808538"/>
          <p14:tracePt t="19209" x="10261600" y="4808538"/>
          <p14:tracePt t="19211" x="10269538" y="4800600"/>
          <p14:tracePt t="19213" x="10279063" y="4800600"/>
          <p14:tracePt t="19214" x="10279063" y="4792663"/>
          <p14:tracePt t="19216" x="10287000" y="4792663"/>
          <p14:tracePt t="19219" x="10294938" y="4784725"/>
          <p14:tracePt t="19221" x="10302875" y="4776788"/>
          <p14:tracePt t="19225" x="10310813" y="4776788"/>
          <p14:tracePt t="19226" x="10310813" y="4768850"/>
          <p14:tracePt t="19227" x="10318750" y="4768850"/>
          <p14:tracePt t="19228" x="10318750" y="4760913"/>
          <p14:tracePt t="19230" x="10326688" y="4760913"/>
          <p14:tracePt t="19231" x="10326688" y="4752975"/>
          <p14:tracePt t="19235" x="10334625" y="4745038"/>
          <p14:tracePt t="19237" x="10334625" y="4737100"/>
          <p14:tracePt t="19241" x="10334625" y="4729163"/>
          <p14:tracePt t="19243" x="10342563" y="4729163"/>
          <p14:tracePt t="19244" x="10342563" y="4721225"/>
          <p14:tracePt t="19247" x="10342563" y="4713288"/>
          <p14:tracePt t="19250" x="10350500" y="4705350"/>
          <p14:tracePt t="19252" x="10350500" y="4697413"/>
          <p14:tracePt t="19255" x="10350500" y="4689475"/>
          <p14:tracePt t="19256" x="10350500" y="4681538"/>
          <p14:tracePt t="19260" x="10350500" y="4673600"/>
          <p14:tracePt t="19262" x="10350500" y="4665663"/>
          <p14:tracePt t="19263" x="10350500" y="4657725"/>
          <p14:tracePt t="19266" x="10350500" y="4649788"/>
          <p14:tracePt t="19267" x="10350500" y="4641850"/>
          <p14:tracePt t="19270" x="10350500" y="4633913"/>
          <p14:tracePt t="19271" x="10350500" y="4624388"/>
          <p14:tracePt t="19273" x="10350500" y="4608513"/>
          <p14:tracePt t="19274" x="10350500" y="4600575"/>
          <p14:tracePt t="19275" x="10342563" y="4600575"/>
          <p14:tracePt t="19276" x="10342563" y="4592638"/>
          <p14:tracePt t="19278" x="10342563" y="4584700"/>
          <p14:tracePt t="19280" x="10334625" y="4576763"/>
          <p14:tracePt t="19282" x="10334625" y="4568825"/>
          <p14:tracePt t="19283" x="10334625" y="4560888"/>
          <p14:tracePt t="19286" x="10326688" y="4552950"/>
          <p14:tracePt t="19287" x="10326688" y="4545013"/>
          <p14:tracePt t="19289" x="10318750" y="4537075"/>
          <p14:tracePt t="19290" x="10318750" y="4529138"/>
          <p14:tracePt t="19292" x="10318750" y="4521200"/>
          <p14:tracePt t="19294" x="10310813" y="4513263"/>
          <p14:tracePt t="19296" x="10310813" y="4505325"/>
          <p14:tracePt t="19297" x="10310813" y="4497388"/>
          <p14:tracePt t="19298" x="10302875" y="4497388"/>
          <p14:tracePt t="19299" x="10302875" y="4489450"/>
          <p14:tracePt t="19301" x="10302875" y="4481513"/>
          <p14:tracePt t="19303" x="10294938" y="4473575"/>
          <p14:tracePt t="19305" x="10294938" y="4465638"/>
          <p14:tracePt t="19307" x="10287000" y="4457700"/>
          <p14:tracePt t="19308" x="10287000" y="4449763"/>
          <p14:tracePt t="19310" x="10287000" y="4441825"/>
          <p14:tracePt t="19311" x="10279063" y="4441825"/>
          <p14:tracePt t="19312" x="10279063" y="4433888"/>
          <p14:tracePt t="19315" x="10279063" y="4425950"/>
          <p14:tracePt t="19316" x="10269538" y="4418013"/>
          <p14:tracePt t="19318" x="10269538" y="4410075"/>
          <p14:tracePt t="19320" x="10261600" y="4410075"/>
          <p14:tracePt t="19321" x="10261600" y="4402138"/>
          <p14:tracePt t="19323" x="10261600" y="4394200"/>
          <p14:tracePt t="19325" x="10253663" y="4386263"/>
          <p14:tracePt t="19328" x="10253663" y="4378325"/>
          <p14:tracePt t="19331" x="10245725" y="4370388"/>
          <p14:tracePt t="19334" x="10245725" y="4362450"/>
          <p14:tracePt t="19336" x="10237788" y="4362450"/>
          <p14:tracePt t="19337" x="10237788" y="4354513"/>
          <p14:tracePt t="19339" x="10237788" y="4346575"/>
          <p14:tracePt t="19340" x="10229850" y="4346575"/>
          <p14:tracePt t="19344" x="10229850" y="4338638"/>
          <p14:tracePt t="19345" x="10221913" y="4338638"/>
          <p14:tracePt t="19346" x="10221913" y="4330700"/>
          <p14:tracePt t="19350" x="10221913" y="4322763"/>
          <p14:tracePt t="19350" x="10213975" y="4322763"/>
          <p14:tracePt t="19354" x="10213975" y="4314825"/>
          <p14:tracePt t="19355" x="10206038" y="4314825"/>
          <p14:tracePt t="19356" x="10206038" y="4306888"/>
          <p14:tracePt t="19359" x="10190163" y="4306888"/>
          <p14:tracePt t="19360" x="10190163" y="4298950"/>
          <p14:tracePt t="19364" x="10182225" y="4291013"/>
          <p14:tracePt t="19370" x="10174288" y="4281488"/>
          <p14:tracePt t="19373" x="10166350" y="4265613"/>
          <p14:tracePt t="19376" x="10158413" y="4265613"/>
          <p14:tracePt t="19376" x="10158413" y="4257675"/>
          <p14:tracePt t="19380" x="10150475" y="4257675"/>
          <p14:tracePt t="19381" x="10150475" y="4249738"/>
          <p14:tracePt t="19383" x="10142538" y="4249738"/>
          <p14:tracePt t="19387" x="10134600" y="4241800"/>
          <p14:tracePt t="19391" x="10126663" y="4241800"/>
          <p14:tracePt t="19392" x="10126663" y="4233863"/>
          <p14:tracePt t="19393" x="10118725" y="4233863"/>
          <p14:tracePt t="19398" x="10110788" y="4233863"/>
          <p14:tracePt t="19401" x="10102850" y="4225925"/>
          <p14:tracePt t="19406" x="10094913" y="4225925"/>
          <p14:tracePt t="19412" x="10086975" y="4225925"/>
          <p14:tracePt t="19414" x="10086975" y="4217988"/>
          <p14:tracePt t="19418" x="10079038" y="4217988"/>
          <p14:tracePt t="19423" x="10071100" y="4217988"/>
          <p14:tracePt t="19429" x="10063163" y="4217988"/>
          <p14:tracePt t="19434" x="10055225" y="4217988"/>
          <p14:tracePt t="19440" x="10047288" y="4217988"/>
          <p14:tracePt t="19445" x="10039350" y="4217988"/>
          <p14:tracePt t="19450" x="10031413" y="4217988"/>
          <p14:tracePt t="19455" x="10023475" y="4217988"/>
          <p14:tracePt t="19461" x="10015538" y="4217988"/>
          <p14:tracePt t="19467" x="10007600" y="4217988"/>
          <p14:tracePt t="19473" x="9999663" y="4225925"/>
          <p14:tracePt t="19480" x="9991725" y="4225925"/>
          <p14:tracePt t="19482" x="9991725" y="4233863"/>
          <p14:tracePt t="19488" x="9983788" y="4233863"/>
          <p14:tracePt t="19489" x="9983788" y="4241800"/>
          <p14:tracePt t="19495" x="9983788" y="4249738"/>
          <p14:tracePt t="19497" x="9975850" y="4249738"/>
          <p14:tracePt t="19501" x="9975850" y="4257675"/>
          <p14:tracePt t="19505" x="9967913" y="4273550"/>
          <p14:tracePt t="19510" x="9967913" y="4281488"/>
          <p14:tracePt t="19513" x="9967913" y="4291013"/>
          <p14:tracePt t="19514" x="9959975" y="4291013"/>
          <p14:tracePt t="19518" x="9959975" y="4298950"/>
          <p14:tracePt t="19522" x="9959975" y="4306888"/>
          <p14:tracePt t="19525" x="9959975" y="4314825"/>
          <p14:tracePt t="19528" x="9959975" y="4322763"/>
          <p14:tracePt t="19531" x="9952038" y="4330700"/>
          <p14:tracePt t="19534" x="9952038" y="4338638"/>
          <p14:tracePt t="19536" x="9952038" y="4346575"/>
          <p14:tracePt t="19537" x="9952038" y="4354513"/>
          <p14:tracePt t="19538" x="9952038" y="4362450"/>
          <p14:tracePt t="19540" x="9952038" y="4370388"/>
          <p14:tracePt t="19543" x="9952038" y="4378325"/>
          <p14:tracePt t="19544" x="9952038" y="4386263"/>
          <p14:tracePt t="19546" x="9952038" y="4394200"/>
          <p14:tracePt t="19548" x="9952038" y="4402138"/>
          <p14:tracePt t="19550" x="9952038" y="4410075"/>
          <p14:tracePt t="19554" x="9952038" y="4418013"/>
          <p14:tracePt t="19555" x="9959975" y="4425950"/>
          <p14:tracePt t="19558" x="9959975" y="4433888"/>
          <p14:tracePt t="19559" x="9967913" y="4433888"/>
          <p14:tracePt t="19560" x="9967913" y="4441825"/>
          <p14:tracePt t="19562" x="9975850" y="4441825"/>
          <p14:tracePt t="19563" x="9975850" y="4449763"/>
          <p14:tracePt t="19567" x="9983788" y="4457700"/>
          <p14:tracePt t="19570" x="9991725" y="4465638"/>
          <p14:tracePt t="19571" x="9991725" y="4473575"/>
          <p14:tracePt t="19572" x="9999663" y="4473575"/>
          <p14:tracePt t="19574" x="9999663" y="4481513"/>
          <p14:tracePt t="19575" x="10007600" y="4481513"/>
          <p14:tracePt t="19577" x="10015538" y="4481513"/>
          <p14:tracePt t="19578" x="10015538" y="4489450"/>
          <p14:tracePt t="19580" x="10023475" y="4489450"/>
          <p14:tracePt t="19581" x="10023475" y="4497388"/>
          <p14:tracePt t="19583" x="10031413" y="4497388"/>
          <p14:tracePt t="19586" x="10031413" y="4505325"/>
          <p14:tracePt t="19587" x="10039350" y="4505325"/>
          <p14:tracePt t="19589" x="10047288" y="4513263"/>
          <p14:tracePt t="19592" x="10055225" y="4513263"/>
          <p14:tracePt t="19596" x="10055225" y="4521200"/>
          <p14:tracePt t="19596" x="10063163" y="4521200"/>
          <p14:tracePt t="19600" x="10071100" y="4521200"/>
          <p14:tracePt t="19602" x="10071100" y="4529138"/>
          <p14:tracePt t="19603" x="10079038" y="4529138"/>
          <p14:tracePt t="19605" x="10086975" y="4529138"/>
          <p14:tracePt t="19609" x="10086975" y="4537075"/>
          <p14:tracePt t="19609" x="10094913" y="4537075"/>
          <p14:tracePt t="19613" x="10102850" y="4537075"/>
          <p14:tracePt t="19616" x="10110788" y="4537075"/>
          <p14:tracePt t="19616" x="10110788" y="4545013"/>
          <p14:tracePt t="19619" x="10118725" y="4545013"/>
          <p14:tracePt t="19622" x="10126663" y="4545013"/>
          <p14:tracePt t="19626" x="10134600" y="4545013"/>
          <p14:tracePt t="19630" x="10142538" y="4545013"/>
          <p14:tracePt t="19636" x="10150475" y="4545013"/>
          <p14:tracePt t="19642" x="10158413" y="4545013"/>
          <p14:tracePt t="19648" x="10166350" y="4545013"/>
          <p14:tracePt t="19655" x="10174288" y="4545013"/>
          <p14:tracePt t="19660" x="10182225" y="4545013"/>
          <p14:tracePt t="19666" x="10198100" y="4545013"/>
          <p14:tracePt t="19671" x="10206038" y="4545013"/>
          <p14:tracePt t="19676" x="10213975" y="4545013"/>
          <p14:tracePt t="19683" x="10221913" y="4545013"/>
          <p14:tracePt t="19686" x="10221913" y="4537075"/>
          <p14:tracePt t="19690" x="10229850" y="4537075"/>
          <p14:tracePt t="19691" x="10229850" y="4529138"/>
          <p14:tracePt t="19697" x="10237788" y="4521200"/>
          <p14:tracePt t="19704" x="10237788" y="4513263"/>
          <p14:tracePt t="19708" x="10237788" y="4505325"/>
          <p14:tracePt t="19712" x="10245725" y="4497388"/>
          <p14:tracePt t="19716" x="10245725" y="4489450"/>
          <p14:tracePt t="19720" x="10245725" y="4481513"/>
          <p14:tracePt t="19724" x="10245725" y="4473575"/>
          <p14:tracePt t="19729" x="10245725" y="4465638"/>
          <p14:tracePt t="19731" x="10245725" y="4457700"/>
          <p14:tracePt t="19737" x="10245725" y="4449763"/>
          <p14:tracePt t="19740" x="10245725" y="4441825"/>
          <p14:tracePt t="19745" x="10245725" y="4433888"/>
          <p14:tracePt t="19750" x="10237788" y="4425950"/>
          <p14:tracePt t="19756" x="10237788" y="4418013"/>
          <p14:tracePt t="19761" x="10229850" y="4418013"/>
          <p14:tracePt t="19764" x="10229850" y="4410075"/>
          <p14:tracePt t="19773" x="10221913" y="4402138"/>
          <p14:tracePt t="19783" x="10213975" y="4402138"/>
          <p14:tracePt t="19788" x="10213975" y="4394200"/>
          <p14:tracePt t="19796" x="10206038" y="4394200"/>
          <p14:tracePt t="19809" x="10190163" y="4394200"/>
          <p14:tracePt t="19815" x="10182225" y="4394200"/>
          <p14:tracePt t="19820" x="10174288" y="4394200"/>
          <p14:tracePt t="19822" x="10166350" y="4402138"/>
          <p14:tracePt t="19823" x="10158413" y="4402138"/>
          <p14:tracePt t="19824" x="10158413" y="4410075"/>
          <p14:tracePt t="19826" x="10150475" y="4410075"/>
          <p14:tracePt t="19827" x="10150475" y="4418013"/>
          <p14:tracePt t="19829" x="10142538" y="4418013"/>
          <p14:tracePt t="19830" x="10142538" y="4425950"/>
          <p14:tracePt t="19831" x="10134600" y="4425950"/>
          <p14:tracePt t="19832" x="10134600" y="4433888"/>
          <p14:tracePt t="19833" x="10126663" y="4433888"/>
          <p14:tracePt t="19834" x="10126663" y="4441825"/>
          <p14:tracePt t="19836" x="10118725" y="4441825"/>
          <p14:tracePt t="19837" x="10110788" y="4449763"/>
          <p14:tracePt t="19839" x="10102850" y="4457700"/>
          <p14:tracePt t="19841" x="10094913" y="4465638"/>
          <p14:tracePt t="19842" x="10086975" y="4465638"/>
          <p14:tracePt t="19843" x="10086975" y="4473575"/>
          <p14:tracePt t="19844" x="10079038" y="4473575"/>
          <p14:tracePt t="19845" x="10071100" y="4489450"/>
          <p14:tracePt t="19846" x="10063163" y="4497388"/>
          <p14:tracePt t="19847" x="10055225" y="4505325"/>
          <p14:tracePt t="19848" x="10047288" y="4505325"/>
          <p14:tracePt t="19849" x="10039350" y="4513263"/>
          <p14:tracePt t="19850" x="10031413" y="4521200"/>
          <p14:tracePt t="19853" x="10023475" y="4529138"/>
          <p14:tracePt t="19854" x="10015538" y="4545013"/>
          <p14:tracePt t="19854" x="10007600" y="4545013"/>
          <p14:tracePt t="19855" x="10007600" y="4552950"/>
          <p14:tracePt t="19856" x="9999663" y="4552950"/>
          <p14:tracePt t="19857" x="9991725" y="4560888"/>
          <p14:tracePt t="19858" x="9983788" y="4568825"/>
          <p14:tracePt t="19859" x="9975850" y="4568825"/>
          <p14:tracePt t="19860" x="9975850" y="4576763"/>
          <p14:tracePt t="19861" x="9967913" y="4576763"/>
          <p14:tracePt t="19862" x="9959975" y="4584700"/>
          <p14:tracePt t="19863" x="9959975" y="4592638"/>
          <p14:tracePt t="19864" x="9952038" y="4592638"/>
          <p14:tracePt t="19865" x="9944100" y="4600575"/>
          <p14:tracePt t="19866" x="9936163" y="4600575"/>
          <p14:tracePt t="19867" x="9936163" y="4608513"/>
          <p14:tracePt t="19869" x="9926638" y="4616450"/>
          <p14:tracePt t="19870" x="9910763" y="4624388"/>
          <p14:tracePt t="19872" x="9902825" y="4633913"/>
          <p14:tracePt t="19873" x="9886950" y="4641850"/>
          <p14:tracePt t="19874" x="9879013" y="4641850"/>
          <p14:tracePt t="19875" x="9879013" y="4649788"/>
          <p14:tracePt t="19876" x="9871075" y="4657725"/>
          <p14:tracePt t="19877" x="9863138" y="4657725"/>
          <p14:tracePt t="19878" x="9863138" y="4665663"/>
          <p14:tracePt t="19879" x="9855200" y="4665663"/>
          <p14:tracePt t="19880" x="9847263" y="4673600"/>
          <p14:tracePt t="19881" x="9839325" y="4681538"/>
          <p14:tracePt t="19886" x="9807575" y="4713288"/>
          <p14:tracePt t="19888" x="9799638" y="4721225"/>
          <p14:tracePt t="19889" x="9791700" y="4729163"/>
          <p14:tracePt t="19890" x="9783763" y="4737100"/>
          <p14:tracePt t="19892" x="9775825" y="4745038"/>
          <p14:tracePt t="19893" x="9767888" y="4752975"/>
          <p14:tracePt t="19894" x="9759950" y="4760913"/>
          <p14:tracePt t="19895" x="9752013" y="4760913"/>
          <p14:tracePt t="19896" x="9752013" y="4768850"/>
          <p14:tracePt t="19897" x="9744075" y="4776788"/>
          <p14:tracePt t="19898" x="9736138" y="4784725"/>
          <p14:tracePt t="19899" x="9728200" y="4784725"/>
          <p14:tracePt t="19900" x="9728200" y="4792663"/>
          <p14:tracePt t="19901" x="9720263" y="4800600"/>
          <p14:tracePt t="19902" x="9712325" y="4808538"/>
          <p14:tracePt t="19904" x="9704388" y="4816475"/>
          <p14:tracePt t="19905" x="9696450" y="4824413"/>
          <p14:tracePt t="19906" x="9688513" y="4832350"/>
          <p14:tracePt t="19907" x="9680575" y="4840288"/>
          <p14:tracePt t="19908" x="9680575" y="4848225"/>
          <p14:tracePt t="19909" x="9672638" y="4856163"/>
          <p14:tracePt t="19910" x="9664700" y="4864100"/>
          <p14:tracePt t="19911" x="9656763" y="4864100"/>
          <p14:tracePt t="19912" x="9656763" y="4872038"/>
          <p14:tracePt t="19913" x="9648825" y="4887913"/>
          <p14:tracePt t="19914" x="9640888" y="4895850"/>
          <p14:tracePt t="19915" x="9632950" y="4903788"/>
          <p14:tracePt t="19917" x="9625013" y="4919663"/>
          <p14:tracePt t="19919" x="9617075" y="4919663"/>
          <p14:tracePt t="19919" x="9609138" y="4927600"/>
          <p14:tracePt t="19921" x="9609138" y="4935538"/>
          <p14:tracePt t="19921" x="9601200" y="4943475"/>
          <p14:tracePt t="19922" x="9593263" y="4943475"/>
          <p14:tracePt t="19923" x="9575800" y="4951413"/>
          <p14:tracePt t="19924" x="9575800" y="4959350"/>
          <p14:tracePt t="19925" x="9567863" y="4967288"/>
          <p14:tracePt t="19926" x="9559925" y="4976813"/>
          <p14:tracePt t="19928" x="9551988" y="4984750"/>
          <p14:tracePt t="19929" x="9544050" y="4992688"/>
          <p14:tracePt t="19930" x="9536113" y="5000625"/>
          <p14:tracePt t="19932" x="9528175" y="5008563"/>
          <p14:tracePt t="19933" x="9520238" y="5016500"/>
          <p14:tracePt t="19935" x="9512300" y="5024438"/>
          <p14:tracePt t="19937" x="9504363" y="5032375"/>
          <p14:tracePt t="19938" x="9496425" y="5040313"/>
          <p14:tracePt t="19940" x="9488488" y="5048250"/>
          <p14:tracePt t="19941" x="9488488" y="5056188"/>
          <p14:tracePt t="19942" x="9480550" y="5056188"/>
          <p14:tracePt t="19943" x="9472613" y="5064125"/>
          <p14:tracePt t="19945" x="9464675" y="5072063"/>
          <p14:tracePt t="19947" x="9456738" y="5080000"/>
          <p14:tracePt t="19949" x="9448800" y="5087938"/>
          <p14:tracePt t="19951" x="9440863" y="5095875"/>
          <p14:tracePt t="19954" x="9432925" y="5103813"/>
          <p14:tracePt t="19955" x="9432925" y="5111750"/>
          <p14:tracePt t="19956" x="9424988" y="5111750"/>
          <p14:tracePt t="19958" x="9417050" y="5119688"/>
          <p14:tracePt t="19960" x="9417050" y="5127625"/>
          <p14:tracePt t="19961" x="9409113" y="5127625"/>
          <p14:tracePt t="19963" x="9409113" y="5135563"/>
          <p14:tracePt t="19964" x="9401175" y="5135563"/>
          <p14:tracePt t="19966" x="9401175" y="5143500"/>
          <p14:tracePt t="19967" x="9393238" y="5143500"/>
          <p14:tracePt t="19970" x="9393238" y="5159375"/>
          <p14:tracePt t="19971" x="9385300" y="5159375"/>
          <p14:tracePt t="19977" x="9377363" y="5159375"/>
          <p14:tracePt t="19979" x="9377363" y="5167313"/>
          <p14:tracePt t="19980" x="9369425" y="5167313"/>
          <p14:tracePt t="19984" x="9369425" y="5175250"/>
          <p14:tracePt t="19984" x="9361488" y="5175250"/>
          <p14:tracePt t="19988" x="9353550" y="5175250"/>
          <p14:tracePt t="19989" x="9353550" y="5183188"/>
          <p14:tracePt t="19991" x="9345613" y="5183188"/>
          <p14:tracePt t="19996" x="9337675" y="5183188"/>
          <p14:tracePt t="19997" x="9337675" y="5191125"/>
          <p14:tracePt t="19999" x="9329738" y="5191125"/>
          <p14:tracePt t="20003" x="9321800" y="5191125"/>
          <p14:tracePt t="20006" x="9313863" y="5191125"/>
          <p14:tracePt t="20009" x="9305925" y="5191125"/>
          <p14:tracePt t="20010" x="9305925" y="5199063"/>
          <p14:tracePt t="20012" x="9297988" y="5199063"/>
          <p14:tracePt t="20016" x="9290050" y="5199063"/>
          <p14:tracePt t="20020" x="9282113" y="5199063"/>
          <p14:tracePt t="20021" x="9274175" y="5199063"/>
          <p14:tracePt t="20024" x="9266238" y="5199063"/>
          <p14:tracePt t="20025" x="9258300" y="5199063"/>
          <p14:tracePt t="20027" x="9242425" y="5199063"/>
          <p14:tracePt t="20029" x="9234488" y="5199063"/>
          <p14:tracePt t="20031" x="9224963" y="5199063"/>
          <p14:tracePt t="20033" x="9217025" y="5199063"/>
          <p14:tracePt t="20034" x="9209088" y="5199063"/>
          <p14:tracePt t="20036" x="9201150" y="5199063"/>
          <p14:tracePt t="20037" x="9193213" y="5199063"/>
          <p14:tracePt t="20039" x="9185275" y="5191125"/>
          <p14:tracePt t="20040" x="9177338" y="5191125"/>
          <p14:tracePt t="20042" x="9169400" y="5191125"/>
          <p14:tracePt t="20043" x="9161463" y="5191125"/>
          <p14:tracePt t="20045" x="9153525" y="5191125"/>
          <p14:tracePt t="20046" x="9145588" y="5183188"/>
          <p14:tracePt t="20048" x="9137650" y="5183188"/>
          <p14:tracePt t="20049" x="9129713" y="5183188"/>
          <p14:tracePt t="20052" x="9121775" y="5183188"/>
          <p14:tracePt t="20053" x="9113838" y="5175250"/>
          <p14:tracePt t="20054" x="9105900" y="5175250"/>
          <p14:tracePt t="20055" x="9097963" y="5175250"/>
          <p14:tracePt t="20057" x="9090025" y="5167313"/>
          <p14:tracePt t="20059" x="9082088" y="5167313"/>
          <p14:tracePt t="20060" x="9074150" y="5167313"/>
          <p14:tracePt t="20061" x="9074150" y="5151438"/>
          <p14:tracePt t="20062" x="9066213" y="5151438"/>
          <p14:tracePt t="20064" x="9058275" y="5151438"/>
          <p14:tracePt t="20066" x="9050338" y="5143500"/>
          <p14:tracePt t="20068" x="9042400" y="5143500"/>
          <p14:tracePt t="20069" x="9034463" y="5143500"/>
          <p14:tracePt t="20070" x="9034463" y="5135563"/>
          <p14:tracePt t="20072" x="9026525" y="5135563"/>
          <p14:tracePt t="20074" x="9018588" y="5127625"/>
          <p14:tracePt t="20076" x="9010650" y="5127625"/>
          <p14:tracePt t="20078" x="9002713" y="5127625"/>
          <p14:tracePt t="20079" x="9002713" y="5119688"/>
          <p14:tracePt t="20080" x="8994775" y="5119688"/>
          <p14:tracePt t="20084" x="8986838" y="5111750"/>
          <p14:tracePt t="20086" x="8978900" y="5111750"/>
          <p14:tracePt t="20087" x="8970963" y="5111750"/>
          <p14:tracePt t="20088" x="8970963" y="5103813"/>
          <p14:tracePt t="20089" x="8963025" y="5103813"/>
          <p14:tracePt t="20091" x="8955088" y="5095875"/>
          <p14:tracePt t="20093" x="8947150" y="5095875"/>
          <p14:tracePt t="20095" x="8939213" y="5087938"/>
          <p14:tracePt t="20097" x="8931275" y="5087938"/>
          <p14:tracePt t="20098" x="8931275" y="5080000"/>
          <p14:tracePt t="20099" x="8923338" y="5080000"/>
          <p14:tracePt t="20100" x="8915400" y="5080000"/>
          <p14:tracePt t="20101" x="8915400" y="5072063"/>
          <p14:tracePt t="20103" x="8899525" y="5072063"/>
          <p14:tracePt t="20104" x="8891588" y="5072063"/>
          <p14:tracePt t="20105" x="8891588" y="5064125"/>
          <p14:tracePt t="20106" x="8883650" y="5064125"/>
          <p14:tracePt t="20107" x="8874125" y="5064125"/>
          <p14:tracePt t="20108" x="8874125" y="5056188"/>
          <p14:tracePt t="20109" x="8866188" y="5056188"/>
          <p14:tracePt t="20111" x="8858250" y="5048250"/>
          <p14:tracePt t="20112" x="8850313" y="5048250"/>
          <p14:tracePt t="20114" x="8842375" y="5048250"/>
          <p14:tracePt t="20115" x="8842375" y="5040313"/>
          <p14:tracePt t="20116" x="8834438" y="5040313"/>
          <p14:tracePt t="20118" x="8826500" y="5040313"/>
          <p14:tracePt t="20120" x="8818563" y="5032375"/>
          <p14:tracePt t="20121" x="8810625" y="5032375"/>
          <p14:tracePt t="20122" x="8810625" y="5024438"/>
          <p14:tracePt t="20123" x="8802688" y="5024438"/>
          <p14:tracePt t="20125" x="8794750" y="5024438"/>
          <p14:tracePt t="20126" x="8786813" y="5024438"/>
          <p14:tracePt t="20127" x="8786813" y="5016500"/>
          <p14:tracePt t="20128" x="8778875" y="5016500"/>
          <p14:tracePt t="20130" x="8770938" y="5016500"/>
          <p14:tracePt t="20131" x="8770938" y="5008563"/>
          <p14:tracePt t="20132" x="8763000" y="5008563"/>
          <p14:tracePt t="20134" x="8755063" y="5008563"/>
          <p14:tracePt t="20136" x="8747125" y="5000625"/>
          <p14:tracePt t="20138" x="8739188" y="5000625"/>
          <p14:tracePt t="20140" x="8731250" y="5000625"/>
          <p14:tracePt t="20142" x="8723313" y="4992688"/>
          <p14:tracePt t="20145" x="8715375" y="4992688"/>
          <p14:tracePt t="20147" x="8707438" y="4992688"/>
          <p14:tracePt t="20148" x="8707438" y="4984750"/>
          <p14:tracePt t="20149" x="8699500" y="4984750"/>
          <p14:tracePt t="20151" x="8691563" y="4984750"/>
          <p14:tracePt t="20154" x="8683625" y="4984750"/>
          <p14:tracePt t="20155" x="8683625" y="4976813"/>
          <p14:tracePt t="20156" x="8675688" y="4976813"/>
          <p14:tracePt t="20160" x="8667750" y="4976813"/>
          <p14:tracePt t="20162" x="8659813" y="4976813"/>
          <p14:tracePt t="20163" x="8659813" y="4967288"/>
          <p14:tracePt t="20165" x="8651875" y="4967288"/>
          <p14:tracePt t="20170" x="8643938" y="4967288"/>
          <p14:tracePt t="20177" x="8636000" y="4959350"/>
          <p14:tracePt t="20184" x="8628063" y="4959350"/>
          <p14:tracePt t="20214" x="8628063" y="4951413"/>
          <p14:tracePt t="20223" x="8620125" y="4943475"/>
          <p14:tracePt t="20229" x="8620125" y="4935538"/>
          <p14:tracePt t="20233" x="8620125" y="4927600"/>
          <p14:tracePt t="20236" x="8612188" y="4927600"/>
          <p14:tracePt t="20238" x="8612188" y="4919663"/>
          <p14:tracePt t="20242" x="8612188" y="4911725"/>
          <p14:tracePt t="20244" x="8612188" y="4903788"/>
          <p14:tracePt t="20249" x="8604250" y="4895850"/>
          <p14:tracePt t="20253" x="8604250" y="4887913"/>
          <p14:tracePt t="20257" x="8604250" y="4879975"/>
          <p14:tracePt t="20259" x="8604250" y="4872038"/>
          <p14:tracePt t="20259" x="8596313" y="4872038"/>
          <p14:tracePt t="20260" x="8596313" y="4864100"/>
          <p14:tracePt t="20263" x="8588375" y="4856163"/>
          <p14:tracePt t="20265" x="8588375" y="4848225"/>
          <p14:tracePt t="20270" x="8580438" y="4840288"/>
          <p14:tracePt t="20271" x="8580438" y="4832350"/>
          <p14:tracePt t="20275" x="8572500" y="4824413"/>
          <p14:tracePt t="20278" x="8572500" y="4808538"/>
          <p14:tracePt t="20282" x="8556625" y="4808538"/>
          <p14:tracePt t="20283" x="8556625" y="4800600"/>
          <p14:tracePt t="20291" x="8556625" y="4792663"/>
          <p14:tracePt t="20292" x="8548688" y="4792663"/>
          <p14:tracePt t="20297" x="8548688" y="4784725"/>
          <p14:tracePt t="20304" x="8540750" y="4776788"/>
          <p14:tracePt t="20313" x="8540750" y="4768850"/>
          <p14:tracePt t="20327" x="8531225" y="4768850"/>
          <p14:tracePt t="20331" x="8531225" y="4760913"/>
          <p14:tracePt t="20348" x="8531225" y="4752975"/>
          <p14:tracePt t="20352" x="8523288" y="4752975"/>
          <p14:tracePt t="20356" x="8523288" y="4745038"/>
          <p14:tracePt t="20363" x="8515350" y="4737100"/>
          <p14:tracePt t="20372" x="8515350" y="4729163"/>
          <p14:tracePt t="20379" x="8507413" y="4729163"/>
          <p14:tracePt t="20384" x="8507413" y="4721225"/>
          <p14:tracePt t="20401" x="8507413" y="4713288"/>
          <p14:tracePt t="20418" x="8499475" y="4705350"/>
          <p14:tracePt t="20433" x="8499475" y="4697413"/>
          <p14:tracePt t="20445" x="8491538" y="4697413"/>
          <p14:tracePt t="20451" x="8491538" y="4689475"/>
          <p14:tracePt t="20477" x="8483600" y="4689475"/>
          <p14:tracePt t="20482" x="8483600" y="4681538"/>
          <p14:tracePt t="20538" x="8475663" y="4673600"/>
          <p14:tracePt t="20544" x="8467725" y="4665663"/>
          <p14:tracePt t="20549" x="8459788" y="4665663"/>
          <p14:tracePt t="20550" x="8459788" y="4657725"/>
          <p14:tracePt t="20553" x="8451850" y="4657725"/>
          <p14:tracePt t="20556" x="8451850" y="4649788"/>
          <p14:tracePt t="20558" x="8443913" y="4649788"/>
          <p14:tracePt t="20563" x="8435975" y="4641850"/>
          <p14:tracePt t="20568" x="8428038" y="4641850"/>
          <p14:tracePt t="20574" x="8428038" y="4633913"/>
          <p14:tracePt t="20594" x="8428038" y="4624388"/>
          <p14:tracePt t="20599" x="8420100" y="4624388"/>
          <p14:tracePt t="20608" x="8420100" y="4616450"/>
          <p14:tracePt t="20618" x="8420100" y="4608513"/>
          <p14:tracePt t="20623" x="8412163" y="4600575"/>
          <p14:tracePt t="20628" x="8412163" y="4592638"/>
          <p14:tracePt t="20633" x="8412163" y="4584700"/>
          <p14:tracePt t="20638" x="8404225" y="4576763"/>
          <p14:tracePt t="20645" x="8404225" y="4568825"/>
          <p14:tracePt t="20660" x="8404225" y="4560888"/>
          <p14:tracePt t="20668" x="8396288" y="4560888"/>
          <p14:tracePt t="20676" x="8396288" y="4552950"/>
          <p14:tracePt t="20707" x="8396288" y="4545013"/>
          <p14:tracePt t="20775" x="8396288" y="4537075"/>
          <p14:tracePt t="20778" x="8388350" y="4537075"/>
          <p14:tracePt t="20782" x="8388350" y="4529138"/>
          <p14:tracePt t="20789" x="8388350" y="4521200"/>
          <p14:tracePt t="20793" x="8380413" y="4521200"/>
          <p14:tracePt t="20806" x="8380413" y="4513263"/>
          <p14:tracePt t="21140" x="8388350" y="4513263"/>
          <p14:tracePt t="21149" x="8396288" y="4521200"/>
          <p14:tracePt t="21153" x="8404225" y="4529138"/>
          <p14:tracePt t="21161" x="8420100" y="4537075"/>
          <p14:tracePt t="21167" x="8428038" y="4545013"/>
          <p14:tracePt t="21174" x="8435975" y="4552950"/>
          <p14:tracePt t="21180" x="8443913" y="4552950"/>
          <p14:tracePt t="21183" x="8443913" y="4560888"/>
          <p14:tracePt t="21187" x="8451850" y="4560888"/>
          <p14:tracePt t="21191" x="8451850" y="4568825"/>
          <p14:tracePt t="21196" x="8459788" y="4568825"/>
          <p14:tracePt t="21200" x="8459788" y="4576763"/>
          <p14:tracePt t="21203" x="8467725" y="4576763"/>
          <p14:tracePt t="21209" x="8467725" y="4584700"/>
          <p14:tracePt t="21213" x="8475663" y="4584700"/>
          <p14:tracePt t="21216" x="8475663" y="4592638"/>
          <p14:tracePt t="21222" x="8483600" y="4600575"/>
          <p14:tracePt t="21228" x="8483600" y="4608513"/>
          <p14:tracePt t="21231" x="8491538" y="4608513"/>
          <p14:tracePt t="21234" x="8491538" y="4616450"/>
          <p14:tracePt t="21239" x="8499475" y="4624388"/>
          <p14:tracePt t="21245" x="8499475" y="4633913"/>
          <p14:tracePt t="21247" x="8507413" y="4633913"/>
          <p14:tracePt t="21251" x="8507413" y="4641850"/>
          <p14:tracePt t="21256" x="8515350" y="4649788"/>
          <p14:tracePt t="21262" x="8515350" y="4657725"/>
          <p14:tracePt t="21267" x="8523288" y="4665663"/>
          <p14:tracePt t="21274" x="8523288" y="4673600"/>
          <p14:tracePt t="21278" x="8531225" y="4673600"/>
          <p14:tracePt t="21280" x="8531225" y="4681538"/>
          <p14:tracePt t="21285" x="8531225" y="4689475"/>
          <p14:tracePt t="21288" x="8540750" y="4689475"/>
          <p14:tracePt t="21291" x="8540750" y="4697413"/>
          <p14:tracePt t="21296" x="8540750" y="4705350"/>
          <p14:tracePt t="21299" x="8548688" y="4705350"/>
          <p14:tracePt t="21301" x="8548688" y="4713288"/>
          <p14:tracePt t="21306" x="8548688" y="4721225"/>
          <p14:tracePt t="21309" x="8564563" y="4721225"/>
          <p14:tracePt t="21311" x="8564563" y="4729163"/>
          <p14:tracePt t="21317" x="8572500" y="4737100"/>
          <p14:tracePt t="21321" x="8572500" y="4745038"/>
          <p14:tracePt t="21324" x="8580438" y="4745038"/>
          <p14:tracePt t="21326" x="8580438" y="4752975"/>
          <p14:tracePt t="21331" x="8588375" y="4760913"/>
          <p14:tracePt t="21336" x="8588375" y="4768850"/>
          <p14:tracePt t="21338" x="8596313" y="4768850"/>
          <p14:tracePt t="21340" x="8596313" y="4776788"/>
          <p14:tracePt t="21346" x="8604250" y="4784725"/>
          <p14:tracePt t="21352" x="8612188" y="4792663"/>
          <p14:tracePt t="21357" x="8612188" y="4800600"/>
          <p14:tracePt t="21359" x="8620125" y="4800600"/>
          <p14:tracePt t="21364" x="8620125" y="4816475"/>
          <p14:tracePt t="21371" x="8628063" y="4816475"/>
          <p14:tracePt t="21372" x="8628063" y="4824413"/>
          <p14:tracePt t="21384" x="8636000" y="4832350"/>
          <p14:tracePt t="21394" x="8636000" y="4840288"/>
          <p14:tracePt t="21399" x="8643938" y="4840288"/>
          <p14:tracePt t="21407" x="8643938" y="4848225"/>
          <p14:tracePt t="21416" x="8651875" y="4848225"/>
          <p14:tracePt t="21419" x="8651875" y="4856163"/>
          <p14:tracePt t="21430" x="8659813" y="4864100"/>
          <p14:tracePt t="21442" x="8667750" y="4872038"/>
          <p14:tracePt t="21454" x="8675688" y="4879975"/>
          <p14:tracePt t="21466" x="8683625" y="4887913"/>
          <p14:tracePt t="21477" x="8691563" y="4895850"/>
          <p14:tracePt t="21485" x="8691563" y="4903788"/>
          <p14:tracePt t="21487" x="8699500" y="4903788"/>
          <p14:tracePt t="21492" x="8699500" y="4911725"/>
          <p14:tracePt t="21494" x="8707438" y="4911725"/>
          <p14:tracePt t="21498" x="8707438" y="4919663"/>
          <p14:tracePt t="21501" x="8715375" y="4919663"/>
          <p14:tracePt t="21503" x="8715375" y="4927600"/>
          <p14:tracePt t="21507" x="8723313" y="4927600"/>
          <p14:tracePt t="21508" x="8723313" y="4935538"/>
          <p14:tracePt t="21512" x="8723313" y="4943475"/>
          <p14:tracePt t="21513" x="8731250" y="4943475"/>
          <p14:tracePt t="21516" x="8731250" y="4951413"/>
          <p14:tracePt t="21521" x="8739188" y="4959350"/>
          <p14:tracePt t="21525" x="8747125" y="4967288"/>
          <p14:tracePt t="21528" x="8747125" y="4976813"/>
          <p14:tracePt t="21530" x="8755063" y="4976813"/>
          <p14:tracePt t="21532" x="8755063" y="4984750"/>
          <p14:tracePt t="21537" x="8763000" y="4992688"/>
          <p14:tracePt t="21540" x="8763000" y="5000625"/>
          <p14:tracePt t="21542" x="8770938" y="5000625"/>
          <p14:tracePt t="21544" x="8770938" y="5008563"/>
          <p14:tracePt t="21547" x="8778875" y="5008563"/>
          <p14:tracePt t="21549" x="8778875" y="5016500"/>
          <p14:tracePt t="21555" x="8786813" y="5024438"/>
          <p14:tracePt t="21559" x="8786813" y="5032375"/>
          <p14:tracePt t="21561" x="8794750" y="5032375"/>
          <p14:tracePt t="21565" x="8794750" y="5040313"/>
          <p14:tracePt t="21570" x="8802688" y="5040313"/>
          <p14:tracePt t="21574" x="8802688" y="5048250"/>
          <p14:tracePt t="21586" x="8810625" y="5048250"/>
          <p14:tracePt t="21605" x="8810625" y="5056188"/>
          <p14:tracePt t="21616" x="8818563" y="5056188"/>
          <p14:tracePt t="21670" x="8818563" y="5048250"/>
          <p14:tracePt t="21674" x="8818563" y="5040313"/>
          <p14:tracePt t="21682" x="8818563" y="5032375"/>
          <p14:tracePt t="21694" x="8810625" y="5032375"/>
          <p14:tracePt t="21697" x="8810625" y="5024438"/>
          <p14:tracePt t="21711" x="8802688" y="5016500"/>
          <p14:tracePt t="21715" x="8794750" y="5016500"/>
          <p14:tracePt t="21720" x="8786813" y="5016500"/>
          <p14:tracePt t="21723" x="8778875" y="5016500"/>
          <p14:tracePt t="21725" x="8770938" y="5008563"/>
          <p14:tracePt t="21728" x="8763000" y="5008563"/>
          <p14:tracePt t="21729" x="8747125" y="5008563"/>
          <p14:tracePt t="21732" x="8739188" y="5008563"/>
          <p14:tracePt t="21733" x="8731250" y="5008563"/>
          <p14:tracePt t="21735" x="8723313" y="5008563"/>
          <p14:tracePt t="21736" x="8715375" y="5008563"/>
          <p14:tracePt t="21738" x="8707438" y="5008563"/>
          <p14:tracePt t="21739" x="8699500" y="5008563"/>
          <p14:tracePt t="21740" x="8683625" y="5008563"/>
          <p14:tracePt t="21741" x="8659813" y="5008563"/>
          <p14:tracePt t="21742" x="8643938" y="5008563"/>
          <p14:tracePt t="21744" x="8636000" y="5008563"/>
          <p14:tracePt t="21745" x="8628063" y="5008563"/>
          <p14:tracePt t="21746" x="8620125" y="5008563"/>
          <p14:tracePt t="21747" x="8612188" y="5008563"/>
          <p14:tracePt t="21748" x="8604250" y="5008563"/>
          <p14:tracePt t="21749" x="8596313" y="5008563"/>
          <p14:tracePt t="21750" x="8588375" y="5008563"/>
          <p14:tracePt t="21751" x="8580438" y="5008563"/>
          <p14:tracePt t="21752" x="8572500" y="5008563"/>
          <p14:tracePt t="21754" x="8556625" y="5008563"/>
          <p14:tracePt t="21755" x="8540750" y="5008563"/>
          <p14:tracePt t="21756" x="8531225" y="5008563"/>
          <p14:tracePt t="21757" x="8523288" y="5008563"/>
          <p14:tracePt t="21758" x="8515350" y="5008563"/>
          <p14:tracePt t="21759" x="8507413" y="5008563"/>
          <p14:tracePt t="21761" x="8499475" y="5000625"/>
          <p14:tracePt t="21762" x="8491538" y="5000625"/>
          <p14:tracePt t="21763" x="8483600" y="5000625"/>
          <p14:tracePt t="21764" x="8475663" y="5000625"/>
          <p14:tracePt t="21765" x="8467725" y="5000625"/>
          <p14:tracePt t="21766" x="8459788" y="4992688"/>
          <p14:tracePt t="21767" x="8451850" y="4992688"/>
          <p14:tracePt t="21768" x="8443913" y="4992688"/>
          <p14:tracePt t="21771" x="8420100" y="4984750"/>
          <p14:tracePt t="21771" x="8412163" y="4976813"/>
          <p14:tracePt t="21772" x="8404225" y="4976813"/>
          <p14:tracePt t="21773" x="8396288" y="4976813"/>
          <p14:tracePt t="21774" x="8396288" y="4967288"/>
          <p14:tracePt t="21775" x="8388350" y="4967288"/>
          <p14:tracePt t="21776" x="8380413" y="4959350"/>
          <p14:tracePt t="21777" x="8364538" y="4959350"/>
          <p14:tracePt t="21778" x="8364538" y="4951413"/>
          <p14:tracePt t="21779" x="8348663" y="4951413"/>
          <p14:tracePt t="21780" x="8340725" y="4943475"/>
          <p14:tracePt t="21781" x="8332788" y="4943475"/>
          <p14:tracePt t="21782" x="8324850" y="4935538"/>
          <p14:tracePt t="21783" x="8316913" y="4935538"/>
          <p14:tracePt t="21784" x="8308975" y="4927600"/>
          <p14:tracePt t="21785" x="8301038" y="4927600"/>
          <p14:tracePt t="21786" x="8293100" y="4919663"/>
          <p14:tracePt t="21787" x="8285163" y="4911725"/>
          <p14:tracePt t="21788" x="8277225" y="4911725"/>
          <p14:tracePt t="21789" x="8261350" y="4903788"/>
          <p14:tracePt t="21790" x="8253413" y="4895850"/>
          <p14:tracePt t="21791" x="8245475" y="4887913"/>
          <p14:tracePt t="21792" x="8237538" y="4879975"/>
          <p14:tracePt t="21793" x="8229600" y="4872038"/>
          <p14:tracePt t="21794" x="8221663" y="4872038"/>
          <p14:tracePt t="21795" x="8213725" y="4864100"/>
          <p14:tracePt t="21796" x="8205788" y="4856163"/>
          <p14:tracePt t="21797" x="8197850" y="4840288"/>
          <p14:tracePt t="21798" x="8189913" y="4832350"/>
          <p14:tracePt t="21799" x="8172450" y="4824413"/>
          <p14:tracePt t="21800" x="8164513" y="4816475"/>
          <p14:tracePt t="21801" x="8156575" y="4808538"/>
          <p14:tracePt t="21802" x="8140700" y="4800600"/>
          <p14:tracePt t="21804" x="8132763" y="4792663"/>
          <p14:tracePt t="21805" x="8116888" y="4784725"/>
          <p14:tracePt t="21805" x="8108950" y="4776788"/>
          <p14:tracePt t="21806" x="8101013" y="4768850"/>
          <p14:tracePt t="21807" x="8093075" y="4760913"/>
          <p14:tracePt t="21808" x="8085138" y="4752975"/>
          <p14:tracePt t="21809" x="8077200" y="4745038"/>
          <p14:tracePt t="21810" x="8069263" y="4737100"/>
          <p14:tracePt t="21811" x="8061325" y="4729163"/>
          <p14:tracePt t="21812" x="8045450" y="4721225"/>
          <p14:tracePt t="21813" x="8037513" y="4713288"/>
          <p14:tracePt t="21814" x="8029575" y="4705350"/>
          <p14:tracePt t="21815" x="8021638" y="4697413"/>
          <p14:tracePt t="21816" x="8013700" y="4689475"/>
          <p14:tracePt t="21817" x="8005763" y="4681538"/>
          <p14:tracePt t="21819" x="7997825" y="4673600"/>
          <p14:tracePt t="21819" x="7989888" y="4665663"/>
          <p14:tracePt t="21821" x="7981950" y="4657725"/>
          <p14:tracePt t="21822" x="7974013" y="4649788"/>
          <p14:tracePt t="21823" x="7966075" y="4641850"/>
          <p14:tracePt t="21823" x="7958138" y="4633913"/>
          <p14:tracePt t="21824" x="7950200" y="4624388"/>
          <p14:tracePt t="21825" x="7934325" y="4600575"/>
          <p14:tracePt t="21826" x="7926388" y="4600575"/>
          <p14:tracePt t="21827" x="7918450" y="4592638"/>
          <p14:tracePt t="21828" x="7918450" y="4584700"/>
          <p14:tracePt t="21829" x="7910513" y="4576763"/>
          <p14:tracePt t="21830" x="7902575" y="4568825"/>
          <p14:tracePt t="21831" x="7894638" y="4560888"/>
          <p14:tracePt t="21832" x="7886700" y="4560888"/>
          <p14:tracePt t="21833" x="7886700" y="4552950"/>
          <p14:tracePt t="21834" x="7878763" y="4545013"/>
          <p14:tracePt t="21835" x="7870825" y="4537075"/>
          <p14:tracePt t="21837" x="7862888" y="4529138"/>
          <p14:tracePt t="21838" x="7854950" y="4521200"/>
          <p14:tracePt t="21839" x="7854950" y="4513263"/>
          <p14:tracePt t="21840" x="7847013" y="4513263"/>
          <p14:tracePt t="21841" x="7839075" y="4505325"/>
          <p14:tracePt t="21842" x="7839075" y="4497388"/>
          <p14:tracePt t="21843" x="7829550" y="4497388"/>
          <p14:tracePt t="21844" x="7829550" y="4489450"/>
          <p14:tracePt t="21845" x="7821613" y="4489450"/>
          <p14:tracePt t="21846" x="7821613" y="4481513"/>
          <p14:tracePt t="21847" x="7813675" y="4473575"/>
          <p14:tracePt t="21849" x="7805738" y="4465638"/>
          <p14:tracePt t="21850" x="7805738" y="4457700"/>
          <p14:tracePt t="21851" x="7797800" y="4457700"/>
          <p14:tracePt t="21852" x="7797800" y="4449763"/>
          <p14:tracePt t="21854" x="7789863" y="4449763"/>
          <p14:tracePt t="21854" x="7789863" y="4441825"/>
          <p14:tracePt t="21855" x="7781925" y="4441825"/>
          <p14:tracePt t="21856" x="7781925" y="4433888"/>
          <p14:tracePt t="21858" x="7781925" y="4425950"/>
          <p14:tracePt t="21859" x="7773988" y="4425950"/>
          <p14:tracePt t="21860" x="7773988" y="4418013"/>
          <p14:tracePt t="21861" x="7773988" y="4410075"/>
          <p14:tracePt t="21862" x="7766050" y="4410075"/>
          <p14:tracePt t="21863" x="7766050" y="4402138"/>
          <p14:tracePt t="21865" x="7758113" y="4394200"/>
          <p14:tracePt t="21867" x="7758113" y="4386263"/>
          <p14:tracePt t="21870" x="7750175" y="4378325"/>
          <p14:tracePt t="21871" x="7750175" y="4370388"/>
          <p14:tracePt t="21873" x="7750175" y="4362450"/>
          <p14:tracePt t="21875" x="7742238" y="4354513"/>
          <p14:tracePt t="21877" x="7742238" y="4346575"/>
          <p14:tracePt t="21881" x="7742238" y="4330700"/>
          <p14:tracePt t="21883" x="7734300" y="4322763"/>
          <p14:tracePt t="21885" x="7734300" y="4314825"/>
          <p14:tracePt t="21886" x="7734300" y="4306888"/>
          <p14:tracePt t="21904" x="7718425" y="4225925"/>
          <p14:tracePt t="21905" x="7710488" y="4217988"/>
          <p14:tracePt t="21906" x="7710488" y="4210050"/>
          <p14:tracePt t="21909" x="7710488" y="4202113"/>
          <p14:tracePt t="21909" x="7702550" y="4194175"/>
          <p14:tracePt t="21910" x="7702550" y="4186238"/>
          <p14:tracePt t="21912" x="7702550" y="4178300"/>
          <p14:tracePt t="21913" x="7694613" y="4170363"/>
          <p14:tracePt t="21916" x="7694613" y="4162425"/>
          <p14:tracePt t="21916" x="7686675" y="4154488"/>
          <p14:tracePt t="21920" x="7686675" y="4138613"/>
          <p14:tracePt t="21921" x="7678738" y="4130675"/>
          <p14:tracePt t="21922" x="7678738" y="4122738"/>
          <p14:tracePt t="21923" x="7670800" y="4122738"/>
          <p14:tracePt t="21924" x="7670800" y="4114800"/>
          <p14:tracePt t="21925" x="7670800" y="4106863"/>
          <p14:tracePt t="21927" x="7662863" y="4098925"/>
          <p14:tracePt t="21929" x="7662863" y="4090988"/>
          <p14:tracePt t="21931" x="7654925" y="4083050"/>
          <p14:tracePt t="21932" x="7654925" y="4075113"/>
          <p14:tracePt t="21934" x="7654925" y="4067175"/>
          <p14:tracePt t="21937" x="7646988" y="4059238"/>
          <p14:tracePt t="21938" x="7646988" y="4051300"/>
          <p14:tracePt t="21940" x="7646988" y="4043363"/>
          <p14:tracePt t="21941" x="7631113" y="4043363"/>
          <p14:tracePt t="21942" x="7631113" y="4035425"/>
          <p14:tracePt t="21945" x="7631113" y="4027488"/>
          <p14:tracePt t="21946" x="7631113" y="4019550"/>
          <p14:tracePt t="21947" x="7623175" y="4019550"/>
          <p14:tracePt t="21948" x="7623175" y="4011613"/>
          <p14:tracePt t="21954" x="7623175" y="3995738"/>
          <p14:tracePt t="21955" x="7623175" y="3987800"/>
          <p14:tracePt t="21959" x="7623175" y="3979863"/>
          <p14:tracePt t="21959" x="7615238" y="3979863"/>
          <p14:tracePt t="21963" x="7615238" y="3971925"/>
          <p14:tracePt t="21967" x="7615238" y="3963988"/>
          <p14:tracePt t="21970" x="7615238" y="3956050"/>
          <p14:tracePt t="21976" x="7615238" y="3948113"/>
          <p14:tracePt t="21983" x="7615238" y="3938588"/>
          <p14:tracePt t="21989" x="7615238" y="3930650"/>
          <p14:tracePt t="21994" x="7615238" y="3922713"/>
          <p14:tracePt t="21999" x="7615238" y="3914775"/>
          <p14:tracePt t="22004" x="7615238" y="3906838"/>
          <p14:tracePt t="22008" x="7615238" y="3898900"/>
          <p14:tracePt t="22013" x="7615238" y="3890963"/>
          <p14:tracePt t="22017" x="7615238" y="3883025"/>
          <p14:tracePt t="22021" x="7615238" y="3875088"/>
          <p14:tracePt t="22025" x="7615238" y="3867150"/>
          <p14:tracePt t="22028" x="7615238" y="3859213"/>
          <p14:tracePt t="22032" x="7615238" y="3851275"/>
          <p14:tracePt t="22035" x="7615238" y="3843338"/>
          <p14:tracePt t="22037" x="7607300" y="3843338"/>
          <p14:tracePt t="22038" x="7607300" y="3835400"/>
          <p14:tracePt t="22042" x="7607300" y="3827463"/>
          <p14:tracePt t="22045" x="7607300" y="3819525"/>
          <p14:tracePt t="22049" x="7607300" y="3811588"/>
          <p14:tracePt t="22052" x="7599363" y="3803650"/>
          <p14:tracePt t="22060" x="7599363" y="3795713"/>
          <p14:tracePt t="22068" x="7599363" y="3787775"/>
          <p14:tracePt t="22076" x="7599363" y="3779838"/>
          <p14:tracePt t="22082" x="7599363" y="3771900"/>
          <p14:tracePt t="22086" x="7599363" y="3763963"/>
          <p14:tracePt t="22091" x="7599363" y="3756025"/>
          <p14:tracePt t="22096" x="7599363" y="3748088"/>
          <p14:tracePt t="22100" x="7599363" y="3740150"/>
          <p14:tracePt t="22101" x="7591425" y="3740150"/>
          <p14:tracePt t="22104" x="7591425" y="3732213"/>
          <p14:tracePt t="22109" x="7591425" y="3724275"/>
          <p14:tracePt t="22112" x="7583488" y="3716338"/>
          <p14:tracePt t="22113" x="7583488" y="3708400"/>
          <p14:tracePt t="22115" x="7583488" y="3700463"/>
          <p14:tracePt t="22118" x="7583488" y="3692525"/>
          <p14:tracePt t="22119" x="7575550" y="3692525"/>
          <p14:tracePt t="22120" x="7575550" y="3684588"/>
          <p14:tracePt t="22122" x="7575550" y="3676650"/>
          <p14:tracePt t="22124" x="7567613" y="3676650"/>
          <p14:tracePt t="22125" x="7567613" y="3668713"/>
          <p14:tracePt t="22127" x="7567613" y="3652838"/>
          <p14:tracePt t="22129" x="7567613" y="3644900"/>
          <p14:tracePt t="22130" x="7559675" y="3644900"/>
          <p14:tracePt t="22132" x="7559675" y="3636963"/>
          <p14:tracePt t="22134" x="7559675" y="3629025"/>
          <p14:tracePt t="22136" x="7559675" y="3621088"/>
          <p14:tracePt t="22137" x="7551738" y="3621088"/>
          <p14:tracePt t="22139" x="7551738" y="3613150"/>
          <p14:tracePt t="22141" x="7551738" y="3605213"/>
          <p14:tracePt t="22143" x="7551738" y="3595688"/>
          <p14:tracePt t="22144" x="7543800" y="3595688"/>
          <p14:tracePt t="22146" x="7543800" y="3587750"/>
          <p14:tracePt t="22148" x="7543800" y="3579813"/>
          <p14:tracePt t="22150" x="7543800" y="3571875"/>
          <p14:tracePt t="22153" x="7535863" y="3571875"/>
          <p14:tracePt t="22153" x="7535863" y="3563938"/>
          <p14:tracePt t="22157" x="7535863" y="3556000"/>
          <p14:tracePt t="22158" x="7535863" y="3548063"/>
          <p14:tracePt t="22161" x="7535863" y="3540125"/>
          <p14:tracePt t="22164" x="7527925" y="3540125"/>
          <p14:tracePt t="22167" x="7527925" y="3532188"/>
          <p14:tracePt t="22170" x="7527925" y="3524250"/>
          <p14:tracePt t="22175" x="7527925" y="3516313"/>
          <p14:tracePt t="22178" x="7527925" y="3508375"/>
          <p14:tracePt t="22187" x="7527925" y="3500438"/>
          <p14:tracePt t="22193" x="7527925" y="3492500"/>
          <p14:tracePt t="22200" x="7519988" y="3484563"/>
          <p14:tracePt t="22205" x="7519988" y="3476625"/>
          <p14:tracePt t="22211" x="7519988" y="3468688"/>
          <p14:tracePt t="22217" x="7519988" y="3460750"/>
          <p14:tracePt t="22225" x="7519988" y="3452813"/>
          <p14:tracePt t="22235" x="7519988" y="3444875"/>
          <p14:tracePt t="22244" x="7519988" y="3436938"/>
          <p14:tracePt t="22259" x="7519988" y="3429000"/>
          <p14:tracePt t="22264" x="7519988" y="3421063"/>
          <p14:tracePt t="22277" x="7519988" y="3413125"/>
          <p14:tracePt t="22283" x="7519988" y="3405188"/>
          <p14:tracePt t="22290" x="7519988" y="3397250"/>
          <p14:tracePt t="22298" x="7519988" y="3389313"/>
          <p14:tracePt t="22308" x="7519988" y="3381375"/>
          <p14:tracePt t="22316" x="7519988" y="3373438"/>
          <p14:tracePt t="22326" x="7527925" y="3373438"/>
          <p14:tracePt t="22329" x="7527925" y="3365500"/>
          <p14:tracePt t="22347" x="7527925" y="3357563"/>
          <p14:tracePt t="22379" x="7527925" y="3349625"/>
          <p14:tracePt t="22472" x="7535863" y="3365500"/>
          <p14:tracePt t="22478" x="7543800" y="3389313"/>
          <p14:tracePt t="22483" x="7551738" y="3405188"/>
          <p14:tracePt t="22490" x="7559675" y="3429000"/>
          <p14:tracePt t="22493" x="7567613" y="3444875"/>
          <p14:tracePt t="22495" x="7575550" y="3452813"/>
          <p14:tracePt t="22501" x="7583488" y="3476625"/>
          <p14:tracePt t="22504" x="7591425" y="3484563"/>
          <p14:tracePt t="22505" x="7591425" y="3492500"/>
          <p14:tracePt t="22508" x="7599363" y="3500438"/>
          <p14:tracePt t="22510" x="7607300" y="3516313"/>
          <p14:tracePt t="22513" x="7607300" y="3524250"/>
          <p14:tracePt t="22515" x="7615238" y="3540125"/>
          <p14:tracePt t="22518" x="7623175" y="3548063"/>
          <p14:tracePt t="22520" x="7623175" y="3556000"/>
          <p14:tracePt t="22522" x="7639050" y="3571875"/>
          <p14:tracePt t="22524" x="7646988" y="3579813"/>
          <p14:tracePt t="22525" x="7646988" y="3587750"/>
          <p14:tracePt t="22526" x="7646988" y="3595688"/>
          <p14:tracePt t="22527" x="7654925" y="3595688"/>
          <p14:tracePt t="22528" x="7654925" y="3605213"/>
          <p14:tracePt t="22530" x="7654925" y="3613150"/>
          <p14:tracePt t="22531" x="7662863" y="3621088"/>
          <p14:tracePt t="22533" x="7662863" y="3629025"/>
          <p14:tracePt t="22534" x="7670800" y="3629025"/>
          <p14:tracePt t="22536" x="7670800" y="3636963"/>
          <p14:tracePt t="22537" x="7670800" y="3644900"/>
          <p14:tracePt t="22538" x="7678738" y="3660775"/>
          <p14:tracePt t="22539" x="7678738" y="3668713"/>
          <p14:tracePt t="22541" x="7686675" y="3676650"/>
          <p14:tracePt t="22543" x="7686675" y="3684588"/>
          <p14:tracePt t="22544" x="7686675" y="3692525"/>
          <p14:tracePt t="22545" x="7694613" y="3692525"/>
          <p14:tracePt t="22546" x="7694613" y="3700463"/>
          <p14:tracePt t="22547" x="7694613" y="3708400"/>
          <p14:tracePt t="22548" x="7702550" y="3708400"/>
          <p14:tracePt t="22549" x="7702550" y="3716338"/>
          <p14:tracePt t="22550" x="7702550" y="3724275"/>
          <p14:tracePt t="22553" x="7710488" y="3732213"/>
          <p14:tracePt t="22554" x="7710488" y="3740150"/>
          <p14:tracePt t="22555" x="7710488" y="3748088"/>
          <p14:tracePt t="22556" x="7718425" y="3748088"/>
          <p14:tracePt t="22557" x="7718425" y="3756025"/>
          <p14:tracePt t="22559" x="7718425" y="3763963"/>
          <p14:tracePt t="22560" x="7726363" y="3771900"/>
          <p14:tracePt t="22563" x="7726363" y="3779838"/>
          <p14:tracePt t="22564" x="7726363" y="3787775"/>
          <p14:tracePt t="22565" x="7734300" y="3787775"/>
          <p14:tracePt t="22566" x="7734300" y="3795713"/>
          <p14:tracePt t="22571" x="7742238" y="3811588"/>
          <p14:tracePt t="22572" x="7742238" y="3819525"/>
          <p14:tracePt t="22574" x="7750175" y="3827463"/>
          <p14:tracePt t="22575" x="7750175" y="3835400"/>
          <p14:tracePt t="22578" x="7758113" y="3843338"/>
          <p14:tracePt t="22579" x="7758113" y="3851275"/>
          <p14:tracePt t="22581" x="7766050" y="3859213"/>
          <p14:tracePt t="22583" x="7766050" y="3867150"/>
          <p14:tracePt t="22584" x="7773988" y="3867150"/>
          <p14:tracePt t="22586" x="7773988" y="3875088"/>
          <p14:tracePt t="22587" x="7773988" y="3883025"/>
          <p14:tracePt t="22588" x="7781925" y="3883025"/>
          <p14:tracePt t="22589" x="7781925" y="3890963"/>
          <p14:tracePt t="22591" x="7781925" y="3898900"/>
          <p14:tracePt t="22592" x="7789863" y="3898900"/>
          <p14:tracePt t="22593" x="7789863" y="3906838"/>
          <p14:tracePt t="22595" x="7797800" y="3914775"/>
          <p14:tracePt t="22599" x="7797800" y="3922713"/>
          <p14:tracePt t="22601" x="7805738" y="3930650"/>
          <p14:tracePt t="22602" x="7805738" y="3938588"/>
          <p14:tracePt t="22605" x="7813675" y="3948113"/>
          <p14:tracePt t="22607" x="7813675" y="3956050"/>
          <p14:tracePt t="22610" x="7813675" y="3963988"/>
          <p14:tracePt t="22611" x="7821613" y="3963988"/>
          <p14:tracePt t="22613" x="7821613" y="3971925"/>
          <p14:tracePt t="22617" x="7821613" y="3979863"/>
          <p14:tracePt t="22620" x="7829550" y="3987800"/>
          <p14:tracePt t="22623" x="7829550" y="4003675"/>
          <p14:tracePt t="22627" x="7829550" y="4011613"/>
          <p14:tracePt t="22631" x="7829550" y="4019550"/>
          <p14:tracePt t="22635" x="7829550" y="4027488"/>
          <p14:tracePt t="22636" x="7839075" y="4027488"/>
          <p14:tracePt t="22640" x="7839075" y="4035425"/>
          <p14:tracePt t="22644" x="7839075" y="4043363"/>
          <p14:tracePt t="22648" x="7839075" y="4051300"/>
          <p14:tracePt t="22654" x="7839075" y="4059238"/>
          <p14:tracePt t="22656" x="7839075" y="4067175"/>
          <p14:tracePt t="22661" x="7839075" y="4075113"/>
          <p14:tracePt t="22665" x="7839075" y="4083050"/>
          <p14:tracePt t="22669" x="7839075" y="4090988"/>
          <p14:tracePt t="22673" x="7839075" y="4098925"/>
          <p14:tracePt t="22677" x="7839075" y="4106863"/>
          <p14:tracePt t="22678" x="7847013" y="4106863"/>
          <p14:tracePt t="22679" x="7847013" y="4114800"/>
          <p14:tracePt t="22684" x="7847013" y="4122738"/>
          <p14:tracePt t="22687" x="7847013" y="4130675"/>
          <p14:tracePt t="22689" x="7854950" y="4130675"/>
          <p14:tracePt t="22691" x="7854950" y="4138613"/>
          <p14:tracePt t="22692" x="7854950" y="4146550"/>
          <p14:tracePt t="22695" x="7862888" y="4146550"/>
          <p14:tracePt t="22696" x="7862888" y="4154488"/>
          <p14:tracePt t="22700" x="7862888" y="4162425"/>
          <p14:tracePt t="22700" x="7870825" y="4162425"/>
          <p14:tracePt t="22703" x="7870825" y="4170363"/>
          <p14:tracePt t="22706" x="7870825" y="4178300"/>
          <p14:tracePt t="22707" x="7878763" y="4178300"/>
          <p14:tracePt t="22708" x="7878763" y="4186238"/>
          <p14:tracePt t="22712" x="7878763" y="4194175"/>
          <p14:tracePt t="22713" x="7886700" y="4194175"/>
          <p14:tracePt t="22715" x="7886700" y="4202113"/>
          <p14:tracePt t="22719" x="7886700" y="4210050"/>
          <p14:tracePt t="22722" x="7894638" y="4210050"/>
          <p14:tracePt t="22724" x="7894638" y="4217988"/>
          <p14:tracePt t="22732" x="7894638" y="4225925"/>
          <p14:tracePt t="22741" x="7894638" y="4233863"/>
          <p14:tracePt t="22746" x="7902575" y="4233863"/>
          <p14:tracePt t="22771" x="7902575" y="4241800"/>
          <p14:tracePt t="22773" x="7910513" y="4241800"/>
          <p14:tracePt t="22780" x="7910513" y="4249738"/>
          <p14:tracePt t="22790" x="7918450" y="4257675"/>
          <p14:tracePt t="22799" x="7918450" y="4265613"/>
          <p14:tracePt t="22803" x="7926388" y="4273550"/>
          <p14:tracePt t="22807" x="7926388" y="4281488"/>
          <p14:tracePt t="22809" x="7934325" y="4281488"/>
          <p14:tracePt t="22812" x="7934325" y="4291013"/>
          <p14:tracePt t="22815" x="7934325" y="4298950"/>
          <p14:tracePt t="22817" x="7942263" y="4298950"/>
          <p14:tracePt t="22820" x="7942263" y="4306888"/>
          <p14:tracePt t="22823" x="7942263" y="4314825"/>
          <p14:tracePt t="22824" x="7950200" y="4314825"/>
          <p14:tracePt t="22825" x="7950200" y="4322763"/>
          <p14:tracePt t="22830" x="7950200" y="4338638"/>
          <p14:tracePt t="22832" x="7958138" y="4338638"/>
          <p14:tracePt t="22833" x="7958138" y="4346575"/>
          <p14:tracePt t="22836" x="7958138" y="4354513"/>
          <p14:tracePt t="22839" x="7966075" y="4354513"/>
          <p14:tracePt t="22840" x="7966075" y="4362450"/>
          <p14:tracePt t="22842" x="7966075" y="4370388"/>
          <p14:tracePt t="22847" x="7981950" y="4378325"/>
          <p14:tracePt t="22850" x="7981950" y="4386263"/>
          <p14:tracePt t="22854" x="7989888" y="4394200"/>
          <p14:tracePt t="22857" x="7989888" y="4402138"/>
          <p14:tracePt t="22861" x="7989888" y="4410075"/>
          <p14:tracePt t="22865" x="7989888" y="4418013"/>
          <p14:tracePt t="22868" x="7989888" y="4425950"/>
          <p14:tracePt t="22870" x="7997825" y="4425950"/>
          <p14:tracePt t="22871" x="7997825" y="4433888"/>
          <p14:tracePt t="22876" x="7997825" y="4441825"/>
          <p14:tracePt t="22880" x="7997825" y="4449763"/>
          <p14:tracePt t="22884" x="8005763" y="4457700"/>
          <p14:tracePt t="22887" x="8005763" y="4465638"/>
          <p14:tracePt t="22903" x="8013700" y="4497388"/>
          <p14:tracePt t="22906" x="8013700" y="4505325"/>
          <p14:tracePt t="22910" x="8013700" y="4513263"/>
          <p14:tracePt t="22911" x="8021638" y="4513263"/>
          <p14:tracePt t="22912" x="8021638" y="4521200"/>
          <p14:tracePt t="22917" x="8021638" y="4529138"/>
          <p14:tracePt t="22921" x="8021638" y="4537075"/>
          <p14:tracePt t="22923" x="8029575" y="4537075"/>
          <p14:tracePt t="22925" x="8029575" y="4545013"/>
          <p14:tracePt t="22929" x="8029575" y="4552950"/>
          <p14:tracePt t="22933" x="8029575" y="4560888"/>
          <p14:tracePt t="22937" x="8037513" y="4568825"/>
          <p14:tracePt t="22941" x="8037513" y="4576763"/>
          <p14:tracePt t="22945" x="8037513" y="4584700"/>
          <p14:tracePt t="22949" x="8037513" y="4592638"/>
          <p14:tracePt t="22954" x="8045450" y="4600575"/>
          <p14:tracePt t="22959" x="8045450" y="4608513"/>
          <p14:tracePt t="22965" x="8045450" y="4616450"/>
          <p14:tracePt t="22970" x="8045450" y="4624388"/>
          <p14:tracePt t="22971" x="8053388" y="4624388"/>
          <p14:tracePt t="22977" x="8053388" y="4633913"/>
          <p14:tracePt t="22984" x="8053388" y="4641850"/>
          <p14:tracePt t="22997" x="8053388" y="4649788"/>
          <p14:tracePt t="23028" x="8053388" y="4657725"/>
          <p14:tracePt t="23061" x="8045450" y="4649788"/>
          <p14:tracePt t="23063" x="8037513" y="4641850"/>
          <p14:tracePt t="23065" x="8029575" y="4641850"/>
          <p14:tracePt t="23066" x="8029575" y="4633913"/>
          <p14:tracePt t="23067" x="8021638" y="4624388"/>
          <p14:tracePt t="23069" x="8013700" y="4616450"/>
          <p14:tracePt t="23071" x="8013700" y="4608513"/>
          <p14:tracePt t="23072" x="8005763" y="4608513"/>
          <p14:tracePt t="23073" x="8005763" y="4600575"/>
          <p14:tracePt t="23074" x="7997825" y="4600575"/>
          <p14:tracePt t="23075" x="7997825" y="4592638"/>
          <p14:tracePt t="23076" x="7989888" y="4592638"/>
          <p14:tracePt t="23077" x="7989888" y="4584700"/>
          <p14:tracePt t="23078" x="7974013" y="4576763"/>
          <p14:tracePt t="23080" x="7966075" y="4568825"/>
          <p14:tracePt t="23082" x="7958138" y="4560888"/>
          <p14:tracePt t="23083" x="7958138" y="4552950"/>
          <p14:tracePt t="23084" x="7950200" y="4552950"/>
          <p14:tracePt t="23086" x="7950200" y="4545013"/>
          <p14:tracePt t="23087" x="7942263" y="4537075"/>
          <p14:tracePt t="23088" x="7942263" y="4529138"/>
          <p14:tracePt t="23089" x="7934325" y="4521200"/>
          <p14:tracePt t="23091" x="7926388" y="4513263"/>
          <p14:tracePt t="23093" x="7926388" y="4505325"/>
          <p14:tracePt t="23094" x="7918450" y="4505325"/>
          <p14:tracePt t="23095" x="7918450" y="4497388"/>
          <p14:tracePt t="23096" x="7910513" y="4489450"/>
          <p14:tracePt t="23098" x="7910513" y="4481513"/>
          <p14:tracePt t="23099" x="7902575" y="4481513"/>
          <p14:tracePt t="23100" x="7902575" y="4473575"/>
          <p14:tracePt t="23102" x="7894638" y="4465638"/>
          <p14:tracePt t="23104" x="7894638" y="4457700"/>
          <p14:tracePt t="23105" x="7886700" y="4457700"/>
          <p14:tracePt t="23106" x="7886700" y="4449763"/>
          <p14:tracePt t="23108" x="7886700" y="4441825"/>
          <p14:tracePt t="23109" x="7878763" y="4441825"/>
          <p14:tracePt t="23110" x="7878763" y="4433888"/>
          <p14:tracePt t="23112" x="7878763" y="4425950"/>
          <p14:tracePt t="23113" x="7870825" y="4425950"/>
          <p14:tracePt t="23114" x="7870825" y="4418013"/>
          <p14:tracePt t="23116" x="7870825" y="4410075"/>
          <p14:tracePt t="23117" x="7862888" y="4410075"/>
          <p14:tracePt t="23119" x="7862888" y="4394200"/>
          <p14:tracePt t="23121" x="7862888" y="4386263"/>
          <p14:tracePt t="23122" x="7854950" y="4386263"/>
          <p14:tracePt t="23123" x="7854950" y="4378325"/>
          <p14:tracePt t="23125" x="7854950" y="4370388"/>
          <p14:tracePt t="23127" x="7847013" y="4362450"/>
          <p14:tracePt t="23129" x="7847013" y="4354513"/>
          <p14:tracePt t="23131" x="7847013" y="4346575"/>
          <p14:tracePt t="23132" x="7847013" y="4330700"/>
          <p14:tracePt t="23133" x="7839075" y="4330700"/>
          <p14:tracePt t="23134" x="7839075" y="4322763"/>
          <p14:tracePt t="23136" x="7839075" y="4314825"/>
          <p14:tracePt t="23138" x="7829550" y="4306888"/>
          <p14:tracePt t="23139" x="7829550" y="4298950"/>
          <p14:tracePt t="23141" x="7829550" y="4291013"/>
          <p14:tracePt t="23143" x="7829550" y="4281488"/>
          <p14:tracePt t="23144" x="7821613" y="4281488"/>
          <p14:tracePt t="23145" x="7821613" y="4273550"/>
          <p14:tracePt t="23146" x="7821613" y="4265613"/>
          <p14:tracePt t="23148" x="7821613" y="4257675"/>
          <p14:tracePt t="23150" x="7821613" y="4249738"/>
          <p14:tracePt t="23151" x="7813675" y="4241800"/>
          <p14:tracePt t="23154" x="7813675" y="4233863"/>
          <p14:tracePt t="23155" x="7813675" y="4225925"/>
          <p14:tracePt t="23156" x="7813675" y="4217988"/>
          <p14:tracePt t="23158" x="7813675" y="4210050"/>
          <p14:tracePt t="23159" x="7805738" y="4202113"/>
          <p14:tracePt t="23161" x="7805738" y="4194175"/>
          <p14:tracePt t="23163" x="7805738" y="4186238"/>
          <p14:tracePt t="23164" x="7805738" y="4178300"/>
          <p14:tracePt t="23166" x="7805738" y="4170363"/>
          <p14:tracePt t="23167" x="7797800" y="4170363"/>
          <p14:tracePt t="23168" x="7797800" y="4162425"/>
          <p14:tracePt t="23170" x="7797800" y="4154488"/>
          <p14:tracePt t="23171" x="7797800" y="4146550"/>
          <p14:tracePt t="23172" x="7797800" y="4138613"/>
          <p14:tracePt t="23174" x="7797800" y="4130675"/>
          <p14:tracePt t="23175" x="7797800" y="4122738"/>
          <p14:tracePt t="23176" x="7789863" y="4122738"/>
          <p14:tracePt t="23177" x="7789863" y="4114800"/>
          <p14:tracePt t="23179" x="7789863" y="4106863"/>
          <p14:tracePt t="23180" x="7789863" y="4098925"/>
          <p14:tracePt t="23182" x="7789863" y="4090988"/>
          <p14:tracePt t="23183" x="7789863" y="4083050"/>
          <p14:tracePt t="23184" x="7781925" y="4083050"/>
          <p14:tracePt t="23185" x="7781925" y="4075113"/>
          <p14:tracePt t="23186" x="7781925" y="4067175"/>
          <p14:tracePt t="23188" x="7781925" y="4059238"/>
          <p14:tracePt t="23190" x="7781925" y="4051300"/>
          <p14:tracePt t="23191" x="7781925" y="4043363"/>
          <p14:tracePt t="23193" x="7781925" y="4035425"/>
          <p14:tracePt t="23194" x="7781925" y="4027488"/>
          <p14:tracePt t="23196" x="7781925" y="4019550"/>
          <p14:tracePt t="23197" x="7781925" y="4011613"/>
          <p14:tracePt t="23198" x="7773988" y="4011613"/>
          <p14:tracePt t="23199" x="7773988" y="3995738"/>
          <p14:tracePt t="23201" x="7773988" y="3987800"/>
          <p14:tracePt t="23202" x="7773988" y="3979863"/>
          <p14:tracePt t="23204" x="7773988" y="3971925"/>
          <p14:tracePt t="23206" x="7773988" y="3963988"/>
          <p14:tracePt t="23207" x="7773988" y="3956050"/>
          <p14:tracePt t="23209" x="7773988" y="3948113"/>
          <p14:tracePt t="23210" x="7773988" y="3938588"/>
          <p14:tracePt t="23212" x="7773988" y="3930650"/>
          <p14:tracePt t="23214" x="7773988" y="3922713"/>
          <p14:tracePt t="23216" x="7773988" y="3914775"/>
          <p14:tracePt t="23219" x="7773988" y="3906838"/>
          <p14:tracePt t="23220" x="7773988" y="3898900"/>
          <p14:tracePt t="23222" x="7773988" y="3890963"/>
          <p14:tracePt t="23227" x="7773988" y="3875088"/>
          <p14:tracePt t="23228" x="7773988" y="3867150"/>
          <p14:tracePt t="23230" x="7773988" y="3859213"/>
          <p14:tracePt t="23234" x="7773988" y="3851275"/>
          <p14:tracePt t="23237" x="7773988" y="3843338"/>
          <p14:tracePt t="23238" x="7773988" y="3835400"/>
          <p14:tracePt t="23242" x="7773988" y="3827463"/>
          <p14:tracePt t="23245" x="7773988" y="3819525"/>
          <p14:tracePt t="23248" x="7773988" y="3811588"/>
          <p14:tracePt t="23251" x="7773988" y="3803650"/>
          <p14:tracePt t="23255" x="7773988" y="3795713"/>
          <p14:tracePt t="23258" x="7773988" y="3787775"/>
          <p14:tracePt t="23262" x="7773988" y="3779838"/>
          <p14:tracePt t="23266" x="7773988" y="3771900"/>
          <p14:tracePt t="23270" x="7773988" y="3763963"/>
          <p14:tracePt t="23278" x="7773988" y="3756025"/>
          <p14:tracePt t="23288" x="7773988" y="3748088"/>
          <p14:tracePt t="23306" x="7773988" y="3740150"/>
          <p14:tracePt t="23329" x="7766050" y="3732213"/>
          <p14:tracePt t="23349" x="7766050" y="3724275"/>
          <p14:tracePt t="23361" x="7758113" y="3724275"/>
          <p14:tracePt t="23380" x="7758113" y="3716338"/>
          <p14:tracePt t="23491" x="7758113" y="3724275"/>
          <p14:tracePt t="23503" x="7758113" y="3763963"/>
          <p14:tracePt t="23509" x="7758113" y="3803650"/>
          <p14:tracePt t="23515" x="7758113" y="3827463"/>
          <p14:tracePt t="23522" x="7758113" y="3859213"/>
          <p14:tracePt t="23530" x="7758113" y="3898900"/>
          <p14:tracePt t="23538" x="7758113" y="3938588"/>
          <p14:tracePt t="23543" x="7766050" y="3979863"/>
          <p14:tracePt t="23545" x="7766050" y="3987800"/>
          <p14:tracePt t="23546" x="7773988" y="4003675"/>
          <p14:tracePt t="23550" x="7773988" y="4019550"/>
          <p14:tracePt t="23552" x="7781925" y="4027488"/>
          <p14:tracePt t="23557" x="7789863" y="4059238"/>
          <p14:tracePt t="23559" x="7797800" y="4067175"/>
          <p14:tracePt t="23562" x="7805738" y="4075113"/>
          <p14:tracePt t="23563" x="7805738" y="4083050"/>
          <p14:tracePt t="23565" x="7813675" y="4090988"/>
          <p14:tracePt t="23568" x="7821613" y="4106863"/>
          <p14:tracePt t="23571" x="7829550" y="4114800"/>
          <p14:tracePt t="23572" x="7839075" y="4122738"/>
          <p14:tracePt t="23574" x="7839075" y="4130675"/>
          <p14:tracePt t="23575" x="7847013" y="4130675"/>
          <p14:tracePt t="23576" x="7847013" y="4138613"/>
          <p14:tracePt t="23578" x="7854950" y="4146550"/>
          <p14:tracePt t="23580" x="7854950" y="4154488"/>
          <p14:tracePt t="23581" x="7862888" y="4154488"/>
          <p14:tracePt t="23583" x="7862888" y="4162425"/>
          <p14:tracePt t="23586" x="7870825" y="4170363"/>
          <p14:tracePt t="23588" x="7878763" y="4178300"/>
          <p14:tracePt t="23591" x="7878763" y="4186238"/>
          <p14:tracePt t="23592" x="7886700" y="4186238"/>
          <p14:tracePt t="23594" x="7886700" y="4194175"/>
          <p14:tracePt t="23596" x="7894638" y="4194175"/>
          <p14:tracePt t="23597" x="7894638" y="4202113"/>
          <p14:tracePt t="23601" x="7894638" y="4210050"/>
          <p14:tracePt t="23603" x="7902575" y="4210050"/>
          <p14:tracePt t="23604" x="7902575" y="4217988"/>
          <p14:tracePt t="23611" x="7902575" y="4225925"/>
          <p14:tracePt t="23614" x="7910513" y="4225925"/>
          <p14:tracePt t="23616" x="7910513" y="4233863"/>
          <p14:tracePt t="23621" x="7910513" y="4241800"/>
          <p14:tracePt t="23625" x="7918450" y="4249738"/>
          <p14:tracePt t="23629" x="7918450" y="4257675"/>
          <p14:tracePt t="23633" x="7918450" y="4265613"/>
          <p14:tracePt t="23637" x="7926388" y="4273550"/>
          <p14:tracePt t="23639" x="7926388" y="4281488"/>
          <p14:tracePt t="23643" x="7926388" y="4291013"/>
          <p14:tracePt t="23647" x="7934325" y="4298950"/>
          <p14:tracePt t="23649" x="7934325" y="4306888"/>
          <p14:tracePt t="23651" x="7934325" y="4314825"/>
          <p14:tracePt t="23652" x="7942263" y="4314825"/>
          <p14:tracePt t="23653" x="7942263" y="4322763"/>
          <p14:tracePt t="23654" x="7942263" y="4338638"/>
          <p14:tracePt t="23656" x="7950200" y="4346575"/>
          <p14:tracePt t="23660" x="7950200" y="4354513"/>
          <p14:tracePt t="23661" x="7958138" y="4354513"/>
          <p14:tracePt t="23662" x="7958138" y="4362450"/>
          <p14:tracePt t="23664" x="7958138" y="4370388"/>
          <p14:tracePt t="23668" x="7958138" y="4378325"/>
          <p14:tracePt t="23669" x="7966075" y="4378325"/>
          <p14:tracePt t="23671" x="7966075" y="4386263"/>
          <p14:tracePt t="23674" x="7966075" y="4394200"/>
          <p14:tracePt t="23675" x="7981950" y="4394200"/>
          <p14:tracePt t="23676" x="7981950" y="4402138"/>
          <p14:tracePt t="23680" x="7981950" y="4410075"/>
          <p14:tracePt t="23681" x="7989888" y="4410075"/>
          <p14:tracePt t="23682" x="7989888" y="4418013"/>
          <p14:tracePt t="23687" x="7997825" y="4425950"/>
          <p14:tracePt t="23689" x="7997825" y="4433888"/>
          <p14:tracePt t="23690" x="7997825" y="4441825"/>
          <p14:tracePt t="23692" x="8005763" y="4441825"/>
          <p14:tracePt t="23693" x="8005763" y="4449763"/>
          <p14:tracePt t="23697" x="8005763" y="4457700"/>
          <p14:tracePt t="23698" x="8013700" y="4457700"/>
          <p14:tracePt t="23699" x="8013700" y="4465638"/>
          <p14:tracePt t="23702" x="8013700" y="4473575"/>
          <p14:tracePt t="23703" x="8021638" y="4473575"/>
          <p14:tracePt t="23704" x="8021638" y="4481513"/>
          <p14:tracePt t="23708" x="8029575" y="4481513"/>
          <p14:tracePt t="23709" x="8029575" y="4489450"/>
          <p14:tracePt t="23712" x="8029575" y="4497388"/>
          <p14:tracePt t="23712" x="8037513" y="4497388"/>
          <p14:tracePt t="23714" x="8037513" y="4505325"/>
          <p14:tracePt t="23718" x="8045450" y="4505325"/>
          <p14:tracePt t="23719" x="8045450" y="4513263"/>
          <p14:tracePt t="23723" x="8045450" y="4521200"/>
          <p14:tracePt t="23724" x="8053388" y="4521200"/>
          <p14:tracePt t="23728" x="8053388" y="4529138"/>
          <p14:tracePt t="23732" x="8061325" y="4529138"/>
          <p14:tracePt t="23742" x="8069263" y="4537075"/>
          <p14:tracePt t="23747" x="8069263" y="4545013"/>
          <p14:tracePt t="23753" x="8077200" y="4552950"/>
          <p14:tracePt t="23759" x="8077200" y="4560888"/>
          <p14:tracePt t="23766" x="8077200" y="4568825"/>
          <p14:tracePt t="23767" x="8085138" y="4568825"/>
          <p14:tracePt t="23772" x="8085138" y="4576763"/>
          <p14:tracePt t="23779" x="8085138" y="4584700"/>
          <p14:tracePt t="23783" x="8093075" y="4584700"/>
          <p14:tracePt t="23784" x="8093075" y="4592638"/>
          <p14:tracePt t="23790" x="8093075" y="4600575"/>
          <p14:tracePt t="23795" x="8093075" y="4608513"/>
          <p14:tracePt t="23800" x="8093075" y="4616450"/>
          <p14:tracePt t="23802" x="8101013" y="4616450"/>
          <p14:tracePt t="23809" x="8101013" y="4624388"/>
          <p14:tracePt t="23824" x="8101013" y="4633913"/>
          <p14:tracePt t="23857" x="8101013" y="4641850"/>
          <p14:tracePt t="23895" x="8101013" y="4633913"/>
          <p14:tracePt t="23898" x="8101013" y="4624388"/>
          <p14:tracePt t="23900" x="8093075" y="4624388"/>
          <p14:tracePt t="23901" x="8093075" y="4616450"/>
          <p14:tracePt t="23903" x="8085138" y="4608513"/>
          <p14:tracePt t="23907" x="8077200" y="4600575"/>
          <p14:tracePt t="23909" x="8077200" y="4592638"/>
          <p14:tracePt t="23910" x="8069263" y="4592638"/>
          <p14:tracePt t="23911" x="8069263" y="4584700"/>
          <p14:tracePt t="23913" x="8069263" y="4576763"/>
          <p14:tracePt t="23915" x="8061325" y="4576763"/>
          <p14:tracePt t="23916" x="8061325" y="4568825"/>
          <p14:tracePt t="23920" x="8053388" y="4560888"/>
          <p14:tracePt t="23923" x="8045450" y="4552950"/>
          <p14:tracePt t="23926" x="8037513" y="4545013"/>
          <p14:tracePt t="23927" x="8037513" y="4537075"/>
          <p14:tracePt t="23931" x="8029575" y="4529138"/>
          <p14:tracePt t="23934" x="8029575" y="4521200"/>
          <p14:tracePt t="23937" x="8021638" y="4513263"/>
          <p14:tracePt t="23940" x="8021638" y="4505325"/>
          <p14:tracePt t="23940" x="8013700" y="4505325"/>
          <p14:tracePt t="23941" x="8013700" y="4497388"/>
          <p14:tracePt t="23945" x="8005763" y="4489450"/>
          <p14:tracePt t="23948" x="8005763" y="4481513"/>
          <p14:tracePt t="23950" x="7997825" y="4481513"/>
          <p14:tracePt t="23951" x="7997825" y="4473575"/>
          <p14:tracePt t="23954" x="7997825" y="4465638"/>
          <p14:tracePt t="23955" x="7989888" y="4465638"/>
          <p14:tracePt t="23956" x="7989888" y="4457700"/>
          <p14:tracePt t="23960" x="7989888" y="4449763"/>
          <p14:tracePt t="23961" x="7974013" y="4441825"/>
          <p14:tracePt t="23966" x="7974013" y="4433888"/>
          <p14:tracePt t="23968" x="7966075" y="4433888"/>
          <p14:tracePt t="23969" x="7966075" y="4425950"/>
          <p14:tracePt t="23972" x="7966075" y="4418013"/>
          <p14:tracePt t="23976" x="7958138" y="4410075"/>
          <p14:tracePt t="23980" x="7958138" y="4402138"/>
          <p14:tracePt t="23983" x="7950200" y="4402138"/>
          <p14:tracePt t="23984" x="7950200" y="4394200"/>
          <p14:tracePt t="23987" x="7950200" y="4386263"/>
          <p14:tracePt t="23991" x="7942263" y="4386263"/>
          <p14:tracePt t="23996" x="7942263" y="4378325"/>
          <p14:tracePt t="24004" x="7942263" y="4370388"/>
          <p14:tracePt t="24007" x="7934325" y="4370388"/>
          <p14:tracePt t="24020" x="7934325" y="4362450"/>
          <p14:tracePt t="24520" x="7926388" y="4354513"/>
          <p14:tracePt t="24535" x="7894638" y="4314825"/>
          <p14:tracePt t="24543" x="7870825" y="4281488"/>
          <p14:tracePt t="24552" x="7847013" y="4257675"/>
          <p14:tracePt t="24560" x="7813675" y="4225925"/>
          <p14:tracePt t="24565" x="7789863" y="4210050"/>
          <p14:tracePt t="24570" x="7758113" y="4186238"/>
          <p14:tracePt t="24574" x="7726363" y="4154488"/>
          <p14:tracePt t="24577" x="7710488" y="4138613"/>
          <p14:tracePt t="24579" x="7702550" y="4130675"/>
          <p14:tracePt t="24583" x="7678738" y="4114800"/>
          <p14:tracePt t="24587" x="7654925" y="4090988"/>
          <p14:tracePt t="24590" x="7631113" y="4083050"/>
          <p14:tracePt t="24591" x="7623175" y="4075113"/>
          <p14:tracePt t="24592" x="7615238" y="4067175"/>
          <p14:tracePt t="24595" x="7607300" y="4059238"/>
          <p14:tracePt t="24597" x="7591425" y="4051300"/>
          <p14:tracePt t="24600" x="7583488" y="4043363"/>
          <p14:tracePt t="24602" x="7583488" y="4035425"/>
          <p14:tracePt t="24603" x="7575550" y="4035425"/>
          <p14:tracePt t="24605" x="7567613" y="4027488"/>
          <p14:tracePt t="24608" x="7559675" y="4027488"/>
          <p14:tracePt t="24609" x="7559675" y="4019550"/>
          <p14:tracePt t="24613" x="7551738" y="4019550"/>
          <p14:tracePt t="24616" x="7551738" y="4011613"/>
          <p14:tracePt t="24632" x="7551738" y="3995738"/>
          <p14:tracePt t="24634" x="7543800" y="3995738"/>
          <p14:tracePt t="24650" x="7535863" y="3995738"/>
          <p14:tracePt t="24663" x="7535863" y="3987800"/>
          <p14:tracePt t="24681" x="7527925" y="3987800"/>
          <p14:tracePt t="24819" x="7543800" y="4019550"/>
          <p14:tracePt t="24827" x="7567613" y="4051300"/>
          <p14:tracePt t="24833" x="7591425" y="4075113"/>
          <p14:tracePt t="24838" x="7607300" y="4098925"/>
          <p14:tracePt t="24841" x="7615238" y="4106863"/>
          <p14:tracePt t="24843" x="7623175" y="4114800"/>
          <p14:tracePt t="24847" x="7639050" y="4130675"/>
          <p14:tracePt t="24849" x="7646988" y="4138613"/>
          <p14:tracePt t="24852" x="7646988" y="4146550"/>
          <p14:tracePt t="24856" x="7662863" y="4162425"/>
          <p14:tracePt t="24859" x="7670800" y="4170363"/>
          <p14:tracePt t="24861" x="7670800" y="4178300"/>
          <p14:tracePt t="24863" x="7678738" y="4178300"/>
          <p14:tracePt t="24864" x="7678738" y="4186238"/>
          <p14:tracePt t="24866" x="7678738" y="4194175"/>
          <p14:tracePt t="24867" x="7686675" y="4194175"/>
          <p14:tracePt t="24869" x="7686675" y="4202113"/>
          <p14:tracePt t="24871" x="7686675" y="4210050"/>
          <p14:tracePt t="24872" x="7694613" y="4210050"/>
          <p14:tracePt t="24873" x="7694613" y="4217988"/>
          <p14:tracePt t="24875" x="7694613" y="4225925"/>
          <p14:tracePt t="24876" x="7702550" y="4225925"/>
          <p14:tracePt t="24878" x="7702550" y="4233863"/>
          <p14:tracePt t="24880" x="7710488" y="4241800"/>
          <p14:tracePt t="24882" x="7710488" y="4249738"/>
          <p14:tracePt t="24884" x="7718425" y="4257675"/>
          <p14:tracePt t="24886" x="7718425" y="4265613"/>
          <p14:tracePt t="24906" x="7773988" y="4370388"/>
          <p14:tracePt t="24908" x="7773988" y="4378325"/>
          <p14:tracePt t="24909" x="7781925" y="4378325"/>
          <p14:tracePt t="24910" x="7781925" y="4386263"/>
          <p14:tracePt t="24911" x="7789863" y="4394200"/>
          <p14:tracePt t="24913" x="7789863" y="4402138"/>
          <p14:tracePt t="24914" x="7797800" y="4410075"/>
          <p14:tracePt t="24916" x="7797800" y="4418013"/>
          <p14:tracePt t="24917" x="7805738" y="4425950"/>
          <p14:tracePt t="24921" x="7821613" y="4441825"/>
          <p14:tracePt t="24922" x="7821613" y="4457700"/>
          <p14:tracePt t="24923" x="7829550" y="4457700"/>
          <p14:tracePt t="24924" x="7829550" y="4465638"/>
          <p14:tracePt t="24925" x="7839075" y="4465638"/>
          <p14:tracePt t="24926" x="7839075" y="4473575"/>
          <p14:tracePt t="24927" x="7847013" y="4481513"/>
          <p14:tracePt t="24930" x="7847013" y="4489450"/>
          <p14:tracePt t="24931" x="7854950" y="4489450"/>
          <p14:tracePt t="24932" x="7854950" y="4497388"/>
          <p14:tracePt t="24932" x="7862888" y="4497388"/>
          <p14:tracePt t="24933" x="7862888" y="4505325"/>
          <p14:tracePt t="24934" x="7870825" y="4513263"/>
          <p14:tracePt t="24937" x="7878763" y="4521200"/>
          <p14:tracePt t="24939" x="7886700" y="4529138"/>
          <p14:tracePt t="24941" x="7894638" y="4537075"/>
          <p14:tracePt t="24943" x="7902575" y="4545013"/>
          <p14:tracePt t="24945" x="7910513" y="4545013"/>
          <p14:tracePt t="24946" x="7918450" y="4552950"/>
          <p14:tracePt t="24948" x="7926388" y="4560888"/>
          <p14:tracePt t="24950" x="7934325" y="4568825"/>
          <p14:tracePt t="24952" x="7942263" y="4568825"/>
          <p14:tracePt t="24953" x="7950200" y="4576763"/>
          <p14:tracePt t="24956" x="7966075" y="4592638"/>
          <p14:tracePt t="24957" x="7981950" y="4592638"/>
          <p14:tracePt t="24958" x="8005763" y="4600575"/>
          <p14:tracePt t="24959" x="8013700" y="4608513"/>
          <p14:tracePt t="24960" x="8021638" y="4608513"/>
          <p14:tracePt t="24961" x="8029575" y="4616450"/>
          <p14:tracePt t="24962" x="8037513" y="4616450"/>
          <p14:tracePt t="24963" x="8045450" y="4616450"/>
          <p14:tracePt t="24965" x="8053388" y="4624388"/>
          <p14:tracePt t="24966" x="8061325" y="4624388"/>
          <p14:tracePt t="24967" x="8069263" y="4624388"/>
          <p14:tracePt t="24968" x="8077200" y="4633913"/>
          <p14:tracePt t="24970" x="8093075" y="4633913"/>
          <p14:tracePt t="24973" x="8124825" y="4649788"/>
          <p14:tracePt t="24974" x="8132763" y="4649788"/>
          <p14:tracePt t="24975" x="8148638" y="4657725"/>
          <p14:tracePt t="24977" x="8172450" y="4657725"/>
          <p14:tracePt t="24977" x="8180388" y="4657725"/>
          <p14:tracePt t="24979" x="8189913" y="4657725"/>
          <p14:tracePt t="24980" x="8197850" y="4657725"/>
          <p14:tracePt t="24981" x="8213725" y="4665663"/>
          <p14:tracePt t="24981" x="8221663" y="4665663"/>
          <p14:tracePt t="24982" x="8237538" y="4665663"/>
          <p14:tracePt t="24983" x="8245475" y="4665663"/>
          <p14:tracePt t="24984" x="8253413" y="4665663"/>
          <p14:tracePt t="24985" x="8269288" y="4665663"/>
          <p14:tracePt t="24986" x="8277225" y="4665663"/>
          <p14:tracePt t="24987" x="8285163" y="4673600"/>
          <p14:tracePt t="24988" x="8308975" y="4673600"/>
          <p14:tracePt t="24989" x="8316913" y="4673600"/>
          <p14:tracePt t="24990" x="8332788" y="4673600"/>
          <p14:tracePt t="24991" x="8340725" y="4673600"/>
          <p14:tracePt t="24992" x="8356600" y="4673600"/>
          <p14:tracePt t="24993" x="8364538" y="4673600"/>
          <p14:tracePt t="24994" x="8380413" y="4673600"/>
          <p14:tracePt t="24995" x="8396288" y="4673600"/>
          <p14:tracePt t="24996" x="8404225" y="4673600"/>
          <p14:tracePt t="24997" x="8428038" y="4673600"/>
          <p14:tracePt t="24998" x="8435975" y="4673600"/>
          <p14:tracePt t="24999" x="8451850" y="4673600"/>
          <p14:tracePt t="25000" x="8467725" y="4673600"/>
          <p14:tracePt t="25001" x="8475663" y="4673600"/>
          <p14:tracePt t="25002" x="8491538" y="4673600"/>
          <p14:tracePt t="25003" x="8515350" y="4673600"/>
          <p14:tracePt t="25004" x="8540750" y="4673600"/>
          <p14:tracePt t="25005" x="8572500" y="4673600"/>
          <p14:tracePt t="25006" x="8596313" y="4673600"/>
          <p14:tracePt t="25007" x="8612188" y="4673600"/>
          <p14:tracePt t="25008" x="8628063" y="4673600"/>
          <p14:tracePt t="25009" x="8651875" y="4673600"/>
          <p14:tracePt t="25010" x="8667750" y="4673600"/>
          <p14:tracePt t="25011" x="8683625" y="4665663"/>
          <p14:tracePt t="25012" x="8707438" y="4665663"/>
          <p14:tracePt t="25013" x="8723313" y="4665663"/>
          <p14:tracePt t="25014" x="8739188" y="4665663"/>
          <p14:tracePt t="25015" x="8755063" y="4665663"/>
          <p14:tracePt t="25016" x="8778875" y="4657725"/>
          <p14:tracePt t="25017" x="8810625" y="4657725"/>
          <p14:tracePt t="25019" x="8842375" y="4657725"/>
          <p14:tracePt t="25020" x="8866188" y="4649788"/>
          <p14:tracePt t="25021" x="8883650" y="4649788"/>
          <p14:tracePt t="25022" x="8899525" y="4649788"/>
          <p14:tracePt t="25023" x="8923338" y="4641850"/>
          <p14:tracePt t="25024" x="8939213" y="4641850"/>
          <p14:tracePt t="25025" x="8963025" y="4641850"/>
          <p14:tracePt t="25026" x="8978900" y="4641850"/>
          <p14:tracePt t="25027" x="8994775" y="4633913"/>
          <p14:tracePt t="25028" x="9018588" y="4633913"/>
          <p14:tracePt t="25029" x="9034463" y="4633913"/>
          <p14:tracePt t="25030" x="9066213" y="4616450"/>
          <p14:tracePt t="25031" x="9082088" y="4616450"/>
          <p14:tracePt t="25032" x="9097963" y="4616450"/>
          <p14:tracePt t="25033" x="9121775" y="4608513"/>
          <p14:tracePt t="25034" x="9137650" y="4608513"/>
          <p14:tracePt t="25035" x="9161463" y="4600575"/>
          <p14:tracePt t="25036" x="9193213" y="4600575"/>
          <p14:tracePt t="25037" x="9209088" y="4600575"/>
          <p14:tracePt t="25038" x="9224963" y="4592638"/>
          <p14:tracePt t="25039" x="9250363" y="4592638"/>
          <p14:tracePt t="25040" x="9266238" y="4576763"/>
          <p14:tracePt t="25041" x="9282113" y="4576763"/>
          <p14:tracePt t="25042" x="9305925" y="4568825"/>
          <p14:tracePt t="25043" x="9321800" y="4568825"/>
          <p14:tracePt t="25044" x="9337675" y="4568825"/>
          <p14:tracePt t="25045" x="9361488" y="4560888"/>
          <p14:tracePt t="25046" x="9377363" y="4552950"/>
          <p14:tracePt t="25047" x="9401175" y="4552950"/>
          <p14:tracePt t="25048" x="9417050" y="4537075"/>
          <p14:tracePt t="25049" x="9432925" y="4537075"/>
          <p14:tracePt t="25050" x="9440863" y="4529138"/>
          <p14:tracePt t="25051" x="9464675" y="4529138"/>
          <p14:tracePt t="25052" x="9480550" y="4521200"/>
          <p14:tracePt t="25054" x="9496425" y="4521200"/>
          <p14:tracePt t="25054" x="9520238" y="4513263"/>
          <p14:tracePt t="25055" x="9528175" y="4513263"/>
          <p14:tracePt t="25056" x="9544050" y="4505325"/>
          <p14:tracePt t="25057" x="9567863" y="4497388"/>
          <p14:tracePt t="25058" x="9575800" y="4497388"/>
          <p14:tracePt t="25059" x="9593263" y="4481513"/>
          <p14:tracePt t="25060" x="9609138" y="4481513"/>
          <p14:tracePt t="25061" x="9617075" y="4473575"/>
          <p14:tracePt t="25062" x="9632950" y="4465638"/>
          <p14:tracePt t="25063" x="9640888" y="4465638"/>
          <p14:tracePt t="25064" x="9648825" y="4457700"/>
          <p14:tracePt t="25065" x="9672638" y="4449763"/>
          <p14:tracePt t="25066" x="9680575" y="4449763"/>
          <p14:tracePt t="25067" x="9688513" y="4441825"/>
          <p14:tracePt t="25069" x="9704388" y="4433888"/>
          <p14:tracePt t="25070" x="9712325" y="4425950"/>
          <p14:tracePt t="25071" x="9720263" y="4425950"/>
          <p14:tracePt t="25071" x="9728200" y="4418013"/>
          <p14:tracePt t="25072" x="9736138" y="4410075"/>
          <p14:tracePt t="25073" x="9752013" y="4410075"/>
          <p14:tracePt t="25074" x="9759950" y="4402138"/>
          <p14:tracePt t="25075" x="9759950" y="4394200"/>
          <p14:tracePt t="25076" x="9767888" y="4386263"/>
          <p14:tracePt t="25077" x="9775825" y="4386263"/>
          <p14:tracePt t="25078" x="9783763" y="4378325"/>
          <p14:tracePt t="25079" x="9791700" y="4370388"/>
          <p14:tracePt t="25080" x="9799638" y="4362450"/>
          <p14:tracePt t="25081" x="9807575" y="4354513"/>
          <p14:tracePt t="25083" x="9815513" y="4346575"/>
          <p14:tracePt t="25084" x="9831388" y="4338638"/>
          <p14:tracePt t="25085" x="9831388" y="4330700"/>
          <p14:tracePt t="25087" x="9839325" y="4330700"/>
          <p14:tracePt t="25088" x="9839325" y="4322763"/>
          <p14:tracePt t="25088" x="9847263" y="4314825"/>
          <p14:tracePt t="25089" x="9847263" y="4306888"/>
          <p14:tracePt t="25090" x="9855200" y="4298950"/>
          <p14:tracePt t="25092" x="9855200" y="4291013"/>
          <p14:tracePt t="25093" x="9863138" y="4291013"/>
          <p14:tracePt t="25094" x="9863138" y="4281488"/>
          <p14:tracePt t="25096" x="9863138" y="4265613"/>
          <p14:tracePt t="25097" x="9871075" y="4265613"/>
          <p14:tracePt t="25098" x="9871075" y="4257675"/>
          <p14:tracePt t="25099" x="9871075" y="4249738"/>
          <p14:tracePt t="25101" x="9879013" y="4241800"/>
          <p14:tracePt t="25102" x="9879013" y="4233863"/>
          <p14:tracePt t="25104" x="9879013" y="4225925"/>
          <p14:tracePt t="25106" x="9879013" y="4217988"/>
          <p14:tracePt t="25107" x="9886950" y="4217988"/>
          <p14:tracePt t="25108" x="9886950" y="4210050"/>
          <p14:tracePt t="25110" x="9886950" y="4202113"/>
          <p14:tracePt t="25112" x="9886950" y="4194175"/>
          <p14:tracePt t="25114" x="9886950" y="4186238"/>
          <p14:tracePt t="25115" x="9886950" y="4178300"/>
          <p14:tracePt t="25117" x="9886950" y="4170363"/>
          <p14:tracePt t="25120" x="9886950" y="4162425"/>
          <p14:tracePt t="25122" x="9886950" y="4154488"/>
          <p14:tracePt t="25124" x="9886950" y="4146550"/>
          <p14:tracePt t="25126" x="9886950" y="4138613"/>
          <p14:tracePt t="25131" x="9886950" y="4130675"/>
          <p14:tracePt t="25136" x="9894888" y="4122738"/>
          <p14:tracePt t="25137" x="9894888" y="4114800"/>
          <p14:tracePt t="25140" x="9894888" y="4106863"/>
          <p14:tracePt t="25144" x="9902825" y="4098925"/>
          <p14:tracePt t="25146" x="9902825" y="4090988"/>
          <p14:tracePt t="25150" x="9902825" y="4083050"/>
          <p14:tracePt t="25154" x="9910763" y="4075113"/>
          <p14:tracePt t="25156" x="9910763" y="4067175"/>
          <p14:tracePt t="25159" x="9910763" y="4059238"/>
          <p14:tracePt t="25160" x="9918700" y="4059238"/>
          <p14:tracePt t="25161" x="9918700" y="4051300"/>
          <p14:tracePt t="25163" x="9918700" y="4043363"/>
          <p14:tracePt t="25165" x="9926638" y="4043363"/>
          <p14:tracePt t="25167" x="9926638" y="4035425"/>
          <p14:tracePt t="25169" x="9936163" y="4035425"/>
          <p14:tracePt t="25170" x="9936163" y="4027488"/>
          <p14:tracePt t="25171" x="9936163" y="4019550"/>
          <p14:tracePt t="25174" x="9944100" y="4019550"/>
          <p14:tracePt t="25174" x="9944100" y="4011613"/>
          <p14:tracePt t="25178" x="9952038" y="4003675"/>
          <p14:tracePt t="25179" x="9952038" y="3995738"/>
          <p14:tracePt t="25181" x="9959975" y="3995738"/>
          <p14:tracePt t="25182" x="9959975" y="3987800"/>
          <p14:tracePt t="25184" x="9959975" y="3979863"/>
          <p14:tracePt t="25186" x="9967913" y="3979863"/>
          <p14:tracePt t="25187" x="9967913" y="3971925"/>
          <p14:tracePt t="25189" x="9975850" y="3963988"/>
          <p14:tracePt t="25191" x="9975850" y="3956050"/>
          <p14:tracePt t="25195" x="9983788" y="3948113"/>
          <p14:tracePt t="25197" x="9983788" y="3938588"/>
          <p14:tracePt t="25199" x="9983788" y="3922713"/>
          <p14:tracePt t="25200" x="9991725" y="3922713"/>
          <p14:tracePt t="25204" x="9991725" y="3914775"/>
          <p14:tracePt t="25215" x="9991725" y="3906838"/>
          <p14:tracePt t="25222" x="9999663" y="3906838"/>
          <p14:tracePt t="25231" x="9999663" y="3898900"/>
          <p14:tracePt t="25262" x="9999663" y="3890963"/>
          <p14:tracePt t="25277" x="10007600" y="3890963"/>
          <p14:tracePt t="25284" x="10015538" y="3890963"/>
          <p14:tracePt t="25290" x="10023475" y="3890963"/>
          <p14:tracePt t="25290" x="10023475" y="3898900"/>
          <p14:tracePt t="25293" x="10031413" y="3898900"/>
          <p14:tracePt t="25295" x="10031413" y="3906838"/>
          <p14:tracePt t="25298" x="10039350" y="3906838"/>
          <p14:tracePt t="25300" x="10039350" y="3914775"/>
          <p14:tracePt t="25303" x="10047288" y="3914775"/>
          <p14:tracePt t="25305" x="10047288" y="3930650"/>
          <p14:tracePt t="25309" x="10055225" y="3930650"/>
          <p14:tracePt t="25310" x="10055225" y="3938588"/>
          <p14:tracePt t="25314" x="10063163" y="3948113"/>
          <p14:tracePt t="25318" x="10063163" y="3956050"/>
          <p14:tracePt t="25320" x="10071100" y="3956050"/>
          <p14:tracePt t="25322" x="10071100" y="3963988"/>
          <p14:tracePt t="25324" x="10079038" y="3963988"/>
          <p14:tracePt t="25327" x="10079038" y="3971925"/>
          <p14:tracePt t="25330" x="10086975" y="3971925"/>
          <p14:tracePt t="25331" x="10086975" y="3979863"/>
          <p14:tracePt t="25335" x="10094913" y="3987800"/>
          <p14:tracePt t="25339" x="10094913" y="3995738"/>
          <p14:tracePt t="25342" x="10102850" y="3995738"/>
          <p14:tracePt t="25343" x="10102850" y="4003675"/>
          <p14:tracePt t="25348" x="10102850" y="4011613"/>
          <p14:tracePt t="25349" x="10110788" y="4011613"/>
          <p14:tracePt t="25350" x="10110788" y="4019550"/>
          <p14:tracePt t="25353" x="10118725" y="4027488"/>
          <p14:tracePt t="25354" x="10118725" y="4035425"/>
          <p14:tracePt t="25356" x="10118725" y="4043363"/>
          <p14:tracePt t="25359" x="10126663" y="4051300"/>
          <p14:tracePt t="25361" x="10126663" y="4059238"/>
          <p14:tracePt t="25363" x="10126663" y="4067175"/>
          <p14:tracePt t="25365" x="10134600" y="4075113"/>
          <p14:tracePt t="25370" x="10134600" y="4090988"/>
          <p14:tracePt t="25371" x="10142538" y="4090988"/>
          <p14:tracePt t="25372" x="10142538" y="4098925"/>
          <p14:tracePt t="25373" x="10142538" y="4106863"/>
          <p14:tracePt t="25377" x="10142538" y="4114800"/>
          <p14:tracePt t="25377" x="10150475" y="4122738"/>
          <p14:tracePt t="25381" x="10150475" y="4130675"/>
          <p14:tracePt t="25382" x="10150475" y="4138613"/>
          <p14:tracePt t="25383" x="10166350" y="4146550"/>
          <p14:tracePt t="25386" x="10166350" y="4154488"/>
          <p14:tracePt t="25387" x="10166350" y="4162425"/>
          <p14:tracePt t="25388" x="10174288" y="4162425"/>
          <p14:tracePt t="25389" x="10174288" y="4170363"/>
          <p14:tracePt t="25391" x="10174288" y="4178300"/>
          <p14:tracePt t="25392" x="10182225" y="4178300"/>
          <p14:tracePt t="25393" x="10182225" y="4186238"/>
          <p14:tracePt t="25395" x="10182225" y="4194175"/>
          <p14:tracePt t="25397" x="10190163" y="4194175"/>
          <p14:tracePt t="25398" x="10190163" y="4202113"/>
          <p14:tracePt t="25400" x="10190163" y="4210050"/>
          <p14:tracePt t="25401" x="10198100" y="4210050"/>
          <p14:tracePt t="25402" x="10198100" y="4217988"/>
          <p14:tracePt t="25404" x="10198100" y="4225925"/>
          <p14:tracePt t="25405" x="10206038" y="4225925"/>
          <p14:tracePt t="25407" x="10206038" y="4233863"/>
          <p14:tracePt t="25409" x="10213975" y="4233863"/>
          <p14:tracePt t="25410" x="10213975" y="4241800"/>
          <p14:tracePt t="25412" x="10221913" y="4249738"/>
          <p14:tracePt t="25417" x="10229850" y="4257675"/>
          <p14:tracePt t="25421" x="10237788" y="4273550"/>
          <p14:tracePt t="25423" x="10237788" y="4281488"/>
          <p14:tracePt t="25424" x="10245725" y="4281488"/>
          <p14:tracePt t="25426" x="10245725" y="4291013"/>
          <p14:tracePt t="25428" x="10253663" y="4291013"/>
          <p14:tracePt t="25431" x="10253663" y="4298950"/>
          <p14:tracePt t="25436" x="10261600" y="4298950"/>
          <p14:tracePt t="25442" x="10261600" y="4306888"/>
          <p14:tracePt t="25461" x="10269538" y="4306888"/>
          <p14:tracePt t="25470" x="10269538" y="4314825"/>
          <p14:tracePt t="25480" x="10279063" y="4322763"/>
          <p14:tracePt t="25488" x="10279063" y="4330700"/>
          <p14:tracePt t="25493" x="10287000" y="4338638"/>
          <p14:tracePt t="25498" x="10287000" y="4346575"/>
          <p14:tracePt t="25502" x="10294938" y="4354513"/>
          <p14:tracePt t="25504" x="10294938" y="4362450"/>
          <p14:tracePt t="25509" x="10294938" y="4370388"/>
          <p14:tracePt t="25510" x="10302875" y="4370388"/>
          <p14:tracePt t="25511" x="10302875" y="4378325"/>
          <p14:tracePt t="25516" x="10310813" y="4386263"/>
          <p14:tracePt t="25519" x="10310813" y="4394200"/>
          <p14:tracePt t="25521" x="10310813" y="4402138"/>
          <p14:tracePt t="25522" x="10318750" y="4402138"/>
          <p14:tracePt t="25526" x="10318750" y="4410075"/>
          <p14:tracePt t="25529" x="10318750" y="4418013"/>
          <p14:tracePt t="25531" x="10326688" y="4418013"/>
          <p14:tracePt t="25532" x="10326688" y="4425950"/>
          <p14:tracePt t="25537" x="10326688" y="4433888"/>
          <p14:tracePt t="25540" x="10334625" y="4441825"/>
          <p14:tracePt t="25547" x="10334625" y="4449763"/>
          <p14:tracePt t="25556" x="10334625" y="4457700"/>
          <p14:tracePt t="25562" x="10342563" y="4457700"/>
          <p14:tracePt t="25567" x="10342563" y="4465638"/>
          <p14:tracePt t="25576" x="10342563" y="4473575"/>
          <p14:tracePt t="25584" x="10342563" y="4481513"/>
          <p14:tracePt t="25589" x="10342563" y="4489450"/>
          <p14:tracePt t="25593" x="10350500" y="4497388"/>
          <p14:tracePt t="25597" x="10350500" y="4505325"/>
          <p14:tracePt t="25601" x="10350500" y="4513263"/>
          <p14:tracePt t="25603" x="10358438" y="4513263"/>
          <p14:tracePt t="25605" x="10358438" y="4521200"/>
          <p14:tracePt t="25610" x="10358438" y="4529138"/>
          <p14:tracePt t="25613" x="10366375" y="4537075"/>
          <p14:tracePt t="25620" x="10366375" y="4545013"/>
          <p14:tracePt t="25621" x="10374313" y="4545013"/>
          <p14:tracePt t="25622" x="10374313" y="4552950"/>
          <p14:tracePt t="25627" x="10382250" y="4560888"/>
          <p14:tracePt t="25632" x="10390188" y="4568825"/>
          <p14:tracePt t="25637" x="10398125" y="4576763"/>
          <p14:tracePt t="25642" x="10406063" y="4584700"/>
          <p14:tracePt t="25650" x="10414000" y="4592638"/>
          <p14:tracePt t="25667" x="10421938" y="4600575"/>
          <p14:tracePt t="25698" x="10429875" y="4616450"/>
          <p14:tracePt t="25709" x="10429875" y="4608513"/>
          <p14:tracePt t="25717" x="10429875" y="4600575"/>
          <p14:tracePt t="25722" x="10437813" y="4592638"/>
          <p14:tracePt t="25729" x="10437813" y="4584700"/>
          <p14:tracePt t="25736" x="10437813" y="4576763"/>
          <p14:tracePt t="25741" x="10445750" y="4576763"/>
          <p14:tracePt t="25742" x="10445750" y="4568825"/>
          <p14:tracePt t="25757" x="10445750" y="4560888"/>
          <p14:tracePt t="25770" x="10453688" y="4560888"/>
          <p14:tracePt t="25772" x="10453688" y="4552950"/>
          <p14:tracePt t="25787" x="10453688" y="4545013"/>
          <p14:tracePt t="25849" x="10461625" y="4545013"/>
          <p14:tracePt t="25852" x="10461625" y="4552950"/>
          <p14:tracePt t="25858" x="10461625" y="4560888"/>
          <p14:tracePt t="25862" x="10469563" y="4560888"/>
          <p14:tracePt t="25863" x="10469563" y="4568825"/>
          <p14:tracePt t="25870" x="10469563" y="4576763"/>
          <p14:tracePt t="25874" x="10477500" y="4576763"/>
          <p14:tracePt t="25875" x="10477500" y="4584700"/>
          <p14:tracePt t="25881" x="10477500" y="4592638"/>
          <p14:tracePt t="25886" x="10485438" y="4600575"/>
          <p14:tracePt t="25904" x="10493375" y="4633913"/>
          <p14:tracePt t="25910" x="10493375" y="4641850"/>
          <p14:tracePt t="25916" x="10493375" y="4649788"/>
          <p14:tracePt t="25921" x="10509250" y="4649788"/>
          <p14:tracePt t="25921" x="10509250" y="4657725"/>
          <p14:tracePt t="25929" x="10509250" y="4665663"/>
          <p14:tracePt t="25937" x="10509250" y="4673600"/>
          <p14:tracePt t="25944" x="10509250" y="4681538"/>
          <p14:tracePt t="25952" x="10509250" y="4689475"/>
          <p14:tracePt t="25960" x="10509250" y="4697413"/>
          <p14:tracePt t="25970" x="10509250" y="4705350"/>
          <p14:tracePt t="25996" x="10509250" y="4713288"/>
          <p14:tracePt t="26115" x="10501313" y="4713288"/>
          <p14:tracePt t="26120" x="10501313" y="4705350"/>
          <p14:tracePt t="26129" x="10501313" y="4697413"/>
          <p14:tracePt t="26133" x="10493375" y="4697413"/>
          <p14:tracePt t="26139" x="10493375" y="4689475"/>
          <p14:tracePt t="26144" x="10493375" y="4681538"/>
          <p14:tracePt t="26152" x="10485438" y="4673600"/>
          <p14:tracePt t="26158" x="10485438" y="4665663"/>
          <p14:tracePt t="26166" x="10485438" y="4657725"/>
          <p14:tracePt t="26174" x="10485438" y="4649788"/>
          <p14:tracePt t="26182" x="10485438" y="4641850"/>
          <p14:tracePt t="26191" x="10477500" y="4633913"/>
          <p14:tracePt t="26222" x="10469563" y="4633913"/>
          <p14:tracePt t="26247" x="10461625" y="4633913"/>
          <p14:tracePt t="26253" x="10461625" y="4624388"/>
          <p14:tracePt t="26278" x="10453688" y="4624388"/>
          <p14:tracePt t="26677" x="10461625" y="4624388"/>
          <p14:tracePt t="26687" x="10477500" y="4624388"/>
          <p14:tracePt t="26692" x="10485438" y="4624388"/>
          <p14:tracePt t="26698" x="10493375" y="4624388"/>
          <p14:tracePt t="26704" x="10509250" y="4624388"/>
          <p14:tracePt t="26723" x="10517188" y="4624388"/>
          <p14:tracePt t="26736" x="10517188" y="4600575"/>
          <p14:tracePt t="26750" x="10437813" y="4481513"/>
          <p14:tracePt t="26760" x="10318750" y="4346575"/>
          <p14:tracePt t="26769" x="10150475" y="4186238"/>
          <p14:tracePt t="26779" x="9910763" y="3971925"/>
          <p14:tracePt t="26786" x="9648825" y="3763963"/>
          <p14:tracePt t="26791" x="9440863" y="3621088"/>
          <p14:tracePt t="26796" x="9258300" y="3500438"/>
          <p14:tracePt t="26800" x="9121775" y="3413125"/>
          <p14:tracePt t="26805" x="8947150" y="3309938"/>
          <p14:tracePt t="26808" x="8778875" y="3228975"/>
          <p14:tracePt t="26811" x="8604250" y="3141663"/>
          <p14:tracePt t="26813" x="8556625" y="3117850"/>
          <p14:tracePt t="26814" x="8443913" y="3070225"/>
          <p14:tracePt t="26816" x="8396288" y="3046413"/>
          <p14:tracePt t="26817" x="8308975" y="3006725"/>
          <p14:tracePt t="26821" x="8148638" y="2951163"/>
          <p14:tracePt t="26822" x="8037513" y="2909888"/>
          <p14:tracePt t="26824" x="7989888" y="2886075"/>
          <p14:tracePt t="26825" x="7934325" y="2878138"/>
          <p14:tracePt t="26827" x="7781925" y="2822575"/>
          <p14:tracePt t="26828" x="7654925" y="2782888"/>
          <p14:tracePt t="26830" x="7591425" y="2774950"/>
          <p14:tracePt t="26830" x="7527925" y="2743200"/>
          <p14:tracePt t="26832" x="7462838" y="2735263"/>
          <p14:tracePt t="26833" x="7399338" y="2703513"/>
          <p14:tracePt t="26833" x="7335838" y="2695575"/>
          <p14:tracePt t="26834" x="7272338" y="2671763"/>
          <p14:tracePt t="26836" x="7127875" y="2632075"/>
          <p14:tracePt t="26838" x="6985000" y="2600325"/>
          <p14:tracePt t="26839" x="6889750" y="2576513"/>
          <p14:tracePt t="26840" x="6802438" y="2543175"/>
          <p14:tracePt t="26841" x="6721475" y="2535238"/>
          <p14:tracePt t="26842" x="6657975" y="2503488"/>
          <p14:tracePt t="26843" x="6578600" y="2495550"/>
          <p14:tracePt t="26844" x="6499225" y="2479675"/>
          <p14:tracePt t="26845" x="6410325" y="2455863"/>
          <p14:tracePt t="26846" x="6330950" y="2439988"/>
          <p14:tracePt t="26847" x="6251575" y="2424113"/>
          <p14:tracePt t="26848" x="6172200" y="2416175"/>
          <p14:tracePt t="26849" x="6091238" y="2384425"/>
          <p14:tracePt t="26850" x="5988050" y="2368550"/>
          <p14:tracePt t="26851" x="5892800" y="2360613"/>
          <p14:tracePt t="26852" x="5789613" y="2328863"/>
          <p14:tracePt t="26853" x="5708650" y="2312988"/>
          <p14:tracePt t="26855" x="5629275" y="2305050"/>
          <p14:tracePt t="26855" x="5534025" y="2289175"/>
          <p14:tracePt t="26856" x="5454650" y="2273300"/>
          <p14:tracePt t="26857" x="5349875" y="2257425"/>
          <p14:tracePt t="26858" x="5270500" y="2233613"/>
          <p14:tracePt t="26859" x="5167313" y="2216150"/>
          <p14:tracePt t="26860" x="5087938" y="2200275"/>
          <p14:tracePt t="26861" x="4991100" y="2192338"/>
          <p14:tracePt t="26862" x="4911725" y="2176463"/>
          <p14:tracePt t="26863" x="4776788" y="2144713"/>
          <p14:tracePt t="26864" x="4672013" y="2128838"/>
          <p14:tracePt t="26865" x="4592638" y="2120900"/>
          <p14:tracePt t="26866" x="4497388" y="2089150"/>
          <p14:tracePt t="26867" x="4394200" y="2073275"/>
          <p14:tracePt t="26868" x="4297363" y="2065338"/>
          <p14:tracePt t="26869" x="4217988" y="2049463"/>
          <p14:tracePt t="26870" x="4114800" y="2017713"/>
          <p14:tracePt t="26872" x="4019550" y="2009775"/>
          <p14:tracePt t="26873" x="3914775" y="1993900"/>
          <p14:tracePt t="26873" x="3819525" y="1978025"/>
          <p14:tracePt t="26874" x="3716338" y="1962150"/>
          <p14:tracePt t="26875" x="3603625" y="1930400"/>
          <p14:tracePt t="26876" x="3500438" y="1922463"/>
          <p14:tracePt t="26887" x="2551113" y="1762125"/>
          <p14:tracePt t="26888" x="2432050" y="1738313"/>
          <p14:tracePt t="26889" x="2247900" y="1706563"/>
          <p14:tracePt t="26890" x="2152650" y="1706563"/>
          <p14:tracePt t="26891" x="2057400" y="1690688"/>
          <p14:tracePt t="26892" x="1978025" y="1682750"/>
          <p14:tracePt t="26893" x="1873250" y="1666875"/>
          <p14:tracePt t="26894" x="1793875" y="1651000"/>
          <p14:tracePt t="26895" x="1698625" y="1643063"/>
          <p14:tracePt t="26896" x="1619250" y="1627188"/>
          <p14:tracePt t="26897" x="1538288" y="1627188"/>
          <p14:tracePt t="26898" x="1435100" y="1611313"/>
          <p14:tracePt t="26899" x="1339850" y="1595438"/>
          <p14:tracePt t="26900" x="1260475" y="1587500"/>
          <p14:tracePt t="26901" x="1163638" y="1571625"/>
          <p14:tracePt t="26902" x="1076325" y="1555750"/>
          <p14:tracePt t="26904" x="1020763" y="1547813"/>
          <p14:tracePt t="26905" x="941388" y="1547813"/>
          <p14:tracePt t="26905" x="860425" y="1530350"/>
          <p14:tracePt t="26906" x="781050" y="1514475"/>
          <p14:tracePt t="26907" x="701675" y="1506538"/>
          <p14:tracePt t="26908" x="638175" y="1506538"/>
          <p14:tracePt t="26909" x="558800" y="1490663"/>
          <p14:tracePt t="26910" x="493713" y="1474788"/>
          <p14:tracePt t="26911" x="398463" y="1474788"/>
          <p14:tracePt t="26912" x="334963" y="1466850"/>
          <p14:tracePt t="26913" x="279400" y="1450975"/>
          <p14:tracePt t="26914" x="215900" y="1450975"/>
          <p14:tracePt t="26915" x="150813" y="1443038"/>
          <p14:tracePt t="26916" x="95250" y="1427163"/>
          <p14:tracePt t="26917" x="31750" y="1419225"/>
        </p14:tracePtLst>
      </p14:laserTraceLst>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741C8CB-B86E-4BE5-B653-31AC065110E6}"/>
              </a:ext>
            </a:extLst>
          </p:cNvPr>
          <p:cNvSpPr txBox="1"/>
          <p:nvPr/>
        </p:nvSpPr>
        <p:spPr>
          <a:xfrm>
            <a:off x="704533" y="1564054"/>
            <a:ext cx="10605891" cy="3662541"/>
          </a:xfrm>
          <a:prstGeom prst="rect">
            <a:avLst/>
          </a:prstGeom>
          <a:noFill/>
        </p:spPr>
        <p:txBody>
          <a:bodyPr wrap="square" rtlCol="0">
            <a:spAutoFit/>
          </a:bodyPr>
          <a:lstStyle/>
          <a:p>
            <a:r>
              <a:rPr lang="en-US" sz="3600" dirty="0">
                <a:solidFill>
                  <a:srgbClr val="002060"/>
                </a:solidFill>
              </a:rPr>
              <a:t>Model Fitting and Testing:</a:t>
            </a:r>
          </a:p>
          <a:p>
            <a:endParaRPr lang="en-US" sz="1200" dirty="0">
              <a:solidFill>
                <a:srgbClr val="002060"/>
              </a:solidFill>
            </a:endParaRPr>
          </a:p>
          <a:p>
            <a:r>
              <a:rPr lang="en-US" sz="2800" dirty="0">
                <a:solidFill>
                  <a:srgbClr val="002060"/>
                </a:solidFill>
              </a:rPr>
              <a:t>ARIMA Model</a:t>
            </a:r>
            <a:r>
              <a:rPr lang="en-US" sz="2400" dirty="0">
                <a:solidFill>
                  <a:srgbClr val="002060"/>
                </a:solidFill>
              </a:rPr>
              <a:t> (Auto Regressive Integrated Moving Average):</a:t>
            </a:r>
          </a:p>
          <a:p>
            <a:r>
              <a:rPr lang="en-US" sz="2400" dirty="0">
                <a:solidFill>
                  <a:srgbClr val="002060"/>
                </a:solidFill>
              </a:rPr>
              <a:t>- Combination of AR and MA models</a:t>
            </a:r>
          </a:p>
          <a:p>
            <a:r>
              <a:rPr lang="en-US" sz="2400" dirty="0">
                <a:solidFill>
                  <a:srgbClr val="002060"/>
                </a:solidFill>
              </a:rPr>
              <a:t>- Has three hyperparameters – p, d, q</a:t>
            </a:r>
          </a:p>
          <a:p>
            <a:r>
              <a:rPr lang="en-US" sz="2400" dirty="0">
                <a:solidFill>
                  <a:srgbClr val="002060"/>
                </a:solidFill>
              </a:rPr>
              <a:t>	- p (autoregressive lags), d (order of differentiation), and q (moving average)</a:t>
            </a:r>
            <a:endParaRPr lang="en-US" sz="3200" b="0" dirty="0">
              <a:solidFill>
                <a:srgbClr val="002060"/>
              </a:solidFill>
              <a:effectLst/>
            </a:endParaRPr>
          </a:p>
          <a:p>
            <a:r>
              <a:rPr lang="en-US" sz="2400" dirty="0">
                <a:solidFill>
                  <a:srgbClr val="002060"/>
                </a:solidFill>
              </a:rPr>
              <a:t>	- can be calculated using ACF (</a:t>
            </a:r>
            <a:r>
              <a:rPr lang="en-US" sz="2400" i="1" dirty="0">
                <a:solidFill>
                  <a:srgbClr val="002060"/>
                </a:solidFill>
              </a:rPr>
              <a:t>Auto Correlation Function</a:t>
            </a:r>
            <a:r>
              <a:rPr lang="en-US" sz="2400" dirty="0">
                <a:solidFill>
                  <a:srgbClr val="002060"/>
                </a:solidFill>
              </a:rPr>
              <a:t>) and PACF (</a:t>
            </a:r>
            <a:r>
              <a:rPr lang="en-US" sz="2400" i="1" dirty="0">
                <a:solidFill>
                  <a:srgbClr val="002060"/>
                </a:solidFill>
              </a:rPr>
              <a:t>partial 	Auto Correlation Function</a:t>
            </a:r>
            <a:r>
              <a:rPr lang="en-US" sz="2400" dirty="0">
                <a:solidFill>
                  <a:srgbClr val="002060"/>
                </a:solidFill>
              </a:rPr>
              <a:t>)</a:t>
            </a:r>
            <a:endParaRPr lang="en-US" dirty="0">
              <a:solidFill>
                <a:srgbClr val="002060"/>
              </a:solidFill>
            </a:endParaRPr>
          </a:p>
          <a:p>
            <a:r>
              <a:rPr lang="en-US" sz="2400" dirty="0">
                <a:solidFill>
                  <a:srgbClr val="002060"/>
                </a:solidFill>
              </a:rPr>
              <a:t> </a:t>
            </a:r>
          </a:p>
          <a:p>
            <a:endParaRPr lang="en-US" sz="1200" dirty="0">
              <a:solidFill>
                <a:srgbClr val="002060"/>
              </a:solidFill>
            </a:endParaRPr>
          </a:p>
        </p:txBody>
      </p:sp>
      <p:sp>
        <p:nvSpPr>
          <p:cNvPr id="6" name="TextBox 5">
            <a:extLst>
              <a:ext uri="{FF2B5EF4-FFF2-40B4-BE49-F238E27FC236}">
                <a16:creationId xmlns:a16="http://schemas.microsoft.com/office/drawing/2014/main" id="{66CEF6EE-47B6-469A-9228-D680130DC2CF}"/>
              </a:ext>
            </a:extLst>
          </p:cNvPr>
          <p:cNvSpPr txBox="1"/>
          <p:nvPr/>
        </p:nvSpPr>
        <p:spPr>
          <a:xfrm>
            <a:off x="771759" y="246410"/>
            <a:ext cx="10349948" cy="12003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3600" b="1" i="0" dirty="0">
                <a:solidFill>
                  <a:srgbClr val="24292F"/>
                </a:solidFill>
                <a:effectLst/>
                <a:latin typeface="-apple-system"/>
              </a:rPr>
              <a:t>Time Series analysis and forecasting of </a:t>
            </a:r>
          </a:p>
          <a:p>
            <a:pPr algn="ctr"/>
            <a:r>
              <a:rPr lang="en-US" sz="3600" b="1" i="0" dirty="0">
                <a:solidFill>
                  <a:srgbClr val="24292F"/>
                </a:solidFill>
                <a:effectLst/>
                <a:latin typeface="-apple-system"/>
              </a:rPr>
              <a:t>COVID-19 Cases and Death in the US</a:t>
            </a:r>
          </a:p>
        </p:txBody>
      </p:sp>
      <p:pic>
        <p:nvPicPr>
          <p:cNvPr id="7" name="Audio 6">
            <a:hlinkClick r:id="" action="ppaction://media"/>
            <a:extLst>
              <a:ext uri="{FF2B5EF4-FFF2-40B4-BE49-F238E27FC236}">
                <a16:creationId xmlns:a16="http://schemas.microsoft.com/office/drawing/2014/main" id="{486DF683-E355-414B-ACEA-2C25135216E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89097788"/>
      </p:ext>
    </p:extLst>
  </p:cSld>
  <p:clrMapOvr>
    <a:masterClrMapping/>
  </p:clrMapOvr>
  <mc:AlternateContent xmlns:mc="http://schemas.openxmlformats.org/markup-compatibility/2006">
    <mc:Choice xmlns:p14="http://schemas.microsoft.com/office/powerpoint/2010/main" Requires="p14">
      <p:transition spd="slow" p14:dur="2000" advTm="39321"/>
    </mc:Choice>
    <mc:Fallback>
      <p:transition spd="slow" advTm="393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741C8CB-B86E-4BE5-B653-31AC065110E6}"/>
              </a:ext>
            </a:extLst>
          </p:cNvPr>
          <p:cNvSpPr txBox="1"/>
          <p:nvPr/>
        </p:nvSpPr>
        <p:spPr>
          <a:xfrm>
            <a:off x="704533" y="1564054"/>
            <a:ext cx="10349947" cy="4708981"/>
          </a:xfrm>
          <a:prstGeom prst="rect">
            <a:avLst/>
          </a:prstGeom>
          <a:noFill/>
        </p:spPr>
        <p:txBody>
          <a:bodyPr wrap="square" rtlCol="0">
            <a:spAutoFit/>
          </a:bodyPr>
          <a:lstStyle/>
          <a:p>
            <a:r>
              <a:rPr lang="en-US" sz="3600" dirty="0">
                <a:solidFill>
                  <a:srgbClr val="002060"/>
                </a:solidFill>
              </a:rPr>
              <a:t>Model Fitting and Testing:</a:t>
            </a:r>
          </a:p>
          <a:p>
            <a:endParaRPr lang="en-US" sz="1200" dirty="0">
              <a:solidFill>
                <a:srgbClr val="002060"/>
              </a:solidFill>
            </a:endParaRPr>
          </a:p>
          <a:p>
            <a:r>
              <a:rPr lang="en-US" sz="2800" dirty="0">
                <a:solidFill>
                  <a:srgbClr val="002060"/>
                </a:solidFill>
              </a:rPr>
              <a:t>ARIMA (10, 2, 2) Model:</a:t>
            </a:r>
          </a:p>
          <a:p>
            <a:endParaRPr lang="en-US" sz="2800" dirty="0">
              <a:solidFill>
                <a:srgbClr val="002060"/>
              </a:solidFill>
            </a:endParaRPr>
          </a:p>
          <a:p>
            <a:pPr marL="457200" indent="-457200">
              <a:buFontTx/>
              <a:buChar char="-"/>
            </a:pPr>
            <a:r>
              <a:rPr lang="en-US" sz="2800" dirty="0">
                <a:solidFill>
                  <a:srgbClr val="002060"/>
                </a:solidFill>
              </a:rPr>
              <a:t>The model is fitted, tested and optimized with various values of p, d, and q using Grid Search Method</a:t>
            </a:r>
          </a:p>
          <a:p>
            <a:pPr marL="457200" indent="-457200">
              <a:buFontTx/>
              <a:buChar char="-"/>
            </a:pPr>
            <a:r>
              <a:rPr lang="en-US" sz="2800" dirty="0">
                <a:solidFill>
                  <a:srgbClr val="002060"/>
                </a:solidFill>
              </a:rPr>
              <a:t>The optimum values obtained are p =10, d= 2, and q =2, for this dataset</a:t>
            </a:r>
          </a:p>
          <a:p>
            <a:pPr marL="457200" indent="-457200">
              <a:buFontTx/>
              <a:buChar char="-"/>
            </a:pPr>
            <a:r>
              <a:rPr lang="en-US" sz="2800" dirty="0">
                <a:solidFill>
                  <a:srgbClr val="002060"/>
                </a:solidFill>
              </a:rPr>
              <a:t>This model is chosen to be the best fit for the data series of covid-19 cases in the US. </a:t>
            </a:r>
            <a:endParaRPr lang="en-US" sz="1200" dirty="0">
              <a:solidFill>
                <a:srgbClr val="002060"/>
              </a:solidFill>
            </a:endParaRPr>
          </a:p>
          <a:p>
            <a:endParaRPr lang="en-US" sz="2800" dirty="0">
              <a:solidFill>
                <a:srgbClr val="002060"/>
              </a:solidFill>
            </a:endParaRPr>
          </a:p>
        </p:txBody>
      </p:sp>
      <p:sp>
        <p:nvSpPr>
          <p:cNvPr id="6" name="TextBox 5">
            <a:extLst>
              <a:ext uri="{FF2B5EF4-FFF2-40B4-BE49-F238E27FC236}">
                <a16:creationId xmlns:a16="http://schemas.microsoft.com/office/drawing/2014/main" id="{66CEF6EE-47B6-469A-9228-D680130DC2CF}"/>
              </a:ext>
            </a:extLst>
          </p:cNvPr>
          <p:cNvSpPr txBox="1"/>
          <p:nvPr/>
        </p:nvSpPr>
        <p:spPr>
          <a:xfrm>
            <a:off x="771759" y="246410"/>
            <a:ext cx="10349948" cy="12003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3600" b="1" i="0" dirty="0">
                <a:solidFill>
                  <a:srgbClr val="24292F"/>
                </a:solidFill>
                <a:effectLst/>
                <a:latin typeface="-apple-system"/>
              </a:rPr>
              <a:t>Time Series analysis and forecasting of </a:t>
            </a:r>
          </a:p>
          <a:p>
            <a:pPr algn="ctr"/>
            <a:r>
              <a:rPr lang="en-US" sz="3600" b="1" i="0" dirty="0">
                <a:solidFill>
                  <a:srgbClr val="24292F"/>
                </a:solidFill>
                <a:effectLst/>
                <a:latin typeface="-apple-system"/>
              </a:rPr>
              <a:t>COVID-19 Cases and Death in the US</a:t>
            </a:r>
          </a:p>
        </p:txBody>
      </p:sp>
      <p:pic>
        <p:nvPicPr>
          <p:cNvPr id="2" name="Audio 1">
            <a:hlinkClick r:id="" action="ppaction://media"/>
            <a:extLst>
              <a:ext uri="{FF2B5EF4-FFF2-40B4-BE49-F238E27FC236}">
                <a16:creationId xmlns:a16="http://schemas.microsoft.com/office/drawing/2014/main" id="{FF1235AE-B9BF-438B-BE91-99EA5914114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81549783"/>
      </p:ext>
    </p:extLst>
  </p:cSld>
  <p:clrMapOvr>
    <a:masterClrMapping/>
  </p:clrMapOvr>
  <mc:AlternateContent xmlns:mc="http://schemas.openxmlformats.org/markup-compatibility/2006">
    <mc:Choice xmlns:p14="http://schemas.microsoft.com/office/powerpoint/2010/main" Requires="p14">
      <p:transition spd="slow" p14:dur="2000" advTm="32309"/>
    </mc:Choice>
    <mc:Fallback>
      <p:transition spd="slow" advTm="323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13192" x="3795713" y="6842125"/>
          <p14:tracePt t="13194" x="3827463" y="6802438"/>
          <p14:tracePt t="13195" x="3835400" y="6786563"/>
          <p14:tracePt t="13196" x="3843338" y="6778625"/>
          <p14:tracePt t="13198" x="3875088" y="6746875"/>
          <p14:tracePt t="13199" x="3883025" y="6738938"/>
          <p14:tracePt t="13200" x="3890963" y="6723063"/>
          <p14:tracePt t="13202" x="3914775" y="6707188"/>
          <p14:tracePt t="13203" x="3930650" y="6681788"/>
          <p14:tracePt t="13204" x="3938588" y="6673850"/>
          <p14:tracePt t="13205" x="3946525" y="6665913"/>
          <p14:tracePt t="13206" x="3962400" y="6650038"/>
          <p14:tracePt t="13207" x="3970338" y="6642100"/>
          <p14:tracePt t="13208" x="3978275" y="6634163"/>
          <p14:tracePt t="13209" x="3994150" y="6626225"/>
          <p14:tracePt t="13210" x="4011613" y="6602413"/>
          <p14:tracePt t="13211" x="4027488" y="6594475"/>
          <p14:tracePt t="13212" x="4035425" y="6586538"/>
          <p14:tracePt t="13214" x="4059238" y="6562725"/>
          <p14:tracePt t="13215" x="4083050" y="6554788"/>
          <p14:tracePt t="13216" x="4098925" y="6538913"/>
          <p14:tracePt t="13217" x="4106863" y="6523038"/>
          <p14:tracePt t="13218" x="4130675" y="6515100"/>
          <p14:tracePt t="13220" x="4154488" y="6499225"/>
          <p14:tracePt t="13221" x="4178300" y="6475413"/>
          <p14:tracePt t="13222" x="4194175" y="6467475"/>
          <p14:tracePt t="13223" x="4217988" y="6443663"/>
          <p14:tracePt t="13224" x="4233863" y="6435725"/>
          <p14:tracePt t="13225" x="4249738" y="6427788"/>
          <p14:tracePt t="13226" x="4273550" y="6403975"/>
          <p14:tracePt t="13227" x="4289425" y="6396038"/>
          <p14:tracePt t="13228" x="4297363" y="6388100"/>
          <p14:tracePt t="13229" x="4321175" y="6372225"/>
          <p14:tracePt t="13230" x="4337050" y="6364288"/>
          <p14:tracePt t="13231" x="4370388" y="6348413"/>
          <p14:tracePt t="13232" x="4394200" y="6330950"/>
          <p14:tracePt t="13233" x="4410075" y="6323013"/>
          <p14:tracePt t="13234" x="4433888" y="6299200"/>
          <p14:tracePt t="13235" x="4449763" y="6291263"/>
          <p14:tracePt t="13236" x="4473575" y="6267450"/>
          <p14:tracePt t="13237" x="4505325" y="6243638"/>
          <p14:tracePt t="13238" x="4521200" y="6235700"/>
          <p14:tracePt t="13239" x="4545013" y="6219825"/>
          <p14:tracePt t="13240" x="4560888" y="6196013"/>
          <p14:tracePt t="13241" x="4584700" y="6188075"/>
          <p14:tracePt t="13242" x="4616450" y="6164263"/>
          <p14:tracePt t="13243" x="4640263" y="6148388"/>
          <p14:tracePt t="13244" x="4656138" y="6132513"/>
          <p14:tracePt t="13245" x="4679950" y="6116638"/>
          <p14:tracePt t="13246" x="4713288" y="6092825"/>
          <p14:tracePt t="13247" x="4745038" y="6069013"/>
          <p14:tracePt t="13248" x="4760913" y="6053138"/>
          <p14:tracePt t="13249" x="4784725" y="6029325"/>
          <p14:tracePt t="13250" x="4800600" y="6013450"/>
          <p14:tracePt t="13251" x="4832350" y="5988050"/>
          <p14:tracePt t="13252" x="4856163" y="5972175"/>
          <p14:tracePt t="13253" x="4872038" y="5948363"/>
          <p14:tracePt t="13254" x="4895850" y="5924550"/>
          <p14:tracePt t="13255" x="4927600" y="5908675"/>
          <p14:tracePt t="13256" x="4951413" y="5892800"/>
          <p14:tracePt t="13257" x="4967288" y="5876925"/>
          <p14:tracePt t="13258" x="4999038" y="5845175"/>
          <p14:tracePt t="13259" x="5022850" y="5821363"/>
          <p14:tracePt t="13260" x="5038725" y="5805488"/>
          <p14:tracePt t="13261" x="5064125" y="5781675"/>
          <p14:tracePt t="13262" x="5080000" y="5765800"/>
          <p14:tracePt t="13263" x="5119688" y="5741988"/>
          <p14:tracePt t="13264" x="5135563" y="5718175"/>
          <p14:tracePt t="13265" x="5159375" y="5702300"/>
          <p14:tracePt t="13266" x="5175250" y="5678488"/>
          <p14:tracePt t="13267" x="5199063" y="5662613"/>
          <p14:tracePt t="13269" x="5238750" y="5613400"/>
          <p14:tracePt t="13270" x="5254625" y="5597525"/>
          <p14:tracePt t="13272" x="5302250" y="5557838"/>
          <p14:tracePt t="13273" x="5318125" y="5534025"/>
          <p14:tracePt t="13274" x="5341938" y="5518150"/>
          <p14:tracePt t="13275" x="5349875" y="5510213"/>
          <p14:tracePt t="13276" x="5365750" y="5486400"/>
          <p14:tracePt t="13277" x="5389563" y="5470525"/>
          <p14:tracePt t="13278" x="5397500" y="5462588"/>
          <p14:tracePt t="13279" x="5414963" y="5438775"/>
          <p14:tracePt t="13280" x="5430838" y="5422900"/>
          <p14:tracePt t="13281" x="5446713" y="5414963"/>
          <p14:tracePt t="13282" x="5462588" y="5399088"/>
          <p14:tracePt t="13283" x="5478463" y="5375275"/>
          <p14:tracePt t="13285" x="5510213" y="5351463"/>
          <p14:tracePt t="13286" x="5518150" y="5327650"/>
          <p14:tracePt t="13288" x="5541963" y="5310188"/>
          <p14:tracePt t="13289" x="5557838" y="5294313"/>
          <p14:tracePt t="13290" x="5565775" y="5286375"/>
          <p14:tracePt t="13291" x="5581650" y="5278438"/>
          <p14:tracePt t="13292" x="5589588" y="5254625"/>
          <p14:tracePt t="13293" x="5597525" y="5246688"/>
          <p14:tracePt t="13294" x="5613400" y="5230813"/>
          <p14:tracePt t="13295" x="5621338" y="5222875"/>
          <p14:tracePt t="13296" x="5629275" y="5214938"/>
          <p14:tracePt t="13297" x="5637213" y="5207000"/>
          <p14:tracePt t="13298" x="5645150" y="5199063"/>
          <p14:tracePt t="13299" x="5661025" y="5175250"/>
          <p14:tracePt t="13300" x="5668963" y="5167313"/>
          <p14:tracePt t="13301" x="5676900" y="5159375"/>
          <p14:tracePt t="13302" x="5684838" y="5151438"/>
          <p14:tracePt t="13303" x="5692775" y="5143500"/>
          <p14:tracePt t="13304" x="5700713" y="5135563"/>
          <p14:tracePt t="13305" x="5708650" y="5127625"/>
          <p14:tracePt t="13306" x="5716588" y="5119688"/>
          <p14:tracePt t="13307" x="5716588" y="5111750"/>
          <p14:tracePt t="13308" x="5724525" y="5103813"/>
          <p14:tracePt t="13309" x="5732463" y="5095875"/>
          <p14:tracePt t="13310" x="5740400" y="5087938"/>
          <p14:tracePt t="13311" x="5740400" y="5080000"/>
          <p14:tracePt t="13312" x="5749925" y="5072063"/>
          <p14:tracePt t="13313" x="5749925" y="5064125"/>
          <p14:tracePt t="13314" x="5757863" y="5056188"/>
          <p14:tracePt t="13316" x="5765800" y="5048250"/>
          <p14:tracePt t="13317" x="5765800" y="5040313"/>
          <p14:tracePt t="13319" x="5765800" y="5032375"/>
          <p14:tracePt t="13321" x="5773738" y="5024438"/>
          <p14:tracePt t="13322" x="5773738" y="5016500"/>
          <p14:tracePt t="13323" x="5781675" y="5016500"/>
          <p14:tracePt t="13324" x="5781675" y="5008563"/>
          <p14:tracePt t="13325" x="5781675" y="5000625"/>
          <p14:tracePt t="13327" x="5789613" y="4992688"/>
          <p14:tracePt t="13329" x="5789613" y="4984750"/>
          <p14:tracePt t="13330" x="5789613" y="4976813"/>
          <p14:tracePt t="13331" x="5797550" y="4967288"/>
          <p14:tracePt t="13333" x="5797550" y="4959350"/>
          <p14:tracePt t="13336" x="5805488" y="4943475"/>
          <p14:tracePt t="13338" x="5805488" y="4935538"/>
          <p14:tracePt t="13339" x="5805488" y="4927600"/>
          <p14:tracePt t="13340" x="5813425" y="4927600"/>
          <p14:tracePt t="13341" x="5813425" y="4919663"/>
          <p14:tracePt t="13342" x="5813425" y="4911725"/>
          <p14:tracePt t="13344" x="5821363" y="4903788"/>
          <p14:tracePt t="13345" x="5821363" y="4895850"/>
          <p14:tracePt t="13347" x="5821363" y="4887913"/>
          <p14:tracePt t="13348" x="5829300" y="4872038"/>
          <p14:tracePt t="13350" x="5829300" y="4864100"/>
          <p14:tracePt t="13351" x="5837238" y="4856163"/>
          <p14:tracePt t="13353" x="5837238" y="4848225"/>
          <p14:tracePt t="13354" x="5845175" y="4840288"/>
          <p14:tracePt t="13355" x="5845175" y="4832350"/>
          <p14:tracePt t="13357" x="5853113" y="4824413"/>
          <p14:tracePt t="13358" x="5853113" y="4816475"/>
          <p14:tracePt t="13360" x="5861050" y="4808538"/>
          <p14:tracePt t="13361" x="5861050" y="4800600"/>
          <p14:tracePt t="13362" x="5868988" y="4800600"/>
          <p14:tracePt t="13363" x="5868988" y="4792663"/>
          <p14:tracePt t="13364" x="5876925" y="4784725"/>
          <p14:tracePt t="13366" x="5884863" y="4776788"/>
          <p14:tracePt t="13367" x="5884863" y="4768850"/>
          <p14:tracePt t="13368" x="5892800" y="4768850"/>
          <p14:tracePt t="13369" x="5892800" y="4760913"/>
          <p14:tracePt t="13370" x="5900738" y="4760913"/>
          <p14:tracePt t="13371" x="5900738" y="4752975"/>
          <p14:tracePt t="13372" x="5908675" y="4745038"/>
          <p14:tracePt t="13373" x="5916613" y="4745038"/>
          <p14:tracePt t="13374" x="5916613" y="4737100"/>
          <p14:tracePt t="13375" x="5924550" y="4737100"/>
          <p14:tracePt t="13376" x="5932488" y="4729163"/>
          <p14:tracePt t="13377" x="5932488" y="4721225"/>
          <p14:tracePt t="13378" x="5940425" y="4721225"/>
          <p14:tracePt t="13379" x="5948363" y="4713288"/>
          <p14:tracePt t="13380" x="5956300" y="4713288"/>
          <p14:tracePt t="13381" x="5972175" y="4705350"/>
          <p14:tracePt t="13382" x="5980113" y="4697413"/>
          <p14:tracePt t="13383" x="5988050" y="4697413"/>
          <p14:tracePt t="13385" x="5995988" y="4689475"/>
          <p14:tracePt t="13386" x="6003925" y="4681538"/>
          <p14:tracePt t="13387" x="6011863" y="4673600"/>
          <p14:tracePt t="13388" x="6019800" y="4673600"/>
          <p14:tracePt t="13389" x="6027738" y="4665663"/>
          <p14:tracePt t="13390" x="6035675" y="4665663"/>
          <p14:tracePt t="13391" x="6043613" y="4657725"/>
          <p14:tracePt t="13392" x="6051550" y="4649788"/>
          <p14:tracePt t="13393" x="6059488" y="4649788"/>
          <p14:tracePt t="13394" x="6067425" y="4641850"/>
          <p14:tracePt t="13395" x="6075363" y="4633913"/>
          <p14:tracePt t="13396" x="6083300" y="4633913"/>
          <p14:tracePt t="13397" x="6091238" y="4624388"/>
          <p14:tracePt t="13398" x="6100763" y="4616450"/>
          <p14:tracePt t="13400" x="6108700" y="4608513"/>
          <p14:tracePt t="13401" x="6116638" y="4608513"/>
          <p14:tracePt t="13402" x="6124575" y="4600575"/>
          <p14:tracePt t="13403" x="6132513" y="4592638"/>
          <p14:tracePt t="13404" x="6140450" y="4592638"/>
          <p14:tracePt t="13405" x="6140450" y="4584700"/>
          <p14:tracePt t="13406" x="6148388" y="4584700"/>
          <p14:tracePt t="13407" x="6156325" y="4576763"/>
          <p14:tracePt t="13408" x="6156325" y="4568825"/>
          <p14:tracePt t="13409" x="6164263" y="4568825"/>
          <p14:tracePt t="13410" x="6164263" y="4560888"/>
          <p14:tracePt t="13411" x="6172200" y="4560888"/>
          <p14:tracePt t="13413" x="6180138" y="4552950"/>
          <p14:tracePt t="13414" x="6188075" y="4552950"/>
          <p14:tracePt t="13415" x="6188075" y="4537075"/>
          <p14:tracePt t="13416" x="6196013" y="4537075"/>
          <p14:tracePt t="13417" x="6196013" y="4529138"/>
          <p14:tracePt t="13420" x="6203950" y="4521200"/>
          <p14:tracePt t="13421" x="6211888" y="4521200"/>
          <p14:tracePt t="13424" x="6211888" y="4513263"/>
          <p14:tracePt t="13428" x="6211888" y="4505325"/>
          <p14:tracePt t="13429" x="6219825" y="4505325"/>
          <p14:tracePt t="13432" x="6227763" y="4505325"/>
          <p14:tracePt t="13433" x="6227763" y="4497388"/>
          <p14:tracePt t="13435" x="6235700" y="4497388"/>
          <p14:tracePt t="13437" x="6235700" y="4489450"/>
          <p14:tracePt t="13439" x="6243638" y="4489450"/>
          <p14:tracePt t="13441" x="6243638" y="4481513"/>
          <p14:tracePt t="13443" x="6251575" y="4481513"/>
          <p14:tracePt t="13446" x="6251575" y="4473575"/>
          <p14:tracePt t="13447" x="6259513" y="4473575"/>
          <p14:tracePt t="13452" x="6267450" y="4465638"/>
          <p14:tracePt t="13456" x="6275388" y="4465638"/>
          <p14:tracePt t="13458" x="6275388" y="4457700"/>
          <p14:tracePt t="13460" x="6283325" y="4457700"/>
          <p14:tracePt t="13463" x="6291263" y="4457700"/>
          <p14:tracePt t="13464" x="6291263" y="4449763"/>
          <p14:tracePt t="13466" x="6299200" y="4449763"/>
          <p14:tracePt t="13469" x="6315075" y="4441825"/>
          <p14:tracePt t="13472" x="6323013" y="4441825"/>
          <p14:tracePt t="13474" x="6330950" y="4433888"/>
          <p14:tracePt t="13478" x="6338888" y="4425950"/>
          <p14:tracePt t="13479" x="6346825" y="4425950"/>
          <p14:tracePt t="13482" x="6354763" y="4425950"/>
          <p14:tracePt t="13483" x="6354763" y="4418013"/>
          <p14:tracePt t="13484" x="6362700" y="4418013"/>
          <p14:tracePt t="13486" x="6370638" y="4418013"/>
          <p14:tracePt t="13487" x="6370638" y="4410075"/>
          <p14:tracePt t="13488" x="6378575" y="4410075"/>
          <p14:tracePt t="13490" x="6386513" y="4410075"/>
          <p14:tracePt t="13491" x="6386513" y="4402138"/>
          <p14:tracePt t="13492" x="6394450" y="4402138"/>
          <p14:tracePt t="13495" x="6402388" y="4402138"/>
          <p14:tracePt t="13496" x="6402388" y="4394200"/>
          <p14:tracePt t="13497" x="6410325" y="4394200"/>
          <p14:tracePt t="13499" x="6418263" y="4386263"/>
          <p14:tracePt t="13501" x="6426200" y="4386263"/>
          <p14:tracePt t="13504" x="6434138" y="4378325"/>
          <p14:tracePt t="13506" x="6442075" y="4378325"/>
          <p14:tracePt t="13508" x="6442075" y="4370388"/>
          <p14:tracePt t="13509" x="6451600" y="4370388"/>
          <p14:tracePt t="13513" x="6459538" y="4362450"/>
          <p14:tracePt t="13515" x="6467475" y="4362450"/>
          <p14:tracePt t="13519" x="6475413" y="4354513"/>
          <p14:tracePt t="13522" x="6483350" y="4354513"/>
          <p14:tracePt t="13529" x="6483350" y="4346575"/>
          <p14:tracePt t="13531" x="6491288" y="4346575"/>
          <p14:tracePt t="13540" x="6499225" y="4346575"/>
          <p14:tracePt t="13544" x="6499225" y="4338638"/>
          <p14:tracePt t="13547" x="6507163" y="4338638"/>
          <p14:tracePt t="13555" x="6515100" y="4338638"/>
          <p14:tracePt t="13559" x="6523038" y="4338638"/>
          <p14:tracePt t="13564" x="6530975" y="4338638"/>
          <p14:tracePt t="13569" x="6538913" y="4330700"/>
          <p14:tracePt t="13573" x="6546850" y="4330700"/>
          <p14:tracePt t="13578" x="6554788" y="4330700"/>
          <p14:tracePt t="13582" x="6562725" y="4322763"/>
          <p14:tracePt t="13588" x="6570663" y="4322763"/>
          <p14:tracePt t="13593" x="6578600" y="4322763"/>
          <p14:tracePt t="13603" x="6578600" y="4314825"/>
          <p14:tracePt t="13609" x="6586538" y="4314825"/>
          <p14:tracePt t="13641" x="6594475" y="4314825"/>
          <p14:tracePt t="13720" x="6602413" y="4314825"/>
          <p14:tracePt t="13722" x="6610350" y="4314825"/>
          <p14:tracePt t="13725" x="6618288" y="4314825"/>
          <p14:tracePt t="13727" x="6626225" y="4314825"/>
          <p14:tracePt t="13728" x="6626225" y="4322763"/>
          <p14:tracePt t="13729" x="6634163" y="4322763"/>
          <p14:tracePt t="13731" x="6650038" y="4322763"/>
          <p14:tracePt t="13732" x="6650038" y="4330700"/>
          <p14:tracePt t="13735" x="6657975" y="4338638"/>
          <p14:tracePt t="13736" x="6665913" y="4338638"/>
          <p14:tracePt t="13737" x="6665913" y="4346575"/>
          <p14:tracePt t="13738" x="6673850" y="4346575"/>
          <p14:tracePt t="13740" x="6681788" y="4354513"/>
          <p14:tracePt t="13742" x="6689725" y="4354513"/>
          <p14:tracePt t="13743" x="6689725" y="4362450"/>
          <p14:tracePt t="13744" x="6697663" y="4362450"/>
          <p14:tracePt t="13746" x="6705600" y="4362450"/>
          <p14:tracePt t="13747" x="6705600" y="4370388"/>
          <p14:tracePt t="13749" x="6713538" y="4370388"/>
          <p14:tracePt t="13751" x="6721475" y="4378325"/>
          <p14:tracePt t="13753" x="6729413" y="4378325"/>
          <p14:tracePt t="13756" x="6737350" y="4386263"/>
          <p14:tracePt t="13758" x="6745288" y="4386263"/>
          <p14:tracePt t="13760" x="6753225" y="4394200"/>
          <p14:tracePt t="13762" x="6761163" y="4394200"/>
          <p14:tracePt t="13765" x="6769100" y="4394200"/>
          <p14:tracePt t="13766" x="6769100" y="4402138"/>
          <p14:tracePt t="13767" x="6777038" y="4402138"/>
          <p14:tracePt t="13769" x="6784975" y="4402138"/>
          <p14:tracePt t="13771" x="6794500" y="4410075"/>
          <p14:tracePt t="13773" x="6802438" y="4410075"/>
          <p14:tracePt t="13774" x="6810375" y="4410075"/>
          <p14:tracePt t="13776" x="6818313" y="4418013"/>
          <p14:tracePt t="13777" x="6826250" y="4418013"/>
          <p14:tracePt t="13778" x="6834188" y="4418013"/>
          <p14:tracePt t="13779" x="6842125" y="4425950"/>
          <p14:tracePt t="13780" x="6850063" y="4425950"/>
          <p14:tracePt t="13781" x="6858000" y="4433888"/>
          <p14:tracePt t="13782" x="6865938" y="4433888"/>
          <p14:tracePt t="13783" x="6881813" y="4433888"/>
          <p14:tracePt t="13785" x="6897688" y="4441825"/>
          <p14:tracePt t="13786" x="6905625" y="4441825"/>
          <p14:tracePt t="13787" x="6929438" y="4441825"/>
          <p14:tracePt t="13788" x="6937375" y="4449763"/>
          <p14:tracePt t="13789" x="6945313" y="4449763"/>
          <p14:tracePt t="13790" x="6961188" y="4449763"/>
          <p14:tracePt t="13791" x="6969125" y="4449763"/>
          <p14:tracePt t="13792" x="6985000" y="4457700"/>
          <p14:tracePt t="13793" x="6992938" y="4457700"/>
          <p14:tracePt t="13794" x="7008813" y="4457700"/>
          <p14:tracePt t="13795" x="7016750" y="4465638"/>
          <p14:tracePt t="13796" x="7032625" y="4465638"/>
          <p14:tracePt t="13797" x="7040563" y="4465638"/>
          <p14:tracePt t="13798" x="7064375" y="4465638"/>
          <p14:tracePt t="13799" x="7080250" y="4465638"/>
          <p14:tracePt t="13800" x="7096125" y="4465638"/>
          <p14:tracePt t="13802" x="7127875" y="4481513"/>
          <p14:tracePt t="13803" x="7145338" y="4481513"/>
          <p14:tracePt t="13804" x="7153275" y="4481513"/>
          <p14:tracePt t="13805" x="7169150" y="4481513"/>
          <p14:tracePt t="13806" x="7185025" y="4481513"/>
          <p14:tracePt t="13807" x="7208838" y="4481513"/>
          <p14:tracePt t="13808" x="7224713" y="4481513"/>
          <p14:tracePt t="13809" x="7232650" y="4481513"/>
          <p14:tracePt t="13810" x="7256463" y="4481513"/>
          <p14:tracePt t="13811" x="7264400" y="4481513"/>
          <p14:tracePt t="13812" x="7288213" y="4481513"/>
          <p14:tracePt t="13813" x="7304088" y="4481513"/>
          <p14:tracePt t="13814" x="7319963" y="4481513"/>
          <p14:tracePt t="13815" x="7343775" y="4481513"/>
          <p14:tracePt t="13816" x="7359650" y="4481513"/>
          <p14:tracePt t="13817" x="7367588" y="4481513"/>
          <p14:tracePt t="13818" x="7383463" y="4481513"/>
          <p14:tracePt t="13819" x="7399338" y="4481513"/>
          <p14:tracePt t="13820" x="7423150" y="4481513"/>
          <p14:tracePt t="13821" x="7431088" y="4481513"/>
          <p14:tracePt t="13822" x="7454900" y="4481513"/>
          <p14:tracePt t="13823" x="7470775" y="4481513"/>
          <p14:tracePt t="13824" x="7504113" y="4481513"/>
          <p14:tracePt t="13825" x="7535863" y="4481513"/>
          <p14:tracePt t="13826" x="7551738" y="4481513"/>
          <p14:tracePt t="13827" x="7575550" y="4481513"/>
          <p14:tracePt t="13828" x="7583488" y="4481513"/>
          <p14:tracePt t="13829" x="7599363" y="4481513"/>
          <p14:tracePt t="13830" x="7615238" y="4481513"/>
          <p14:tracePt t="13831" x="7639050" y="4481513"/>
          <p14:tracePt t="13832" x="7646988" y="4481513"/>
          <p14:tracePt t="13833" x="7662863" y="4481513"/>
          <p14:tracePt t="13834" x="7678738" y="4481513"/>
          <p14:tracePt t="13835" x="7702550" y="4473575"/>
          <p14:tracePt t="13836" x="7710488" y="4473575"/>
          <p14:tracePt t="13837" x="7726363" y="4473575"/>
          <p14:tracePt t="13838" x="7734300" y="4473575"/>
          <p14:tracePt t="13839" x="7750175" y="4473575"/>
          <p14:tracePt t="13840" x="7758113" y="4473575"/>
          <p14:tracePt t="13841" x="7773988" y="4465638"/>
          <p14:tracePt t="13842" x="7781925" y="4465638"/>
          <p14:tracePt t="13843" x="7789863" y="4465638"/>
          <p14:tracePt t="13844" x="7805738" y="4465638"/>
          <p14:tracePt t="13845" x="7813675" y="4457700"/>
          <p14:tracePt t="13846" x="7821613" y="4457700"/>
          <p14:tracePt t="13847" x="7847013" y="4457700"/>
          <p14:tracePt t="13848" x="7854950" y="4457700"/>
          <p14:tracePt t="13849" x="7862888" y="4449763"/>
          <p14:tracePt t="13850" x="7870825" y="4449763"/>
          <p14:tracePt t="13851" x="7878763" y="4449763"/>
          <p14:tracePt t="13852" x="7886700" y="4449763"/>
          <p14:tracePt t="13853" x="7894638" y="4449763"/>
          <p14:tracePt t="13854" x="7902575" y="4441825"/>
          <p14:tracePt t="13859" x="7918450" y="4441825"/>
          <p14:tracePt t="13861" x="7918450" y="4433888"/>
          <p14:tracePt t="13862" x="7926388" y="4433888"/>
          <p14:tracePt t="13865" x="7934325" y="4433888"/>
          <p14:tracePt t="13878" x="7942263" y="4433888"/>
          <p14:tracePt t="13903" x="7942263" y="4425950"/>
          <p14:tracePt t="13909" x="7950200" y="4425950"/>
          <p14:tracePt t="13930" x="7958138" y="4425950"/>
          <p14:tracePt t="13932" x="7966075" y="4425950"/>
          <p14:tracePt t="13935" x="7974013" y="4425950"/>
          <p14:tracePt t="13938" x="7981950" y="4425950"/>
          <p14:tracePt t="13940" x="7989888" y="4425950"/>
          <p14:tracePt t="13942" x="7997825" y="4425950"/>
          <p14:tracePt t="13944" x="8005763" y="4425950"/>
          <p14:tracePt t="13946" x="8013700" y="4425950"/>
          <p14:tracePt t="13948" x="8021638" y="4425950"/>
          <p14:tracePt t="13950" x="8029575" y="4425950"/>
          <p14:tracePt t="13952" x="8037513" y="4425950"/>
          <p14:tracePt t="13954" x="8045450" y="4425950"/>
          <p14:tracePt t="13955" x="8053388" y="4425950"/>
          <p14:tracePt t="13957" x="8061325" y="4425950"/>
          <p14:tracePt t="13958" x="8069263" y="4425950"/>
          <p14:tracePt t="13960" x="8077200" y="4425950"/>
          <p14:tracePt t="13961" x="8085138" y="4433888"/>
          <p14:tracePt t="13963" x="8093075" y="4433888"/>
          <p14:tracePt t="13964" x="8101013" y="4433888"/>
          <p14:tracePt t="13966" x="8108950" y="4433888"/>
          <p14:tracePt t="13967" x="8116888" y="4441825"/>
          <p14:tracePt t="13969" x="8124825" y="4441825"/>
          <p14:tracePt t="13971" x="8140700" y="4441825"/>
          <p14:tracePt t="13972" x="8148638" y="4441825"/>
          <p14:tracePt t="13974" x="8156575" y="4449763"/>
          <p14:tracePt t="13975" x="8164513" y="4449763"/>
          <p14:tracePt t="13977" x="8172450" y="4449763"/>
          <p14:tracePt t="13979" x="8180388" y="4449763"/>
          <p14:tracePt t="13980" x="8180388" y="4457700"/>
          <p14:tracePt t="13981" x="8189913" y="4457700"/>
          <p14:tracePt t="13982" x="8197850" y="4457700"/>
          <p14:tracePt t="13984" x="8205788" y="4457700"/>
          <p14:tracePt t="13987" x="8213725" y="4457700"/>
          <p14:tracePt t="13988" x="8213725" y="4465638"/>
          <p14:tracePt t="13989" x="8221663" y="4465638"/>
          <p14:tracePt t="13992" x="8229600" y="4465638"/>
          <p14:tracePt t="13994" x="8237538" y="4465638"/>
          <p14:tracePt t="13996" x="8237538" y="4473575"/>
          <p14:tracePt t="13998" x="8245475" y="4473575"/>
          <p14:tracePt t="14011" x="8253413" y="4473575"/>
          <p14:tracePt t="14015" x="8261350" y="4473575"/>
          <p14:tracePt t="14019" x="8261350" y="4481513"/>
          <p14:tracePt t="14020" x="8269288" y="4481513"/>
          <p14:tracePt t="14024" x="8277225" y="4481513"/>
          <p14:tracePt t="14028" x="8285163" y="4489450"/>
          <p14:tracePt t="14032" x="8293100" y="4489450"/>
          <p14:tracePt t="14035" x="8301038" y="4497388"/>
          <p14:tracePt t="14036" x="8308975" y="4497388"/>
          <p14:tracePt t="14038" x="8316913" y="4505325"/>
          <p14:tracePt t="14039" x="8324850" y="4505325"/>
          <p14:tracePt t="14041" x="8332788" y="4505325"/>
          <p14:tracePt t="14043" x="8340725" y="4513263"/>
          <p14:tracePt t="14045" x="8348663" y="4513263"/>
          <p14:tracePt t="14047" x="8356600" y="4513263"/>
          <p14:tracePt t="14049" x="8364538" y="4521200"/>
          <p14:tracePt t="14051" x="8372475" y="4521200"/>
          <p14:tracePt t="14053" x="8380413" y="4521200"/>
          <p14:tracePt t="14054" x="8388350" y="4521200"/>
          <p14:tracePt t="14055" x="8388350" y="4529138"/>
          <p14:tracePt t="14056" x="8396288" y="4529138"/>
          <p14:tracePt t="14058" x="8404225" y="4529138"/>
          <p14:tracePt t="14059" x="8412163" y="4529138"/>
          <p14:tracePt t="14061" x="8420100" y="4529138"/>
          <p14:tracePt t="14062" x="8428038" y="4537075"/>
          <p14:tracePt t="14063" x="8435975" y="4537075"/>
          <p14:tracePt t="14065" x="8443913" y="4537075"/>
          <p14:tracePt t="14066" x="8451850" y="4537075"/>
          <p14:tracePt t="14067" x="8459788" y="4537075"/>
          <p14:tracePt t="14069" x="8467725" y="4537075"/>
          <p14:tracePt t="14070" x="8483600" y="4537075"/>
          <p14:tracePt t="14071" x="8491538" y="4537075"/>
          <p14:tracePt t="14073" x="8499475" y="4537075"/>
          <p14:tracePt t="14074" x="8507413" y="4537075"/>
          <p14:tracePt t="14075" x="8515350" y="4537075"/>
          <p14:tracePt t="14076" x="8523288" y="4537075"/>
          <p14:tracePt t="14078" x="8531225" y="4537075"/>
          <p14:tracePt t="14079" x="8540750" y="4537075"/>
          <p14:tracePt t="14080" x="8548688" y="4537075"/>
          <p14:tracePt t="14082" x="8556625" y="4537075"/>
          <p14:tracePt t="14083" x="8564563" y="4537075"/>
          <p14:tracePt t="14084" x="8572500" y="4537075"/>
          <p14:tracePt t="14086" x="8580438" y="4537075"/>
          <p14:tracePt t="14087" x="8588375" y="4537075"/>
          <p14:tracePt t="14089" x="8596313" y="4537075"/>
          <p14:tracePt t="14090" x="8604250" y="4537075"/>
          <p14:tracePt t="14092" x="8612188" y="4537075"/>
          <p14:tracePt t="14094" x="8620125" y="4537075"/>
          <p14:tracePt t="14096" x="8628063" y="4537075"/>
          <p14:tracePt t="14098" x="8636000" y="4537075"/>
          <p14:tracePt t="14100" x="8643938" y="4537075"/>
          <p14:tracePt t="14103" x="8651875" y="4537075"/>
          <p14:tracePt t="14110" x="8659813" y="4537075"/>
          <p14:tracePt t="14125" x="8667750" y="4537075"/>
          <p14:tracePt t="14140" x="8675688" y="4537075"/>
          <p14:tracePt t="14147" x="8683625" y="4537075"/>
          <p14:tracePt t="14153" x="8691563" y="4537075"/>
          <p14:tracePt t="14155" x="8691563" y="4529138"/>
          <p14:tracePt t="14156" x="8699500" y="4529138"/>
          <p14:tracePt t="14158" x="8707438" y="4529138"/>
          <p14:tracePt t="14160" x="8715375" y="4529138"/>
          <p14:tracePt t="14162" x="8723313" y="4529138"/>
          <p14:tracePt t="14163" x="8731250" y="4521200"/>
          <p14:tracePt t="14165" x="8739188" y="4521200"/>
          <p14:tracePt t="14167" x="8747125" y="4521200"/>
          <p14:tracePt t="14168" x="8755063" y="4521200"/>
          <p14:tracePt t="14170" x="8763000" y="4521200"/>
          <p14:tracePt t="14171" x="8770938" y="4521200"/>
          <p14:tracePt t="14172" x="8778875" y="4521200"/>
          <p14:tracePt t="14174" x="8786813" y="4513263"/>
          <p14:tracePt t="14175" x="8794750" y="4513263"/>
          <p14:tracePt t="14177" x="8802688" y="4513263"/>
          <p14:tracePt t="14178" x="8826500" y="4513263"/>
          <p14:tracePt t="14179" x="8834438" y="4513263"/>
          <p14:tracePt t="14180" x="8842375" y="4513263"/>
          <p14:tracePt t="14181" x="8858250" y="4505325"/>
          <p14:tracePt t="14182" x="8866188" y="4505325"/>
          <p14:tracePt t="14183" x="8874125" y="4505325"/>
          <p14:tracePt t="14184" x="8883650" y="4505325"/>
          <p14:tracePt t="14185" x="8891588" y="4505325"/>
          <p14:tracePt t="14186" x="8899525" y="4505325"/>
          <p14:tracePt t="14187" x="8907463" y="4505325"/>
          <p14:tracePt t="14188" x="8915400" y="4505325"/>
          <p14:tracePt t="14189" x="8923338" y="4497388"/>
          <p14:tracePt t="14190" x="8931275" y="4497388"/>
          <p14:tracePt t="14191" x="8939213" y="4497388"/>
          <p14:tracePt t="14192" x="8947150" y="4497388"/>
          <p14:tracePt t="14193" x="8955088" y="4489450"/>
          <p14:tracePt t="14194" x="8963025" y="4489450"/>
          <p14:tracePt t="14195" x="8970963" y="4489450"/>
          <p14:tracePt t="14197" x="8978900" y="4489450"/>
          <p14:tracePt t="14198" x="8986838" y="4481513"/>
          <p14:tracePt t="14199" x="8994775" y="4481513"/>
          <p14:tracePt t="14200" x="9002713" y="4481513"/>
          <p14:tracePt t="14202" x="9010650" y="4473575"/>
          <p14:tracePt t="14203" x="9018588" y="4473575"/>
          <p14:tracePt t="14204" x="9026525" y="4473575"/>
          <p14:tracePt t="14206" x="9034463" y="4465638"/>
          <p14:tracePt t="14207" x="9050338" y="4465638"/>
          <p14:tracePt t="14209" x="9058275" y="4465638"/>
          <p14:tracePt t="14210" x="9066213" y="4457700"/>
          <p14:tracePt t="14212" x="9074150" y="4457700"/>
          <p14:tracePt t="14214" x="9082088" y="4449763"/>
          <p14:tracePt t="14216" x="9090025" y="4449763"/>
          <p14:tracePt t="14219" x="9097963" y="4441825"/>
          <p14:tracePt t="14223" x="9105900" y="4441825"/>
          <p14:tracePt t="14226" x="9113838" y="4433888"/>
          <p14:tracePt t="14236" x="9121775" y="4425950"/>
          <p14:tracePt t="14245" x="9129713" y="4418013"/>
          <p14:tracePt t="14254" x="9129713" y="4410075"/>
          <p14:tracePt t="14255" x="9137650" y="4410075"/>
          <p14:tracePt t="14261" x="9137650" y="4402138"/>
          <p14:tracePt t="14266" x="9145588" y="4402138"/>
          <p14:tracePt t="14269" x="9145588" y="4394200"/>
          <p14:tracePt t="14275" x="9153525" y="4394200"/>
          <p14:tracePt t="14278" x="9153525" y="4386263"/>
          <p14:tracePt t="14282" x="9161463" y="4386263"/>
          <p14:tracePt t="14288" x="9161463" y="4378325"/>
          <p14:tracePt t="14290" x="9169400" y="4378325"/>
          <p14:tracePt t="14302" x="9177338" y="4378325"/>
          <p14:tracePt t="14308" x="9177338" y="4370388"/>
          <p14:tracePt t="14317" x="9185275" y="4370388"/>
          <p14:tracePt t="14332" x="9193213" y="4370388"/>
          <p14:tracePt t="14338" x="9193213" y="4362450"/>
          <p14:tracePt t="14364" x="9201150" y="4362450"/>
          <p14:tracePt t="15699" x="9201150" y="4346575"/>
          <p14:tracePt t="15706" x="9201150" y="4314825"/>
          <p14:tracePt t="15715" x="9201150" y="4273550"/>
          <p14:tracePt t="15724" x="9201150" y="4217988"/>
          <p14:tracePt t="15728" x="9201150" y="4194175"/>
          <p14:tracePt t="15731" x="9201150" y="4186238"/>
          <p14:tracePt t="15734" x="9201150" y="4170363"/>
          <p14:tracePt t="15736" x="9201150" y="4162425"/>
          <p14:tracePt t="15738" x="9201150" y="4154488"/>
          <p14:tracePt t="15743" x="9201150" y="4130675"/>
          <p14:tracePt t="15745" x="9201150" y="4122738"/>
          <p14:tracePt t="15748" x="9209088" y="4106863"/>
          <p14:tracePt t="15750" x="9209088" y="4098925"/>
          <p14:tracePt t="15752" x="9209088" y="4090988"/>
          <p14:tracePt t="15754" x="9217025" y="4075113"/>
          <p14:tracePt t="15756" x="9217025" y="4067175"/>
          <p14:tracePt t="15757" x="9217025" y="4059238"/>
          <p14:tracePt t="15759" x="9217025" y="4051300"/>
          <p14:tracePt t="15761" x="9217025" y="4043363"/>
          <p14:tracePt t="15762" x="9224963" y="4035425"/>
          <p14:tracePt t="15764" x="9224963" y="4027488"/>
          <p14:tracePt t="15765" x="9224963" y="4019550"/>
          <p14:tracePt t="15767" x="9224963" y="4011613"/>
          <p14:tracePt t="15770" x="9224963" y="3995738"/>
          <p14:tracePt t="15771" x="9234488" y="3987800"/>
          <p14:tracePt t="15773" x="9234488" y="3979863"/>
          <p14:tracePt t="15774" x="9234488" y="3971925"/>
          <p14:tracePt t="15776" x="9234488" y="3963988"/>
          <p14:tracePt t="15777" x="9234488" y="3956050"/>
          <p14:tracePt t="15779" x="9234488" y="3948113"/>
          <p14:tracePt t="15780" x="9234488" y="3938588"/>
          <p14:tracePt t="15782" x="9234488" y="3922713"/>
          <p14:tracePt t="15783" x="9234488" y="3914775"/>
          <p14:tracePt t="15785" x="9234488" y="3906838"/>
          <p14:tracePt t="15786" x="9234488" y="3898900"/>
          <p14:tracePt t="15788" x="9234488" y="3890963"/>
          <p14:tracePt t="15789" x="9234488" y="3883025"/>
          <p14:tracePt t="15791" x="9234488" y="3875088"/>
          <p14:tracePt t="15792" x="9234488" y="3867150"/>
          <p14:tracePt t="15794" x="9234488" y="3859213"/>
          <p14:tracePt t="15795" x="9234488" y="3851275"/>
          <p14:tracePt t="15797" x="9234488" y="3843338"/>
          <p14:tracePt t="15798" x="9234488" y="3835400"/>
          <p14:tracePt t="15800" x="9234488" y="3827463"/>
          <p14:tracePt t="15802" x="9234488" y="3819525"/>
          <p14:tracePt t="15804" x="9234488" y="3811588"/>
          <p14:tracePt t="15806" x="9234488" y="3803650"/>
          <p14:tracePt t="15808" x="9234488" y="3795713"/>
          <p14:tracePt t="15810" x="9234488" y="3787775"/>
          <p14:tracePt t="15813" x="9234488" y="3779838"/>
          <p14:tracePt t="15815" x="9234488" y="3771900"/>
          <p14:tracePt t="15819" x="9234488" y="3763963"/>
          <p14:tracePt t="15821" x="9234488" y="3756025"/>
          <p14:tracePt t="15823" x="9234488" y="3748088"/>
          <p14:tracePt t="15826" x="9234488" y="3740150"/>
          <p14:tracePt t="15829" x="9234488" y="3732213"/>
          <p14:tracePt t="15831" x="9234488" y="3724275"/>
          <p14:tracePt t="15835" x="9234488" y="3716338"/>
          <p14:tracePt t="15837" x="9234488" y="3708400"/>
          <p14:tracePt t="15839" x="9234488" y="3700463"/>
          <p14:tracePt t="15842" x="9234488" y="3692525"/>
          <p14:tracePt t="15845" x="9234488" y="3684588"/>
          <p14:tracePt t="15848" x="9234488" y="3676650"/>
          <p14:tracePt t="15852" x="9234488" y="3668713"/>
          <p14:tracePt t="15856" x="9234488" y="3660775"/>
          <p14:tracePt t="15862" x="9234488" y="3652838"/>
          <p14:tracePt t="15868" x="9234488" y="3644900"/>
          <p14:tracePt t="15872" x="9234488" y="3636963"/>
          <p14:tracePt t="15874" x="9234488" y="3629025"/>
          <p14:tracePt t="15876" x="9234488" y="3621088"/>
          <p14:tracePt t="15879" x="9234488" y="3613150"/>
          <p14:tracePt t="15881" x="9234488" y="3605213"/>
          <p14:tracePt t="15885" x="9234488" y="3595688"/>
          <p14:tracePt t="15887" x="9234488" y="3579813"/>
          <p14:tracePt t="15889" x="9234488" y="3571875"/>
          <p14:tracePt t="15904" x="9224963" y="3524250"/>
          <p14:tracePt t="15906" x="9224963" y="3516313"/>
          <p14:tracePt t="15908" x="9217025" y="3508375"/>
          <p14:tracePt t="15910" x="9217025" y="3500438"/>
          <p14:tracePt t="15913" x="9217025" y="3492500"/>
          <p14:tracePt t="15915" x="9209088" y="3484563"/>
          <p14:tracePt t="15917" x="9209088" y="3476625"/>
          <p14:tracePt t="15920" x="9201150" y="3468688"/>
          <p14:tracePt t="15922" x="9201150" y="3460750"/>
          <p14:tracePt t="15924" x="9193213" y="3460750"/>
          <p14:tracePt t="15925" x="9193213" y="3452813"/>
          <p14:tracePt t="15927" x="9185275" y="3444875"/>
          <p14:tracePt t="15930" x="9185275" y="3436938"/>
          <p14:tracePt t="15932" x="9177338" y="3429000"/>
          <p14:tracePt t="15936" x="9169400" y="3421063"/>
          <p14:tracePt t="15937" x="9161463" y="3413125"/>
          <p14:tracePt t="15940" x="9153525" y="3405188"/>
          <p14:tracePt t="15942" x="9145588" y="3397250"/>
          <p14:tracePt t="15944" x="9137650" y="3389313"/>
          <p14:tracePt t="15945" x="9137650" y="3381375"/>
          <p14:tracePt t="15947" x="9121775" y="3373438"/>
          <p14:tracePt t="15948" x="9113838" y="3365500"/>
          <p14:tracePt t="15950" x="9113838" y="3357563"/>
          <p14:tracePt t="15951" x="9097963" y="3349625"/>
          <p14:tracePt t="15953" x="9090025" y="3341688"/>
          <p14:tracePt t="15955" x="9082088" y="3333750"/>
          <p14:tracePt t="15956" x="9074150" y="3325813"/>
          <p14:tracePt t="15957" x="9066213" y="3317875"/>
          <p14:tracePt t="15958" x="9058275" y="3317875"/>
          <p14:tracePt t="15959" x="9058275" y="3309938"/>
          <p14:tracePt t="15960" x="9042400" y="3302000"/>
          <p14:tracePt t="15961" x="9034463" y="3302000"/>
          <p14:tracePt t="15962" x="9026525" y="3294063"/>
          <p14:tracePt t="15963" x="9018588" y="3286125"/>
          <p14:tracePt t="15964" x="9010650" y="3278188"/>
          <p14:tracePt t="15965" x="9002713" y="3278188"/>
          <p14:tracePt t="15966" x="8994775" y="3270250"/>
          <p14:tracePt t="15967" x="8994775" y="3262313"/>
          <p14:tracePt t="15968" x="8986838" y="3262313"/>
          <p14:tracePt t="15969" x="8978900" y="3252788"/>
          <p14:tracePt t="15970" x="8970963" y="3236913"/>
          <p14:tracePt t="15971" x="8963025" y="3236913"/>
          <p14:tracePt t="15972" x="8947150" y="3228975"/>
          <p14:tracePt t="15973" x="8939213" y="3221038"/>
          <p14:tracePt t="15974" x="8931275" y="3213100"/>
          <p14:tracePt t="15975" x="8923338" y="3205163"/>
          <p14:tracePt t="15976" x="8915400" y="3205163"/>
          <p14:tracePt t="15977" x="8907463" y="3197225"/>
          <p14:tracePt t="15978" x="8891588" y="3189288"/>
          <p14:tracePt t="15979" x="8883650" y="3189288"/>
          <p14:tracePt t="15980" x="8874125" y="3181350"/>
          <p14:tracePt t="15981" x="8866188" y="3173413"/>
          <p14:tracePt t="15982" x="8842375" y="3165475"/>
          <p14:tracePt t="15983" x="8834438" y="3165475"/>
          <p14:tracePt t="15984" x="8826500" y="3157538"/>
          <p14:tracePt t="15985" x="8810625" y="3149600"/>
          <p14:tracePt t="15986" x="8802688" y="3149600"/>
          <p14:tracePt t="15987" x="8786813" y="3141663"/>
          <p14:tracePt t="15988" x="8778875" y="3133725"/>
          <p14:tracePt t="15989" x="8763000" y="3133725"/>
          <p14:tracePt t="15990" x="8747125" y="3125788"/>
          <p14:tracePt t="15991" x="8731250" y="3117850"/>
          <p14:tracePt t="15992" x="8723313" y="3117850"/>
          <p14:tracePt t="15993" x="8707438" y="3101975"/>
          <p14:tracePt t="15994" x="8699500" y="3101975"/>
          <p14:tracePt t="15995" x="8683625" y="3094038"/>
          <p14:tracePt t="15996" x="8651875" y="3086100"/>
          <p14:tracePt t="15997" x="8620125" y="3078163"/>
          <p14:tracePt t="15998" x="8596313" y="3062288"/>
          <p14:tracePt t="15999" x="8580438" y="3062288"/>
          <p14:tracePt t="16000" x="8564563" y="3054350"/>
          <p14:tracePt t="16001" x="8540750" y="3054350"/>
          <p14:tracePt t="16002" x="8531225" y="3046413"/>
          <p14:tracePt t="16003" x="8515350" y="3046413"/>
          <p14:tracePt t="16004" x="8499475" y="3038475"/>
          <p14:tracePt t="16005" x="8475663" y="3038475"/>
          <p14:tracePt t="16006" x="8459788" y="3030538"/>
          <p14:tracePt t="16007" x="8451850" y="3030538"/>
          <p14:tracePt t="16008" x="8435975" y="3022600"/>
          <p14:tracePt t="16009" x="8404225" y="3022600"/>
          <p14:tracePt t="16010" x="8380413" y="3006725"/>
          <p14:tracePt t="16011" x="8364538" y="3006725"/>
          <p14:tracePt t="16012" x="8340725" y="2998788"/>
          <p14:tracePt t="16013" x="8324850" y="2998788"/>
          <p14:tracePt t="16014" x="8308975" y="2990850"/>
          <p14:tracePt t="16015" x="8285163" y="2990850"/>
          <p14:tracePt t="16016" x="8269288" y="2982913"/>
          <p14:tracePt t="16017" x="8237538" y="2982913"/>
          <p14:tracePt t="16018" x="8221663" y="2967038"/>
          <p14:tracePt t="16019" x="8197850" y="2967038"/>
          <p14:tracePt t="16020" x="8180388" y="2967038"/>
          <p14:tracePt t="16021" x="8148638" y="2959100"/>
          <p14:tracePt t="16022" x="8132763" y="2959100"/>
          <p14:tracePt t="16023" x="8101013" y="2951163"/>
          <p14:tracePt t="16024" x="8085138" y="2951163"/>
          <p14:tracePt t="16025" x="8053388" y="2935288"/>
          <p14:tracePt t="16026" x="8029575" y="2935288"/>
          <p14:tracePt t="16027" x="8013700" y="2927350"/>
          <p14:tracePt t="16028" x="7981950" y="2927350"/>
          <p14:tracePt t="16029" x="7966075" y="2927350"/>
          <p14:tracePt t="16030" x="7934325" y="2927350"/>
          <p14:tracePt t="16031" x="7902575" y="2919413"/>
          <p14:tracePt t="16032" x="7886700" y="2919413"/>
          <p14:tracePt t="16033" x="7839075" y="2909888"/>
          <p14:tracePt t="16034" x="7821613" y="2909888"/>
          <p14:tracePt t="16035" x="7789863" y="2909888"/>
          <p14:tracePt t="16036" x="7758113" y="2894013"/>
          <p14:tracePt t="16037" x="7742238" y="2894013"/>
          <p14:tracePt t="16038" x="7710488" y="2894013"/>
          <p14:tracePt t="16039" x="7678738" y="2894013"/>
          <p14:tracePt t="16040" x="7654925" y="2886075"/>
          <p14:tracePt t="16041" x="7631113" y="2886075"/>
          <p14:tracePt t="16042" x="7599363" y="2886075"/>
          <p14:tracePt t="16043" x="7575550" y="2886075"/>
          <p14:tracePt t="16044" x="7551738" y="2886075"/>
          <p14:tracePt t="16045" x="7504113" y="2878138"/>
          <p14:tracePt t="16046" x="7486650" y="2878138"/>
          <p14:tracePt t="16047" x="7454900" y="2878138"/>
          <p14:tracePt t="16048" x="7423150" y="2878138"/>
          <p14:tracePt t="16049" x="7391400" y="2878138"/>
          <p14:tracePt t="16050" x="7375525" y="2862263"/>
          <p14:tracePt t="16051" x="7343775" y="2862263"/>
          <p14:tracePt t="16052" x="7312025" y="2862263"/>
          <p14:tracePt t="16053" x="7280275" y="2862263"/>
          <p14:tracePt t="16054" x="7248525" y="2862263"/>
          <p14:tracePt t="16055" x="7232650" y="2862263"/>
          <p14:tracePt t="16056" x="7200900" y="2862263"/>
          <p14:tracePt t="16057" x="7161213" y="2862263"/>
          <p14:tracePt t="16058" x="7145338" y="2862263"/>
          <p14:tracePt t="16059" x="7112000" y="2862263"/>
          <p14:tracePt t="16060" x="7080250" y="2862263"/>
          <p14:tracePt t="16061" x="7048500" y="2854325"/>
          <p14:tracePt t="16062" x="7016750" y="2854325"/>
          <p14:tracePt t="16063" x="7000875" y="2854325"/>
          <p14:tracePt t="16064" x="6969125" y="2854325"/>
          <p14:tracePt t="16065" x="6937375" y="2854325"/>
          <p14:tracePt t="16066" x="6921500" y="2854325"/>
          <p14:tracePt t="16067" x="6889750" y="2854325"/>
          <p14:tracePt t="16068" x="6858000" y="2854325"/>
          <p14:tracePt t="16069" x="6826250" y="2854325"/>
          <p14:tracePt t="16070" x="6794500" y="2854325"/>
          <p14:tracePt t="16071" x="6777038" y="2854325"/>
          <p14:tracePt t="16072" x="6745288" y="2854325"/>
          <p14:tracePt t="16073" x="6713538" y="2854325"/>
          <p14:tracePt t="16074" x="6697663" y="2854325"/>
          <p14:tracePt t="16075" x="6665913" y="2854325"/>
          <p14:tracePt t="16076" x="6650038" y="2854325"/>
          <p14:tracePt t="16077" x="6618288" y="2854325"/>
          <p14:tracePt t="16078" x="6602413" y="2854325"/>
          <p14:tracePt t="16079" x="6570663" y="2854325"/>
          <p14:tracePt t="16080" x="6554788" y="2854325"/>
          <p14:tracePt t="16081" x="6523038" y="2854325"/>
          <p14:tracePt t="16082" x="6491288" y="2854325"/>
          <p14:tracePt t="16083" x="6475413" y="2854325"/>
          <p14:tracePt t="16084" x="6451600" y="2854325"/>
          <p14:tracePt t="16085" x="6426200" y="2854325"/>
          <p14:tracePt t="16086" x="6402388" y="2854325"/>
          <p14:tracePt t="16087" x="6386513" y="2854325"/>
          <p14:tracePt t="16088" x="6370638" y="2854325"/>
          <p14:tracePt t="16089" x="6338888" y="2854325"/>
          <p14:tracePt t="16090" x="6315075" y="2854325"/>
          <p14:tracePt t="16091" x="6299200" y="2854325"/>
          <p14:tracePt t="16092" x="6283325" y="2854325"/>
          <p14:tracePt t="16093" x="6251575" y="2854325"/>
          <p14:tracePt t="16094" x="6235700" y="2854325"/>
          <p14:tracePt t="16095" x="6211888" y="2870200"/>
          <p14:tracePt t="16096" x="6196013" y="2870200"/>
          <p14:tracePt t="16097" x="6180138" y="2870200"/>
          <p14:tracePt t="16098" x="6148388" y="2870200"/>
          <p14:tracePt t="16099" x="6124575" y="2870200"/>
          <p14:tracePt t="16100" x="6108700" y="2870200"/>
          <p14:tracePt t="16101" x="6091238" y="2870200"/>
          <p14:tracePt t="16102" x="6075363" y="2870200"/>
          <p14:tracePt t="16103" x="6051550" y="2870200"/>
          <p14:tracePt t="16104" x="6035675" y="2878138"/>
          <p14:tracePt t="16105" x="6011863" y="2878138"/>
          <p14:tracePt t="16106" x="5995988" y="2878138"/>
          <p14:tracePt t="16107" x="5980113" y="2878138"/>
          <p14:tracePt t="16108" x="5964238" y="2878138"/>
          <p14:tracePt t="16109" x="5940425" y="2878138"/>
          <p14:tracePt t="16110" x="5924550" y="2878138"/>
          <p14:tracePt t="16111" x="5900738" y="2886075"/>
          <p14:tracePt t="16112" x="5884863" y="2886075"/>
          <p14:tracePt t="16113" x="5868988" y="2886075"/>
          <p14:tracePt t="16114" x="5853113" y="2886075"/>
          <p14:tracePt t="16115" x="5829300" y="2886075"/>
          <p14:tracePt t="16116" x="5797550" y="2886075"/>
          <p14:tracePt t="16117" x="5781675" y="2886075"/>
          <p14:tracePt t="16118" x="5765800" y="2894013"/>
          <p14:tracePt t="16119" x="5732463" y="2894013"/>
          <p14:tracePt t="16120" x="5716588" y="2894013"/>
          <p14:tracePt t="16121" x="5692775" y="2894013"/>
          <p14:tracePt t="16122" x="5676900" y="2894013"/>
          <p14:tracePt t="16123" x="5661025" y="2894013"/>
          <p14:tracePt t="16124" x="5637213" y="2894013"/>
          <p14:tracePt t="16125" x="5605463" y="2909888"/>
          <p14:tracePt t="16126" x="5589588" y="2909888"/>
          <p14:tracePt t="16127" x="5573713" y="2909888"/>
          <p14:tracePt t="16128" x="5549900" y="2909888"/>
          <p14:tracePt t="16129" x="5534025" y="2909888"/>
          <p14:tracePt t="16130" x="5502275" y="2909888"/>
          <p14:tracePt t="16131" x="5486400" y="2909888"/>
          <p14:tracePt t="16132" x="5454650" y="2919413"/>
          <p14:tracePt t="16133" x="5438775" y="2919413"/>
          <p14:tracePt t="16134" x="5414963" y="2919413"/>
          <p14:tracePt t="16135" x="5397500" y="2919413"/>
          <p14:tracePt t="16136" x="5365750" y="2919413"/>
          <p14:tracePt t="16137" x="5349875" y="2919413"/>
          <p14:tracePt t="16138" x="5334000" y="2919413"/>
          <p14:tracePt t="16139" x="5302250" y="2919413"/>
          <p14:tracePt t="16140" x="5286375" y="2919413"/>
          <p14:tracePt t="16141" x="5262563" y="2919413"/>
          <p14:tracePt t="16142" x="5230813" y="2919413"/>
          <p14:tracePt t="16143" x="5214938" y="2927350"/>
          <p14:tracePt t="16144" x="5183188" y="2927350"/>
          <p14:tracePt t="16145" x="5167313" y="2927350"/>
          <p14:tracePt t="16146" x="5143500" y="2927350"/>
          <p14:tracePt t="16147" x="5119688" y="2927350"/>
          <p14:tracePt t="16148" x="5095875" y="2927350"/>
          <p14:tracePt t="16149" x="5080000" y="2927350"/>
          <p14:tracePt t="16150" x="5046663" y="2927350"/>
          <p14:tracePt t="16151" x="5030788" y="2927350"/>
          <p14:tracePt t="16152" x="5014913" y="2927350"/>
          <p14:tracePt t="16153" x="4991100" y="2927350"/>
          <p14:tracePt t="16154" x="4959350" y="2927350"/>
          <p14:tracePt t="16155" x="4935538" y="2927350"/>
          <p14:tracePt t="16156" x="4911725" y="2927350"/>
          <p14:tracePt t="16157" x="4895850" y="2927350"/>
          <p14:tracePt t="16158" x="4864100" y="2927350"/>
          <p14:tracePt t="16159" x="4848225" y="2927350"/>
          <p14:tracePt t="16160" x="4832350" y="2927350"/>
          <p14:tracePt t="16161" x="4800600" y="2927350"/>
          <p14:tracePt t="16162" x="4776788" y="2927350"/>
          <p14:tracePt t="16163" x="4760913" y="2927350"/>
          <p14:tracePt t="16164" x="4745038" y="2927350"/>
          <p14:tracePt t="16165" x="4713288" y="2927350"/>
          <p14:tracePt t="16166" x="4679950" y="2927350"/>
          <p14:tracePt t="16167" x="4664075" y="2927350"/>
          <p14:tracePt t="16168" x="4640263" y="2927350"/>
          <p14:tracePt t="16169" x="4624388" y="2927350"/>
          <p14:tracePt t="16170" x="4592638" y="2927350"/>
          <p14:tracePt t="16171" x="4576763" y="2927350"/>
          <p14:tracePt t="16172" x="4560888" y="2927350"/>
          <p14:tracePt t="16173" x="4537075" y="2927350"/>
          <p14:tracePt t="16174" x="4521200" y="2927350"/>
          <p14:tracePt t="16175" x="4505325" y="2927350"/>
          <p14:tracePt t="16176" x="4473575" y="2927350"/>
          <p14:tracePt t="16177" x="4457700" y="2927350"/>
          <p14:tracePt t="16178" x="4433888" y="2927350"/>
          <p14:tracePt t="16179" x="4418013" y="2927350"/>
          <p14:tracePt t="16180" x="4402138" y="2927350"/>
          <p14:tracePt t="16181" x="4378325" y="2927350"/>
          <p14:tracePt t="16182" x="4362450" y="2927350"/>
          <p14:tracePt t="16183" x="4344988" y="2927350"/>
          <p14:tracePt t="16184" x="4321175" y="2927350"/>
          <p14:tracePt t="16185" x="4305300" y="2927350"/>
          <p14:tracePt t="16186" x="4289425" y="2927350"/>
          <p14:tracePt t="16187" x="4265613" y="2927350"/>
          <p14:tracePt t="16188" x="4249738" y="2919413"/>
          <p14:tracePt t="16189" x="4233863" y="2919413"/>
          <p14:tracePt t="16190" x="4210050" y="2919413"/>
          <p14:tracePt t="16191" x="4194175" y="2919413"/>
          <p14:tracePt t="16192" x="4178300" y="2919413"/>
          <p14:tracePt t="16193" x="4170363" y="2919413"/>
          <p14:tracePt t="16194" x="4154488" y="2919413"/>
          <p14:tracePt t="16195" x="4130675" y="2919413"/>
          <p14:tracePt t="16196" x="4122738" y="2919413"/>
          <p14:tracePt t="16197" x="4106863" y="2919413"/>
          <p14:tracePt t="16198" x="4098925" y="2919413"/>
          <p14:tracePt t="16199" x="4083050" y="2909888"/>
          <p14:tracePt t="16200" x="4075113" y="2909888"/>
          <p14:tracePt t="16201" x="4059238" y="2909888"/>
          <p14:tracePt t="16202" x="4035425" y="2909888"/>
          <p14:tracePt t="16203" x="4027488" y="2909888"/>
          <p14:tracePt t="16204" x="4019550" y="2909888"/>
          <p14:tracePt t="16205" x="4002088" y="2909888"/>
          <p14:tracePt t="16206" x="3994150" y="2909888"/>
          <p14:tracePt t="16207" x="3986213" y="2909888"/>
          <p14:tracePt t="16208" x="3978275" y="2909888"/>
          <p14:tracePt t="16209" x="3962400" y="2909888"/>
          <p14:tracePt t="16210" x="3954463" y="2909888"/>
          <p14:tracePt t="16211" x="3946525" y="2909888"/>
          <p14:tracePt t="16212" x="3938588" y="2901950"/>
          <p14:tracePt t="16213" x="3922713" y="2901950"/>
          <p14:tracePt t="16214" x="3914775" y="2901950"/>
          <p14:tracePt t="16215" x="3906838" y="2901950"/>
          <p14:tracePt t="16216" x="3883025" y="2901950"/>
          <p14:tracePt t="16217" x="3875088" y="2901950"/>
          <p14:tracePt t="16218" x="3867150" y="2901950"/>
          <p14:tracePt t="16219" x="3859213" y="2901950"/>
          <p14:tracePt t="16220" x="3851275" y="2901950"/>
          <p14:tracePt t="16221" x="3843338" y="2901950"/>
          <p14:tracePt t="16222" x="3835400" y="2901950"/>
          <p14:tracePt t="16223" x="3819525" y="2901950"/>
          <p14:tracePt t="16224" x="3811588" y="2901950"/>
          <p14:tracePt t="16225" x="3803650" y="2901950"/>
          <p14:tracePt t="16226" x="3795713" y="2901950"/>
          <p14:tracePt t="16227" x="3787775" y="2901950"/>
          <p14:tracePt t="16228" x="3771900" y="2901950"/>
          <p14:tracePt t="16229" x="3763963" y="2901950"/>
          <p14:tracePt t="16230" x="3756025" y="2901950"/>
          <p14:tracePt t="16231" x="3748088" y="2901950"/>
          <p14:tracePt t="16232" x="3740150" y="2901950"/>
          <p14:tracePt t="16233" x="3732213" y="2901950"/>
          <p14:tracePt t="16234" x="3724275" y="2901950"/>
          <p14:tracePt t="16235" x="3700463" y="2901950"/>
          <p14:tracePt t="16236" x="3692525" y="2901950"/>
          <p14:tracePt t="16237" x="3684588" y="2901950"/>
          <p14:tracePt t="16238" x="3668713" y="2901950"/>
          <p14:tracePt t="16239" x="3660775" y="2901950"/>
          <p14:tracePt t="16240" x="3651250" y="2901950"/>
          <p14:tracePt t="16241" x="3643313" y="2901950"/>
          <p14:tracePt t="16242" x="3627438" y="2901950"/>
          <p14:tracePt t="16243" x="3619500" y="2901950"/>
          <p14:tracePt t="16244" x="3611563" y="2901950"/>
          <p14:tracePt t="16245" x="3603625" y="2901950"/>
          <p14:tracePt t="16246" x="3587750" y="2901950"/>
          <p14:tracePt t="16247" x="3579813" y="2901950"/>
          <p14:tracePt t="16248" x="3556000" y="2909888"/>
          <p14:tracePt t="16249" x="3548063" y="2909888"/>
          <p14:tracePt t="16250" x="3532188" y="2909888"/>
          <p14:tracePt t="16251" x="3524250" y="2909888"/>
          <p14:tracePt t="16252" x="3508375" y="2909888"/>
          <p14:tracePt t="16253" x="3500438" y="2919413"/>
          <p14:tracePt t="16254" x="3484563" y="2919413"/>
          <p14:tracePt t="16255" x="3476625" y="2919413"/>
          <p14:tracePt t="16256" x="3460750" y="2919413"/>
          <p14:tracePt t="16257" x="3452813" y="2919413"/>
          <p14:tracePt t="16258" x="3429000" y="2927350"/>
          <p14:tracePt t="16259" x="3413125" y="2927350"/>
          <p14:tracePt t="16260" x="3405188" y="2927350"/>
          <p14:tracePt t="16261" x="3389313" y="2927350"/>
          <p14:tracePt t="16262" x="3365500" y="2935288"/>
          <p14:tracePt t="16263" x="3349625" y="2935288"/>
          <p14:tracePt t="16264" x="3333750" y="2935288"/>
          <p14:tracePt t="16265" x="3325813" y="2943225"/>
          <p14:tracePt t="16266" x="3308350" y="2943225"/>
          <p14:tracePt t="16267" x="3284538" y="2943225"/>
          <p14:tracePt t="16268" x="3268663" y="2943225"/>
          <p14:tracePt t="16269" x="3252788" y="2951163"/>
          <p14:tracePt t="16270" x="3228975" y="2951163"/>
          <p14:tracePt t="16271" x="3221038" y="2951163"/>
          <p14:tracePt t="16272" x="3205163" y="2959100"/>
          <p14:tracePt t="16273" x="3189288" y="2959100"/>
          <p14:tracePt t="16274" x="3157538" y="2959100"/>
          <p14:tracePt t="16275" x="3133725" y="2974975"/>
          <p14:tracePt t="16276" x="3117850" y="2974975"/>
          <p14:tracePt t="16277" x="3101975" y="2974975"/>
          <p14:tracePt t="16278" x="3078163" y="2982913"/>
          <p14:tracePt t="16279" x="3062288" y="2982913"/>
          <p14:tracePt t="16280" x="3046413" y="2982913"/>
          <p14:tracePt t="16281" x="3022600" y="2990850"/>
          <p14:tracePt t="16282" x="3006725" y="2990850"/>
          <p14:tracePt t="16283" x="2990850" y="2990850"/>
          <p14:tracePt t="16284" x="2967038" y="2990850"/>
          <p14:tracePt t="16285" x="2949575" y="2998788"/>
          <p14:tracePt t="16286" x="2933700" y="2998788"/>
          <p14:tracePt t="16287" x="2909888" y="3014663"/>
          <p14:tracePt t="16288" x="2894013" y="3014663"/>
          <p14:tracePt t="16289" x="2870200" y="3014663"/>
          <p14:tracePt t="16290" x="2854325" y="3014663"/>
          <p14:tracePt t="16291" x="2838450" y="3022600"/>
          <p14:tracePt t="16292" x="2814638" y="3022600"/>
          <p14:tracePt t="16293" x="2798763" y="3022600"/>
          <p14:tracePt t="16294" x="2782888" y="3030538"/>
          <p14:tracePt t="16295" x="2759075" y="3030538"/>
          <p14:tracePt t="16296" x="2743200" y="3030538"/>
          <p14:tracePt t="16297" x="2727325" y="3038475"/>
          <p14:tracePt t="16298" x="2695575" y="3038475"/>
          <p14:tracePt t="16299" x="2671763" y="3054350"/>
          <p14:tracePt t="16300" x="2655888" y="3054350"/>
          <p14:tracePt t="16301" x="2647950" y="3054350"/>
          <p14:tracePt t="16302" x="2632075" y="3054350"/>
          <p14:tracePt t="16303" x="2606675" y="3062288"/>
          <p14:tracePt t="16304" x="2590800" y="3062288"/>
          <p14:tracePt t="16305" x="2574925" y="3062288"/>
          <p14:tracePt t="16306" x="2551113" y="3070225"/>
          <p14:tracePt t="16307" x="2543175" y="3070225"/>
          <p14:tracePt t="16308" x="2527300" y="3070225"/>
          <p14:tracePt t="16309" x="2511425" y="3078163"/>
          <p14:tracePt t="16310" x="2487613" y="3078163"/>
          <p14:tracePt t="16311" x="2471738" y="3078163"/>
          <p14:tracePt t="16312" x="2463800" y="3086100"/>
          <p14:tracePt t="16313" x="2447925" y="3086100"/>
          <p14:tracePt t="16314" x="2439988" y="3086100"/>
          <p14:tracePt t="16315" x="2424113" y="3094038"/>
          <p14:tracePt t="16316" x="2400300" y="3094038"/>
          <p14:tracePt t="16317" x="2392363" y="3094038"/>
          <p14:tracePt t="16318" x="2376488" y="3101975"/>
          <p14:tracePt t="16319" x="2368550" y="3101975"/>
          <p14:tracePt t="16320" x="2360613" y="3101975"/>
          <p14:tracePt t="16321" x="2344738" y="3117850"/>
          <p14:tracePt t="16322" x="2320925" y="3117850"/>
          <p14:tracePt t="16323" x="2312988" y="3125788"/>
          <p14:tracePt t="16324" x="2305050" y="3125788"/>
          <p14:tracePt t="16325" x="2297113" y="3125788"/>
          <p14:tracePt t="16326" x="2281238" y="3133725"/>
          <p14:tracePt t="16327" x="2273300" y="3133725"/>
          <p14:tracePt t="16328" x="2265363" y="3133725"/>
          <p14:tracePt t="16329" x="2255838" y="3141663"/>
          <p14:tracePt t="16330" x="2239963" y="3141663"/>
          <p14:tracePt t="16331" x="2232025" y="3141663"/>
          <p14:tracePt t="16332" x="2224088" y="3149600"/>
          <p14:tracePt t="16333" x="2216150" y="3149600"/>
          <p14:tracePt t="16334" x="2208213" y="3149600"/>
          <p14:tracePt t="16335" x="2200275" y="3157538"/>
          <p14:tracePt t="16336" x="2176463" y="3157538"/>
          <p14:tracePt t="16337" x="2168525" y="3157538"/>
          <p14:tracePt t="16338" x="2160588" y="3165475"/>
          <p14:tracePt t="16339" x="2152650" y="3165475"/>
          <p14:tracePt t="16340" x="2144713" y="3173413"/>
          <p14:tracePt t="16341" x="2136775" y="3173413"/>
          <p14:tracePt t="16342" x="2128838" y="3173413"/>
          <p14:tracePt t="16343" x="2120900" y="3181350"/>
          <p14:tracePt t="16344" x="2112963" y="3181350"/>
          <p14:tracePt t="16345" x="2105025" y="3181350"/>
          <p14:tracePt t="16346" x="2097088" y="3189288"/>
          <p14:tracePt t="16347" x="2089150" y="3189288"/>
          <p14:tracePt t="16348" x="2073275" y="3197225"/>
          <p14:tracePt t="16349" x="2065338" y="3197225"/>
          <p14:tracePt t="16350" x="2057400" y="3205163"/>
          <p14:tracePt t="16351" x="2049463" y="3205163"/>
          <p14:tracePt t="16352" x="2041525" y="3205163"/>
          <p14:tracePt t="16353" x="2033588" y="3213100"/>
          <p14:tracePt t="16354" x="2025650" y="3213100"/>
          <p14:tracePt t="16355" x="2017713" y="3221038"/>
          <p14:tracePt t="16356" x="2009775" y="3221038"/>
          <p14:tracePt t="16357" x="2001838" y="3228975"/>
          <p14:tracePt t="16358" x="1985963" y="3228975"/>
          <p14:tracePt t="16359" x="1978025" y="3228975"/>
          <p14:tracePt t="16360" x="1962150" y="3236913"/>
          <p14:tracePt t="16361" x="1954213" y="3236913"/>
          <p14:tracePt t="16362" x="1946275" y="3244850"/>
          <p14:tracePt t="16363" x="1938338" y="3244850"/>
          <p14:tracePt t="16364" x="1930400" y="3252788"/>
          <p14:tracePt t="16365" x="1922463" y="3252788"/>
          <p14:tracePt t="16366" x="1912938" y="3262313"/>
          <p14:tracePt t="16367" x="1897063" y="3262313"/>
          <p14:tracePt t="16368" x="1889125" y="3262313"/>
          <p14:tracePt t="16369" x="1881188" y="3270250"/>
          <p14:tracePt t="16370" x="1873250" y="3270250"/>
          <p14:tracePt t="16371" x="1865313" y="3278188"/>
          <p14:tracePt t="16372" x="1857375" y="3278188"/>
          <p14:tracePt t="16373" x="1841500" y="3286125"/>
          <p14:tracePt t="16374" x="1833563" y="3286125"/>
          <p14:tracePt t="16375" x="1825625" y="3294063"/>
          <p14:tracePt t="16376" x="1817688" y="3294063"/>
          <p14:tracePt t="16377" x="1809750" y="3302000"/>
          <p14:tracePt t="16378" x="1801813" y="3302000"/>
          <p14:tracePt t="16379" x="1778000" y="3317875"/>
          <p14:tracePt t="16380" x="1770063" y="3317875"/>
          <p14:tracePt t="16381" x="1762125" y="3325813"/>
          <p14:tracePt t="16382" x="1754188" y="3325813"/>
          <p14:tracePt t="16383" x="1738313" y="3333750"/>
          <p14:tracePt t="16384" x="1730375" y="3341688"/>
          <p14:tracePt t="16385" x="1722438" y="3341688"/>
          <p14:tracePt t="16386" x="1714500" y="3349625"/>
          <p14:tracePt t="16387" x="1698625" y="3349625"/>
          <p14:tracePt t="16388" x="1690688" y="3357563"/>
          <p14:tracePt t="16389" x="1682750" y="3357563"/>
          <p14:tracePt t="16390" x="1674813" y="3365500"/>
          <p14:tracePt t="16391" x="1666875" y="3373438"/>
          <p14:tracePt t="16392" x="1651000" y="3373438"/>
          <p14:tracePt t="16393" x="1643063" y="3381375"/>
          <p14:tracePt t="16394" x="1635125" y="3381375"/>
          <p14:tracePt t="16395" x="1611313" y="3389313"/>
          <p14:tracePt t="16396" x="1603375" y="3389313"/>
          <p14:tracePt t="16397" x="1595438" y="3397250"/>
          <p14:tracePt t="16398" x="1579563" y="3405188"/>
          <p14:tracePt t="16399" x="1571625" y="3405188"/>
          <p14:tracePt t="16400" x="1562100" y="3413125"/>
          <p14:tracePt t="16401" x="1554163" y="3413125"/>
          <p14:tracePt t="16402" x="1546225" y="3421063"/>
          <p14:tracePt t="16403" x="1530350" y="3429000"/>
          <p14:tracePt t="16404" x="1522413" y="3429000"/>
          <p14:tracePt t="16405" x="1514475" y="3436938"/>
          <p14:tracePt t="16406" x="1506538" y="3444875"/>
          <p14:tracePt t="16407" x="1482725" y="3444875"/>
          <p14:tracePt t="16408" x="1474788" y="3452813"/>
          <p14:tracePt t="16409" x="1466850" y="3460750"/>
          <p14:tracePt t="16410" x="1458913" y="3460750"/>
          <p14:tracePt t="16411" x="1450975" y="3468688"/>
          <p14:tracePt t="16412" x="1443038" y="3468688"/>
          <p14:tracePt t="16413" x="1427163" y="3484563"/>
          <p14:tracePt t="16414" x="1419225" y="3492500"/>
          <p14:tracePt t="16415" x="1411288" y="3492500"/>
          <p14:tracePt t="16416" x="1403350" y="3500438"/>
          <p14:tracePt t="16417" x="1395413" y="3508375"/>
          <p14:tracePt t="16418" x="1387475" y="3516313"/>
          <p14:tracePt t="16419" x="1379538" y="3516313"/>
          <p14:tracePt t="16420" x="1371600" y="3524250"/>
          <p14:tracePt t="16421" x="1355725" y="3532188"/>
          <p14:tracePt t="16422" x="1347788" y="3532188"/>
          <p14:tracePt t="16423" x="1339850" y="3540125"/>
          <p14:tracePt t="16424" x="1331913" y="3548063"/>
          <p14:tracePt t="16425" x="1316038" y="3548063"/>
          <p14:tracePt t="16426" x="1308100" y="3556000"/>
          <p14:tracePt t="16427" x="1300163" y="3556000"/>
          <p14:tracePt t="16428" x="1292225" y="3563938"/>
          <p14:tracePt t="16429" x="1284288" y="3571875"/>
          <p14:tracePt t="16430" x="1276350" y="3571875"/>
          <p14:tracePt t="16431" x="1268413" y="3579813"/>
          <p14:tracePt t="16432" x="1260475" y="3579813"/>
          <p14:tracePt t="16433" x="1252538" y="3587750"/>
          <p14:tracePt t="16434" x="1244600" y="3587750"/>
          <p14:tracePt t="16435" x="1244600" y="3595688"/>
          <p14:tracePt t="16436" x="1236663" y="3595688"/>
          <p14:tracePt t="16437" x="1228725" y="3605213"/>
          <p14:tracePt t="16438" x="1220788" y="3605213"/>
          <p14:tracePt t="16439" x="1211263" y="3613150"/>
          <p14:tracePt t="16440" x="1203325" y="3613150"/>
          <p14:tracePt t="16441" x="1195388" y="3621088"/>
          <p14:tracePt t="16442" x="1187450" y="3621088"/>
          <p14:tracePt t="16443" x="1179513" y="3629025"/>
          <p14:tracePt t="16445" x="1171575" y="3636963"/>
          <p14:tracePt t="16446" x="1163638" y="3636963"/>
          <p14:tracePt t="16447" x="1155700" y="3644900"/>
          <p14:tracePt t="16448" x="1147763" y="3644900"/>
          <p14:tracePt t="16450" x="1139825" y="3652838"/>
          <p14:tracePt t="16451" x="1131888" y="3652838"/>
          <p14:tracePt t="16453" x="1123950" y="3652838"/>
          <p14:tracePt t="16455" x="1116013" y="3660775"/>
          <p14:tracePt t="16457" x="1108075" y="3660775"/>
          <p14:tracePt t="16458" x="1100138" y="3660775"/>
          <p14:tracePt t="16459" x="1100138" y="3668713"/>
          <p14:tracePt t="16460" x="1092200" y="3668713"/>
          <p14:tracePt t="16462" x="1084263" y="3668713"/>
          <p14:tracePt t="16463" x="1084263" y="3676650"/>
          <p14:tracePt t="16464" x="1076325" y="3676650"/>
          <p14:tracePt t="16466" x="1068388" y="3676650"/>
          <p14:tracePt t="16469" x="1060450" y="3676650"/>
          <p14:tracePt t="16471" x="1060450" y="3684588"/>
          <p14:tracePt t="16472" x="1052513" y="3684588"/>
          <p14:tracePt t="16476" x="1044575" y="3684588"/>
          <p14:tracePt t="16479" x="1036638" y="3692525"/>
          <p14:tracePt t="16482" x="1028700" y="3692525"/>
          <p14:tracePt t="16486" x="1020763" y="3700463"/>
          <p14:tracePt t="16490" x="1012825" y="3700463"/>
          <p14:tracePt t="16496" x="1004888" y="3708400"/>
          <p14:tracePt t="16502" x="996950" y="3716338"/>
          <p14:tracePt t="16504" x="989013" y="3716338"/>
          <p14:tracePt t="16505" x="989013" y="3724275"/>
          <p14:tracePt t="16511" x="973138" y="3732213"/>
          <p14:tracePt t="16513" x="973138" y="3740150"/>
          <p14:tracePt t="16514" x="965200" y="3740150"/>
          <p14:tracePt t="16516" x="965200" y="3748088"/>
          <p14:tracePt t="16519" x="965200" y="3763963"/>
          <p14:tracePt t="16522" x="957263" y="3763963"/>
          <p14:tracePt t="16523" x="957263" y="3771900"/>
          <p14:tracePt t="16525" x="957263" y="3779838"/>
          <p14:tracePt t="16528" x="957263" y="3787775"/>
          <p14:tracePt t="16531" x="957263" y="3795713"/>
          <p14:tracePt t="16533" x="957263" y="3803650"/>
          <p14:tracePt t="16535" x="957263" y="3811588"/>
          <p14:tracePt t="16538" x="957263" y="3819525"/>
          <p14:tracePt t="16540" x="957263" y="3827463"/>
          <p14:tracePt t="16542" x="957263" y="3835400"/>
          <p14:tracePt t="16544" x="957263" y="3843338"/>
          <p14:tracePt t="16546" x="957263" y="3851275"/>
          <p14:tracePt t="16548" x="965200" y="3859213"/>
          <p14:tracePt t="16549" x="965200" y="3867150"/>
          <p14:tracePt t="16551" x="965200" y="3875088"/>
          <p14:tracePt t="16552" x="981075" y="3875088"/>
          <p14:tracePt t="16553" x="981075" y="3883025"/>
          <p14:tracePt t="16555" x="989013" y="3890963"/>
          <p14:tracePt t="16557" x="989013" y="3898900"/>
          <p14:tracePt t="16558" x="996950" y="3898900"/>
          <p14:tracePt t="16559" x="996950" y="3906838"/>
          <p14:tracePt t="16560" x="1004888" y="3906838"/>
          <p14:tracePt t="16561" x="1004888" y="3914775"/>
          <p14:tracePt t="16562" x="1012825" y="3922713"/>
          <p14:tracePt t="16564" x="1012825" y="3930650"/>
          <p14:tracePt t="16565" x="1020763" y="3930650"/>
          <p14:tracePt t="16566" x="1020763" y="3938588"/>
          <p14:tracePt t="16567" x="1028700" y="3938588"/>
          <p14:tracePt t="16569" x="1036638" y="3948113"/>
          <p14:tracePt t="16571" x="1044575" y="3956050"/>
          <p14:tracePt t="16573" x="1052513" y="3963988"/>
          <p14:tracePt t="16575" x="1060450" y="3963988"/>
          <p14:tracePt t="16576" x="1060450" y="3971925"/>
          <p14:tracePt t="16577" x="1068388" y="3971925"/>
          <p14:tracePt t="16579" x="1076325" y="3979863"/>
          <p14:tracePt t="16580" x="1084263" y="3979863"/>
          <p14:tracePt t="16582" x="1092200" y="3987800"/>
          <p14:tracePt t="16585" x="1100138" y="3995738"/>
          <p14:tracePt t="16586" x="1108075" y="3995738"/>
          <p14:tracePt t="16588" x="1116013" y="4003675"/>
          <p14:tracePt t="16589" x="1123950" y="4003675"/>
          <p14:tracePt t="16591" x="1131888" y="4003675"/>
          <p14:tracePt t="16592" x="1131888" y="4011613"/>
          <p14:tracePt t="16593" x="1139825" y="4011613"/>
          <p14:tracePt t="16594" x="1147763" y="4011613"/>
          <p14:tracePt t="16596" x="1155700" y="4019550"/>
          <p14:tracePt t="16598" x="1163638" y="4019550"/>
          <p14:tracePt t="16599" x="1171575" y="4019550"/>
          <p14:tracePt t="16601" x="1179513" y="4027488"/>
          <p14:tracePt t="16602" x="1187450" y="4027488"/>
          <p14:tracePt t="16604" x="1195388" y="4027488"/>
          <p14:tracePt t="16605" x="1203325" y="4027488"/>
          <p14:tracePt t="16606" x="1211263" y="4027488"/>
          <p14:tracePt t="16607" x="1211263" y="4035425"/>
          <p14:tracePt t="16608" x="1220788" y="4035425"/>
          <p14:tracePt t="16609" x="1228725" y="4035425"/>
          <p14:tracePt t="16610" x="1244600" y="4035425"/>
          <p14:tracePt t="16611" x="1252538" y="4043363"/>
          <p14:tracePt t="16612" x="1260475" y="4043363"/>
          <p14:tracePt t="16613" x="1284288" y="4043363"/>
          <p14:tracePt t="16614" x="1292225" y="4043363"/>
          <p14:tracePt t="16615" x="1300163" y="4043363"/>
          <p14:tracePt t="16616" x="1308100" y="4043363"/>
          <p14:tracePt t="16617" x="1316038" y="4043363"/>
          <p14:tracePt t="16618" x="1331913" y="4043363"/>
          <p14:tracePt t="16619" x="1339850" y="4043363"/>
          <p14:tracePt t="16620" x="1347788" y="4043363"/>
          <p14:tracePt t="16621" x="1355725" y="4043363"/>
          <p14:tracePt t="16622" x="1371600" y="4043363"/>
          <p14:tracePt t="16623" x="1379538" y="4043363"/>
          <p14:tracePt t="16624" x="1395413" y="4043363"/>
          <p14:tracePt t="16625" x="1403350" y="4043363"/>
          <p14:tracePt t="16626" x="1411288" y="4043363"/>
          <p14:tracePt t="16627" x="1435100" y="4043363"/>
          <p14:tracePt t="16628" x="1443038" y="4043363"/>
          <p14:tracePt t="16629" x="1458913" y="4043363"/>
          <p14:tracePt t="16630" x="1466850" y="4043363"/>
          <p14:tracePt t="16631" x="1482725" y="4043363"/>
          <p14:tracePt t="16632" x="1498600" y="4043363"/>
          <p14:tracePt t="16633" x="1506538" y="4043363"/>
          <p14:tracePt t="16634" x="1546225" y="4043363"/>
          <p14:tracePt t="16635" x="1579563" y="4043363"/>
          <p14:tracePt t="16636" x="1595438" y="4043363"/>
          <p14:tracePt t="16637" x="1619250" y="4043363"/>
          <p14:tracePt t="16638" x="1643063" y="4043363"/>
          <p14:tracePt t="16639" x="1666875" y="4043363"/>
          <p14:tracePt t="16640" x="1682750" y="4043363"/>
          <p14:tracePt t="16641" x="1698625" y="4043363"/>
          <p14:tracePt t="16642" x="1722438" y="4043363"/>
          <p14:tracePt t="16643" x="1738313" y="4043363"/>
          <p14:tracePt t="16644" x="1754188" y="4043363"/>
          <p14:tracePt t="16645" x="1785938" y="4043363"/>
          <p14:tracePt t="16646" x="1817688" y="4043363"/>
          <p14:tracePt t="16647" x="1833563" y="4043363"/>
          <p14:tracePt t="16648" x="1857375" y="4043363"/>
          <p14:tracePt t="16649" x="1873250" y="4043363"/>
          <p14:tracePt t="16650" x="1905000" y="4043363"/>
          <p14:tracePt t="16651" x="1922463" y="4043363"/>
          <p14:tracePt t="16652" x="1954213" y="4035425"/>
          <p14:tracePt t="16653" x="1970088" y="4035425"/>
          <p14:tracePt t="16654" x="2001838" y="4035425"/>
          <p14:tracePt t="16655" x="2017713" y="4035425"/>
          <p14:tracePt t="16656" x="2049463" y="4035425"/>
          <p14:tracePt t="16657" x="2081213" y="4019550"/>
          <p14:tracePt t="16658" x="2112963" y="4019550"/>
          <p14:tracePt t="16659" x="2144713" y="4019550"/>
          <p14:tracePt t="16660" x="2176463" y="4011613"/>
          <p14:tracePt t="16661" x="2192338" y="4011613"/>
          <p14:tracePt t="16662" x="2224088" y="4011613"/>
          <p14:tracePt t="16663" x="2255838" y="4011613"/>
          <p14:tracePt t="16664" x="2289175" y="4003675"/>
          <p14:tracePt t="16665" x="2320925" y="4003675"/>
          <p14:tracePt t="16666" x="2336800" y="4003675"/>
          <p14:tracePt t="16667" x="2368550" y="4003675"/>
          <p14:tracePt t="16668" x="2400300" y="4003675"/>
          <p14:tracePt t="16669" x="2432050" y="4003675"/>
          <p14:tracePt t="16670" x="2471738" y="4003675"/>
          <p14:tracePt t="16671" x="2487613" y="3995738"/>
          <p14:tracePt t="16672" x="2519363" y="3995738"/>
          <p14:tracePt t="16673" x="2551113" y="3995738"/>
          <p14:tracePt t="16674" x="2590800" y="3995738"/>
          <p14:tracePt t="16675" x="2624138" y="3995738"/>
          <p14:tracePt t="16676" x="2655888" y="3995738"/>
          <p14:tracePt t="16677" x="2687638" y="3995738"/>
          <p14:tracePt t="16678" x="2719388" y="3979863"/>
          <p14:tracePt t="16679" x="2751138" y="3979863"/>
          <p14:tracePt t="16680" x="2782888" y="3979863"/>
          <p14:tracePt t="16683" x="2886075" y="3979863"/>
          <p14:tracePt t="16685" x="2941638" y="3971925"/>
          <p14:tracePt t="16686" x="2974975" y="3971925"/>
          <p14:tracePt t="16687" x="3006725" y="3971925"/>
          <p14:tracePt t="16688" x="3038475" y="3971925"/>
          <p14:tracePt t="16689" x="3070225" y="3971925"/>
          <p14:tracePt t="16690" x="3086100" y="3971925"/>
          <p14:tracePt t="16691" x="3117850" y="3971925"/>
          <p14:tracePt t="16692" x="3149600" y="3971925"/>
          <p14:tracePt t="16693" x="3181350" y="3971925"/>
          <p14:tracePt t="16694" x="3213100" y="3971925"/>
          <p14:tracePt t="16695" x="3236913" y="3971925"/>
          <p14:tracePt t="16696" x="3268663" y="3971925"/>
          <p14:tracePt t="16697" x="3292475" y="3971925"/>
          <p14:tracePt t="16698" x="3317875" y="3971925"/>
          <p14:tracePt t="16699" x="3341688" y="3971925"/>
          <p14:tracePt t="16700" x="3373438" y="3971925"/>
          <p14:tracePt t="16701" x="3389313" y="3971925"/>
          <p14:tracePt t="16702" x="3405188" y="3971925"/>
          <p14:tracePt t="16703" x="3436938" y="3971925"/>
          <p14:tracePt t="16704" x="3452813" y="3971925"/>
          <p14:tracePt t="16705" x="3476625" y="3971925"/>
          <p14:tracePt t="16706" x="3492500" y="3971925"/>
          <p14:tracePt t="16707" x="3508375" y="3971925"/>
          <p14:tracePt t="16708" x="3524250" y="3971925"/>
          <p14:tracePt t="16709" x="3548063" y="3971925"/>
          <p14:tracePt t="16710" x="3563938" y="3971925"/>
          <p14:tracePt t="16711" x="3571875" y="3971925"/>
          <p14:tracePt t="16712" x="3587750" y="3971925"/>
          <p14:tracePt t="16713" x="3595688" y="3971925"/>
          <p14:tracePt t="16714" x="3611563" y="3971925"/>
          <p14:tracePt t="16715" x="3627438" y="3971925"/>
          <p14:tracePt t="16716" x="3643313" y="3971925"/>
          <p14:tracePt t="16717" x="3651250" y="3971925"/>
          <p14:tracePt t="16718" x="3660775" y="3971925"/>
          <p14:tracePt t="16719" x="3676650" y="3971925"/>
          <p14:tracePt t="16720" x="3684588" y="3971925"/>
          <p14:tracePt t="16721" x="3692525" y="3971925"/>
          <p14:tracePt t="16722" x="3700463" y="3971925"/>
          <p14:tracePt t="16723" x="3708400" y="3971925"/>
          <p14:tracePt t="16725" x="3716338" y="3971925"/>
          <p14:tracePt t="16727" x="3724275" y="3971925"/>
          <p14:tracePt t="16728" x="3732213" y="3971925"/>
          <p14:tracePt t="16730" x="3740150" y="3971925"/>
          <p14:tracePt t="16731" x="3748088" y="3971925"/>
          <p14:tracePt t="16733" x="3756025" y="3971925"/>
          <p14:tracePt t="16734" x="3763963" y="3971925"/>
          <p14:tracePt t="16736" x="3771900" y="3971925"/>
          <p14:tracePt t="16738" x="3779838" y="3971925"/>
          <p14:tracePt t="16739" x="3787775" y="3971925"/>
          <p14:tracePt t="16741" x="3795713" y="3971925"/>
          <p14:tracePt t="16743" x="3803650" y="3971925"/>
          <p14:tracePt t="16745" x="3811588" y="3971925"/>
          <p14:tracePt t="16747" x="3819525" y="3971925"/>
          <p14:tracePt t="16749" x="3827463" y="3971925"/>
          <p14:tracePt t="16751" x="3835400" y="3971925"/>
          <p14:tracePt t="16753" x="3843338" y="3971925"/>
          <p14:tracePt t="16754" x="3851275" y="3971925"/>
          <p14:tracePt t="16756" x="3859213" y="3971925"/>
          <p14:tracePt t="16758" x="3867150" y="3971925"/>
          <p14:tracePt t="16760" x="3883025" y="3971925"/>
          <p14:tracePt t="16761" x="3890963" y="3971925"/>
          <p14:tracePt t="16763" x="3898900" y="3971925"/>
          <p14:tracePt t="16764" x="3906838" y="3971925"/>
          <p14:tracePt t="16765" x="3914775" y="3971925"/>
          <p14:tracePt t="16767" x="3922713" y="3971925"/>
          <p14:tracePt t="16768" x="3930650" y="3971925"/>
          <p14:tracePt t="16769" x="3938588" y="3971925"/>
          <p14:tracePt t="16770" x="3946525" y="3971925"/>
          <p14:tracePt t="16772" x="3954463" y="3971925"/>
          <p14:tracePt t="16773" x="3962400" y="3971925"/>
          <p14:tracePt t="16774" x="3970338" y="3971925"/>
          <p14:tracePt t="16775" x="3978275" y="3971925"/>
          <p14:tracePt t="16776" x="3986213" y="3971925"/>
          <p14:tracePt t="16777" x="3994150" y="3971925"/>
          <p14:tracePt t="16778" x="4002088" y="3971925"/>
          <p14:tracePt t="16779" x="4011613" y="3971925"/>
          <p14:tracePt t="16780" x="4019550" y="3979863"/>
          <p14:tracePt t="16781" x="4027488" y="3979863"/>
          <p14:tracePt t="16782" x="4035425" y="3979863"/>
          <p14:tracePt t="16783" x="4043363" y="3979863"/>
          <p14:tracePt t="16784" x="4051300" y="3979863"/>
          <p14:tracePt t="16785" x="4059238" y="3979863"/>
          <p14:tracePt t="16786" x="4067175" y="3979863"/>
          <p14:tracePt t="16787" x="4075113" y="3979863"/>
          <p14:tracePt t="16788" x="4083050" y="3979863"/>
          <p14:tracePt t="16789" x="4090988" y="3979863"/>
          <p14:tracePt t="16790" x="4098925" y="3979863"/>
          <p14:tracePt t="16791" x="4114800" y="3979863"/>
          <p14:tracePt t="16792" x="4122738" y="3979863"/>
          <p14:tracePt t="16793" x="4130675" y="3979863"/>
          <p14:tracePt t="16794" x="4138613" y="3979863"/>
          <p14:tracePt t="16795" x="4146550" y="3979863"/>
          <p14:tracePt t="16796" x="4170363" y="3979863"/>
          <p14:tracePt t="16797" x="4178300" y="3979863"/>
          <p14:tracePt t="16798" x="4186238" y="3979863"/>
          <p14:tracePt t="16799" x="4202113" y="3979863"/>
          <p14:tracePt t="16800" x="4210050" y="3979863"/>
          <p14:tracePt t="16801" x="4217988" y="3979863"/>
          <p14:tracePt t="16802" x="4233863" y="3979863"/>
          <p14:tracePt t="16803" x="4241800" y="3979863"/>
          <p14:tracePt t="16804" x="4257675" y="3979863"/>
          <p14:tracePt t="16805" x="4265613" y="3979863"/>
          <p14:tracePt t="16806" x="4281488" y="3979863"/>
          <p14:tracePt t="16807" x="4289425" y="3979863"/>
          <p14:tracePt t="16808" x="4313238" y="3979863"/>
          <p14:tracePt t="16809" x="4321175" y="3979863"/>
          <p14:tracePt t="16810" x="4337050" y="3971925"/>
          <p14:tracePt t="16811" x="4344988" y="3971925"/>
          <p14:tracePt t="16812" x="4352925" y="3971925"/>
          <p14:tracePt t="16813" x="4370388" y="3971925"/>
          <p14:tracePt t="16814" x="4394200" y="3963988"/>
          <p14:tracePt t="16815" x="4402138" y="3963988"/>
          <p14:tracePt t="16816" x="4410075" y="3963988"/>
          <p14:tracePt t="16817" x="4425950" y="3963988"/>
          <p14:tracePt t="16818" x="4433888" y="3956050"/>
          <p14:tracePt t="16819" x="4441825" y="3956050"/>
          <p14:tracePt t="16820" x="4457700" y="3956050"/>
          <p14:tracePt t="16821" x="4465638" y="3948113"/>
          <p14:tracePt t="16822" x="4473575" y="3948113"/>
          <p14:tracePt t="16823" x="4481513" y="3948113"/>
          <p14:tracePt t="16824" x="4489450" y="3948113"/>
          <p14:tracePt t="16825" x="4497388" y="3930650"/>
          <p14:tracePt t="16826" x="4513263" y="3930650"/>
          <p14:tracePt t="16827" x="4521200" y="3930650"/>
          <p14:tracePt t="16828" x="4529138" y="3930650"/>
          <p14:tracePt t="16829" x="4529138" y="3922713"/>
          <p14:tracePt t="16830" x="4537075" y="3922713"/>
          <p14:tracePt t="16831" x="4545013" y="3922713"/>
          <p14:tracePt t="16832" x="4552950" y="3914775"/>
          <p14:tracePt t="16834" x="4568825" y="3914775"/>
          <p14:tracePt t="16835" x="4576763" y="3914775"/>
          <p14:tracePt t="16837" x="4584700" y="3914775"/>
          <p14:tracePt t="16838" x="4584700" y="3906838"/>
          <p14:tracePt t="16842" x="4592638" y="3906838"/>
          <p14:tracePt t="16850" x="4600575" y="3898900"/>
          <p14:tracePt t="16866" x="4608513" y="3890963"/>
          <p14:tracePt t="16893" x="4608513" y="3883025"/>
          <p14:tracePt t="16908" x="4608513" y="3875088"/>
          <p14:tracePt t="16912" x="4600575" y="3875088"/>
          <p14:tracePt t="16917" x="4592638" y="3875088"/>
          <p14:tracePt t="16921" x="4576763" y="3867150"/>
          <p14:tracePt t="16923" x="4560888" y="3867150"/>
          <p14:tracePt t="16925" x="4552950" y="3867150"/>
          <p14:tracePt t="16927" x="4545013" y="3867150"/>
          <p14:tracePt t="16929" x="4537075" y="3867150"/>
          <p14:tracePt t="16932" x="4529138" y="3867150"/>
          <p14:tracePt t="16933" x="4521200" y="3867150"/>
          <p14:tracePt t="16937" x="4489450" y="3867150"/>
          <p14:tracePt t="16939" x="4473575" y="3875088"/>
          <p14:tracePt t="16941" x="4449763" y="3875088"/>
          <p14:tracePt t="16944" x="4425950" y="3883025"/>
          <p14:tracePt t="16946" x="4410075" y="3883025"/>
          <p14:tracePt t="16947" x="4402138" y="3883025"/>
          <p14:tracePt t="16949" x="4378325" y="3883025"/>
          <p14:tracePt t="16951" x="4362450" y="3890963"/>
          <p14:tracePt t="16952" x="4352925" y="3890963"/>
          <p14:tracePt t="16953" x="4329113" y="3890963"/>
          <p14:tracePt t="16954" x="4321175" y="3890963"/>
          <p14:tracePt t="16955" x="4313238" y="3890963"/>
          <p14:tracePt t="16956" x="4297363" y="3906838"/>
          <p14:tracePt t="16957" x="4289425" y="3906838"/>
          <p14:tracePt t="16958" x="4281488" y="3906838"/>
          <p14:tracePt t="16959" x="4265613" y="3906838"/>
          <p14:tracePt t="16960" x="4249738" y="3906838"/>
          <p14:tracePt t="16961" x="4241800" y="3906838"/>
          <p14:tracePt t="16962" x="4233863" y="3906838"/>
          <p14:tracePt t="16963" x="4210050" y="3906838"/>
          <p14:tracePt t="16964" x="4202113" y="3914775"/>
          <p14:tracePt t="16965" x="4194175" y="3914775"/>
          <p14:tracePt t="16966" x="4178300" y="3914775"/>
          <p14:tracePt t="16967" x="4170363" y="3914775"/>
          <p14:tracePt t="16968" x="4154488" y="3914775"/>
          <p14:tracePt t="16969" x="4146550" y="3914775"/>
          <p14:tracePt t="16970" x="4130675" y="3914775"/>
          <p14:tracePt t="16971" x="4122738" y="3914775"/>
          <p14:tracePt t="16972" x="4098925" y="3922713"/>
          <p14:tracePt t="16973" x="4090988" y="3922713"/>
          <p14:tracePt t="16974" x="4075113" y="3922713"/>
          <p14:tracePt t="16975" x="4067175" y="3922713"/>
          <p14:tracePt t="16976" x="4059238" y="3922713"/>
          <p14:tracePt t="16977" x="4043363" y="3922713"/>
          <p14:tracePt t="16978" x="4035425" y="3922713"/>
          <p14:tracePt t="16979" x="4019550" y="3930650"/>
          <p14:tracePt t="16980" x="4011613" y="3930650"/>
          <p14:tracePt t="16981" x="4002088" y="3930650"/>
          <p14:tracePt t="16982" x="3986213" y="3930650"/>
          <p14:tracePt t="16983" x="3978275" y="3930650"/>
          <p14:tracePt t="16984" x="3954463" y="3930650"/>
          <p14:tracePt t="16985" x="3946525" y="3930650"/>
          <p14:tracePt t="16986" x="3938588" y="3938588"/>
          <p14:tracePt t="16987" x="3930650" y="3938588"/>
          <p14:tracePt t="16988" x="3914775" y="3938588"/>
          <p14:tracePt t="16989" x="3906838" y="3938588"/>
          <p14:tracePt t="16990" x="3898900" y="3938588"/>
          <p14:tracePt t="16991" x="3890963" y="3938588"/>
          <p14:tracePt t="16992" x="3875088" y="3938588"/>
          <p14:tracePt t="16993" x="3867150" y="3938588"/>
          <p14:tracePt t="16994" x="3859213" y="3938588"/>
          <p14:tracePt t="16995" x="3843338" y="3938588"/>
          <p14:tracePt t="16996" x="3835400" y="3948113"/>
          <p14:tracePt t="16997" x="3827463" y="3948113"/>
          <p14:tracePt t="16998" x="3819525" y="3948113"/>
          <p14:tracePt t="16999" x="3811588" y="3948113"/>
          <p14:tracePt t="17000" x="3803650" y="3948113"/>
          <p14:tracePt t="17002" x="3779838" y="3948113"/>
          <p14:tracePt t="17003" x="3771900" y="3948113"/>
          <p14:tracePt t="17004" x="3763963" y="3948113"/>
          <p14:tracePt t="17005" x="3756025" y="3948113"/>
          <p14:tracePt t="17006" x="3748088" y="3948113"/>
          <p14:tracePt t="17007" x="3740150" y="3948113"/>
          <p14:tracePt t="17008" x="3732213" y="3956050"/>
          <p14:tracePt t="17009" x="3724275" y="3956050"/>
          <p14:tracePt t="17010" x="3716338" y="3956050"/>
          <p14:tracePt t="17011" x="3708400" y="3956050"/>
          <p14:tracePt t="17013" x="3700463" y="3956050"/>
          <p14:tracePt t="17014" x="3692525" y="3956050"/>
          <p14:tracePt t="17015" x="3684588" y="3956050"/>
          <p14:tracePt t="17017" x="3676650" y="3956050"/>
          <p14:tracePt t="17019" x="3668713" y="3956050"/>
          <p14:tracePt t="17020" x="3660775" y="3956050"/>
          <p14:tracePt t="17022" x="3651250" y="3956050"/>
          <p14:tracePt t="17023" x="3651250" y="3963988"/>
          <p14:tracePt t="17024" x="3643313" y="3963988"/>
          <p14:tracePt t="17027" x="3635375" y="3963988"/>
          <p14:tracePt t="17031" x="3627438" y="3963988"/>
          <p14:tracePt t="17035" x="3619500" y="3963988"/>
          <p14:tracePt t="17039" x="3611563" y="3963988"/>
          <p14:tracePt t="17045" x="3603625" y="3963988"/>
          <p14:tracePt t="17055" x="3595688" y="3963988"/>
          <p14:tracePt t="17069" x="3587750" y="3963988"/>
          <p14:tracePt t="17086" x="3579813" y="3971925"/>
          <p14:tracePt t="17118" x="3571875" y="3971925"/>
          <p14:tracePt t="17235" x="3563938" y="3963988"/>
          <p14:tracePt t="17306" x="3571875" y="3963988"/>
          <p14:tracePt t="17313" x="3579813" y="3963988"/>
          <p14:tracePt t="17318" x="3587750" y="3971925"/>
          <p14:tracePt t="17325" x="3603625" y="3971925"/>
          <p14:tracePt t="17333" x="3619500" y="3979863"/>
          <p14:tracePt t="17339" x="3635375" y="3987800"/>
          <p14:tracePt t="17342" x="3643313" y="3987800"/>
          <p14:tracePt t="17347" x="3651250" y="3995738"/>
          <p14:tracePt t="17350" x="3660775" y="3995738"/>
          <p14:tracePt t="17357" x="3692525" y="4003675"/>
          <p14:tracePt t="17361" x="3716338" y="4003675"/>
          <p14:tracePt t="17364" x="3732213" y="4003675"/>
          <p14:tracePt t="17367" x="3756025" y="4003675"/>
          <p14:tracePt t="17371" x="3803650" y="4003675"/>
          <p14:tracePt t="17372" x="3811588" y="4003675"/>
          <p14:tracePt t="17373" x="3819525" y="4003675"/>
          <p14:tracePt t="17374" x="3827463" y="4003675"/>
          <p14:tracePt t="17375" x="3835400" y="4003675"/>
          <p14:tracePt t="17377" x="3851275" y="4003675"/>
          <p14:tracePt t="17378" x="3867150" y="4003675"/>
          <p14:tracePt t="17379" x="3875088" y="4003675"/>
          <p14:tracePt t="17380" x="3883025" y="4003675"/>
          <p14:tracePt t="17381" x="3898900" y="3995738"/>
          <p14:tracePt t="17382" x="3906838" y="3995738"/>
          <p14:tracePt t="17383" x="3914775" y="3995738"/>
          <p14:tracePt t="17384" x="3938588" y="3995738"/>
          <p14:tracePt t="17385" x="3946525" y="3987800"/>
          <p14:tracePt t="17386" x="3962400" y="3987800"/>
          <p14:tracePt t="17388" x="3994150" y="3987800"/>
          <p14:tracePt t="17389" x="4019550" y="3979863"/>
          <p14:tracePt t="17390" x="4051300" y="3963988"/>
          <p14:tracePt t="17391" x="4067175" y="3963988"/>
          <p14:tracePt t="17392" x="4083050" y="3963988"/>
          <p14:tracePt t="17393" x="4106863" y="3956050"/>
          <p14:tracePt t="17394" x="4122738" y="3956050"/>
          <p14:tracePt t="17395" x="4138613" y="3956050"/>
          <p14:tracePt t="17396" x="4162425" y="3948113"/>
          <p14:tracePt t="17397" x="4178300" y="3948113"/>
          <p14:tracePt t="17398" x="4194175" y="3948113"/>
          <p14:tracePt t="17399" x="4217988" y="3938588"/>
          <p14:tracePt t="17400" x="4233863" y="3938588"/>
          <p14:tracePt t="17401" x="4257675" y="3922713"/>
          <p14:tracePt t="17402" x="4273550" y="3922713"/>
          <p14:tracePt t="17403" x="4289425" y="3922713"/>
          <p14:tracePt t="17404" x="4321175" y="3914775"/>
          <p14:tracePt t="17405" x="4337050" y="3914775"/>
          <p14:tracePt t="17406" x="4362450" y="3914775"/>
          <p14:tracePt t="17407" x="4378325" y="3906838"/>
          <p14:tracePt t="17408" x="4402138" y="3906838"/>
          <p14:tracePt t="17409" x="4418013" y="3898900"/>
          <p14:tracePt t="17410" x="4449763" y="3898900"/>
          <p14:tracePt t="17411" x="4465638" y="3898900"/>
          <p14:tracePt t="17412" x="4489450" y="3883025"/>
          <p14:tracePt t="17413" x="4505325" y="3883025"/>
          <p14:tracePt t="17414" x="4537075" y="3875088"/>
          <p14:tracePt t="17415" x="4552950" y="3875088"/>
          <p14:tracePt t="17416" x="4584700" y="3875088"/>
          <p14:tracePt t="17417" x="4600575" y="3867150"/>
          <p14:tracePt t="17418" x="4624388" y="3867150"/>
          <p14:tracePt t="17419" x="4656138" y="3851275"/>
          <p14:tracePt t="17420" x="4672013" y="3851275"/>
          <p14:tracePt t="17421" x="4687888" y="3851275"/>
          <p14:tracePt t="17422" x="4713288" y="3843338"/>
          <p14:tracePt t="17423" x="4745038" y="3843338"/>
          <p14:tracePt t="17424" x="4760913" y="3843338"/>
          <p14:tracePt t="17425" x="4776788" y="3835400"/>
          <p14:tracePt t="17426" x="4808538" y="3835400"/>
          <p14:tracePt t="17427" x="4832350" y="3835400"/>
          <p14:tracePt t="17428" x="4856163" y="3827463"/>
          <p14:tracePt t="17429" x="4879975" y="3827463"/>
          <p14:tracePt t="17430" x="4911725" y="3827463"/>
          <p14:tracePt t="17431" x="4927600" y="3811588"/>
          <p14:tracePt t="17432" x="4943475" y="3811588"/>
          <p14:tracePt t="17433" x="4975225" y="3811588"/>
          <p14:tracePt t="17434" x="4999038" y="3811588"/>
          <p14:tracePt t="17435" x="5014913" y="3803650"/>
          <p14:tracePt t="17436" x="5030788" y="3803650"/>
          <p14:tracePt t="17437" x="5064125" y="3803650"/>
          <p14:tracePt t="17438" x="5080000" y="3803650"/>
          <p14:tracePt t="17439" x="5103813" y="3795713"/>
          <p14:tracePt t="17440" x="5135563" y="3795713"/>
          <p14:tracePt t="17441" x="5151438" y="3795713"/>
          <p14:tracePt t="17442" x="5167313" y="3795713"/>
          <p14:tracePt t="17443" x="5191125" y="3795713"/>
          <p14:tracePt t="17444" x="5199063" y="3795713"/>
          <p14:tracePt t="17445" x="5214938" y="3787775"/>
          <p14:tracePt t="17446" x="5230813" y="3787775"/>
          <p14:tracePt t="17447" x="5254625" y="3787775"/>
          <p14:tracePt t="17448" x="5270500" y="3787775"/>
          <p14:tracePt t="17449" x="5286375" y="3787775"/>
          <p14:tracePt t="17450" x="5294313" y="3787775"/>
          <p14:tracePt t="17451" x="5310188" y="3787775"/>
          <p14:tracePt t="17452" x="5334000" y="3779838"/>
          <p14:tracePt t="17453" x="5341938" y="3779838"/>
          <p14:tracePt t="17454" x="5357813" y="3779838"/>
          <p14:tracePt t="17455" x="5365750" y="3779838"/>
          <p14:tracePt t="17456" x="5381625" y="3779838"/>
          <p14:tracePt t="17457" x="5389563" y="3771900"/>
          <p14:tracePt t="17458" x="5397500" y="3771900"/>
          <p14:tracePt t="17459" x="5414963" y="3771900"/>
          <p14:tracePt t="17460" x="5422900" y="3771900"/>
          <p14:tracePt t="17461" x="5430838" y="3771900"/>
          <p14:tracePt t="17462" x="5438775" y="3771900"/>
          <p14:tracePt t="17463" x="5454650" y="3771900"/>
          <p14:tracePt t="17464" x="5470525" y="3763963"/>
          <p14:tracePt t="17466" x="5478463" y="3763963"/>
          <p14:tracePt t="17468" x="5486400" y="3763963"/>
          <p14:tracePt t="17469" x="5494338" y="3763963"/>
          <p14:tracePt t="17470" x="5502275" y="3763963"/>
          <p14:tracePt t="17472" x="5510213" y="3763963"/>
          <p14:tracePt t="17473" x="5518150" y="3763963"/>
          <p14:tracePt t="17474" x="5518150" y="3748088"/>
          <p14:tracePt t="17475" x="5526088" y="3748088"/>
          <p14:tracePt t="17476" x="5534025" y="3748088"/>
          <p14:tracePt t="17478" x="5541963" y="3748088"/>
          <p14:tracePt t="17480" x="5549900" y="3748088"/>
          <p14:tracePt t="17482" x="5557838" y="3748088"/>
          <p14:tracePt t="17485" x="5565775" y="3748088"/>
          <p14:tracePt t="17488" x="5573713" y="3740150"/>
          <p14:tracePt t="17491" x="5581650" y="3740150"/>
          <p14:tracePt t="17495" x="5589588" y="3740150"/>
          <p14:tracePt t="17498" x="5597525" y="3740150"/>
          <p14:tracePt t="17502" x="5605463" y="3740150"/>
          <p14:tracePt t="17505" x="5613400" y="3740150"/>
          <p14:tracePt t="17509" x="5621338" y="3740150"/>
          <p14:tracePt t="17512" x="5629275" y="3740150"/>
          <p14:tracePt t="17515" x="5637213" y="3740150"/>
          <p14:tracePt t="17519" x="5645150" y="3740150"/>
          <p14:tracePt t="17520" x="5653088" y="3740150"/>
          <p14:tracePt t="17523" x="5661025" y="3740150"/>
          <p14:tracePt t="17525" x="5668963" y="3740150"/>
          <p14:tracePt t="17527" x="5676900" y="3740150"/>
          <p14:tracePt t="17529" x="5684838" y="3740150"/>
          <p14:tracePt t="17531" x="5692775" y="3740150"/>
          <p14:tracePt t="17533" x="5700713" y="3740150"/>
          <p14:tracePt t="17535" x="5708650" y="3740150"/>
          <p14:tracePt t="17536" x="5708650" y="3756025"/>
          <p14:tracePt t="17537" x="5724525" y="3756025"/>
          <p14:tracePt t="17538" x="5732463" y="3756025"/>
          <p14:tracePt t="17539" x="5740400" y="3756025"/>
          <p14:tracePt t="17540" x="5757863" y="3763963"/>
          <p14:tracePt t="17541" x="5765800" y="3763963"/>
          <p14:tracePt t="17543" x="5773738" y="3771900"/>
          <p14:tracePt t="17544" x="5781675" y="3771900"/>
          <p14:tracePt t="17545" x="5789613" y="3771900"/>
          <p14:tracePt t="17546" x="5797550" y="3779838"/>
          <p14:tracePt t="17547" x="5805488" y="3779838"/>
          <p14:tracePt t="17548" x="5813425" y="3779838"/>
          <p14:tracePt t="17549" x="5829300" y="3787775"/>
          <p14:tracePt t="17550" x="5837238" y="3787775"/>
          <p14:tracePt t="17551" x="5845175" y="3787775"/>
          <p14:tracePt t="17552" x="5853113" y="3787775"/>
          <p14:tracePt t="17552" x="5861050" y="3795713"/>
          <p14:tracePt t="17554" x="5868988" y="3795713"/>
          <p14:tracePt t="17555" x="5876925" y="3795713"/>
          <p14:tracePt t="17556" x="5884863" y="3803650"/>
          <p14:tracePt t="17557" x="5892800" y="3803650"/>
          <p14:tracePt t="17558" x="5916613" y="3803650"/>
          <p14:tracePt t="17559" x="5924550" y="3811588"/>
          <p14:tracePt t="17560" x="5932488" y="3811588"/>
          <p14:tracePt t="17561" x="5948363" y="3811588"/>
          <p14:tracePt t="17562" x="5956300" y="3811588"/>
          <p14:tracePt t="17563" x="5964238" y="3819525"/>
          <p14:tracePt t="17564" x="5972175" y="3819525"/>
          <p14:tracePt t="17565" x="5988050" y="3819525"/>
          <p14:tracePt t="17566" x="5995988" y="3827463"/>
          <p14:tracePt t="17567" x="6003925" y="3827463"/>
          <p14:tracePt t="17568" x="6019800" y="3827463"/>
          <p14:tracePt t="17569" x="6027738" y="3827463"/>
          <p14:tracePt t="17570" x="6035675" y="3835400"/>
          <p14:tracePt t="17571" x="6059488" y="3835400"/>
          <p14:tracePt t="17572" x="6067425" y="3835400"/>
          <p14:tracePt t="17573" x="6075363" y="3835400"/>
          <p14:tracePt t="17574" x="6083300" y="3843338"/>
          <p14:tracePt t="17575" x="6100763" y="3843338"/>
          <p14:tracePt t="17576" x="6108700" y="3843338"/>
          <p14:tracePt t="17577" x="6116638" y="3843338"/>
          <p14:tracePt t="17578" x="6124575" y="3851275"/>
          <p14:tracePt t="17579" x="6132513" y="3851275"/>
          <p14:tracePt t="17580" x="6140450" y="3851275"/>
          <p14:tracePt t="17581" x="6148388" y="3851275"/>
          <p14:tracePt t="17582" x="6156325" y="3859213"/>
          <p14:tracePt t="17583" x="6164263" y="3859213"/>
          <p14:tracePt t="17585" x="6180138" y="3859213"/>
          <p14:tracePt t="17586" x="6188075" y="3859213"/>
          <p14:tracePt t="17586" x="6188075" y="3867150"/>
          <p14:tracePt t="17588" x="6196013" y="3867150"/>
          <p14:tracePt t="17589" x="6203950" y="3867150"/>
          <p14:tracePt t="17590" x="6211888" y="3867150"/>
          <p14:tracePt t="17592" x="6219825" y="3867150"/>
          <p14:tracePt t="17593" x="6227763" y="3867150"/>
          <p14:tracePt t="17595" x="6235700" y="3867150"/>
          <p14:tracePt t="17596" x="6243638" y="3867150"/>
          <p14:tracePt t="17597" x="6243638" y="3875088"/>
          <p14:tracePt t="17598" x="6251575" y="3875088"/>
          <p14:tracePt t="17600" x="6259513" y="3875088"/>
          <p14:tracePt t="17601" x="6267450" y="3875088"/>
          <p14:tracePt t="17603" x="6275388" y="3875088"/>
          <p14:tracePt t="17606" x="6283325" y="3875088"/>
          <p14:tracePt t="17609" x="6291263" y="3875088"/>
          <p14:tracePt t="17613" x="6299200" y="3875088"/>
          <p14:tracePt t="17626" x="6307138" y="3875088"/>
          <p14:tracePt t="17646" x="6315075" y="3875088"/>
          <p14:tracePt t="17651" x="6323013" y="3875088"/>
          <p14:tracePt t="17653" x="6330950" y="3875088"/>
          <p14:tracePt t="17655" x="6338888" y="3875088"/>
          <p14:tracePt t="17657" x="6354763" y="3875088"/>
          <p14:tracePt t="17659" x="6362700" y="3875088"/>
          <p14:tracePt t="17661" x="6370638" y="3875088"/>
          <p14:tracePt t="17663" x="6378575" y="3875088"/>
          <p14:tracePt t="17664" x="6386513" y="3875088"/>
          <p14:tracePt t="17666" x="6394450" y="3875088"/>
          <p14:tracePt t="17669" x="6410325" y="3875088"/>
          <p14:tracePt t="17671" x="6418263" y="3875088"/>
          <p14:tracePt t="17673" x="6426200" y="3875088"/>
          <p14:tracePt t="17674" x="6434138" y="3875088"/>
          <p14:tracePt t="17676" x="6442075" y="3875088"/>
          <p14:tracePt t="17678" x="6451600" y="3875088"/>
          <p14:tracePt t="17680" x="6459538" y="3875088"/>
          <p14:tracePt t="17681" x="6467475" y="3875088"/>
          <p14:tracePt t="17683" x="6475413" y="3875088"/>
          <p14:tracePt t="17685" x="6483350" y="3875088"/>
          <p14:tracePt t="17687" x="6491288" y="3875088"/>
          <p14:tracePt t="17688" x="6491288" y="3883025"/>
          <p14:tracePt t="17689" x="6499225" y="3883025"/>
          <p14:tracePt t="17691" x="6507163" y="3883025"/>
          <p14:tracePt t="17693" x="6515100" y="3883025"/>
          <p14:tracePt t="17696" x="6523038" y="3883025"/>
          <p14:tracePt t="17699" x="6530975" y="3883025"/>
          <p14:tracePt t="17702" x="6538913" y="3883025"/>
          <p14:tracePt t="17713" x="6546850" y="3883025"/>
          <p14:tracePt t="17731" x="6546850" y="3890963"/>
          <p14:tracePt t="17744" x="6554788" y="3890963"/>
          <p14:tracePt t="18895" x="6538913" y="3890963"/>
          <p14:tracePt t="18903" x="6499225" y="3890963"/>
          <p14:tracePt t="18905" x="6491288" y="3890963"/>
          <p14:tracePt t="18909" x="6467475" y="3890963"/>
          <p14:tracePt t="18912" x="6459538" y="3890963"/>
          <p14:tracePt t="18914" x="6442075" y="3890963"/>
          <p14:tracePt t="18915" x="6434138" y="3890963"/>
          <p14:tracePt t="18918" x="6426200" y="3890963"/>
          <p14:tracePt t="18920" x="6410325" y="3890963"/>
          <p14:tracePt t="18922" x="6402388" y="3890963"/>
          <p14:tracePt t="18924" x="6386513" y="3890963"/>
          <p14:tracePt t="18926" x="6378575" y="3890963"/>
          <p14:tracePt t="18928" x="6362700" y="3890963"/>
          <p14:tracePt t="18930" x="6346825" y="3890963"/>
          <p14:tracePt t="18931" x="6338888" y="3890963"/>
          <p14:tracePt t="18932" x="6330950" y="3890963"/>
          <p14:tracePt t="18933" x="6323013" y="3890963"/>
          <p14:tracePt t="18934" x="6315075" y="3890963"/>
          <p14:tracePt t="18936" x="6307138" y="3890963"/>
          <p14:tracePt t="18937" x="6291263" y="3890963"/>
          <p14:tracePt t="18938" x="6275388" y="3890963"/>
          <p14:tracePt t="18939" x="6267450" y="3890963"/>
          <p14:tracePt t="18940" x="6251575" y="3898900"/>
          <p14:tracePt t="18941" x="6243638" y="3898900"/>
          <p14:tracePt t="18942" x="6235700" y="3898900"/>
          <p14:tracePt t="18943" x="6227763" y="3898900"/>
          <p14:tracePt t="18944" x="6203950" y="3898900"/>
          <p14:tracePt t="18945" x="6196013" y="3898900"/>
          <p14:tracePt t="18946" x="6188075" y="3898900"/>
          <p14:tracePt t="18947" x="6180138" y="3898900"/>
          <p14:tracePt t="18948" x="6172200" y="3898900"/>
          <p14:tracePt t="18949" x="6164263" y="3906838"/>
          <p14:tracePt t="18950" x="6148388" y="3906838"/>
          <p14:tracePt t="18951" x="6140450" y="3906838"/>
          <p14:tracePt t="18952" x="6132513" y="3906838"/>
          <p14:tracePt t="18953" x="6124575" y="3906838"/>
          <p14:tracePt t="18954" x="6108700" y="3906838"/>
          <p14:tracePt t="18955" x="6100763" y="3914775"/>
          <p14:tracePt t="18956" x="6091238" y="3914775"/>
          <p14:tracePt t="18957" x="6075363" y="3914775"/>
          <p14:tracePt t="18958" x="6067425" y="3914775"/>
          <p14:tracePt t="18959" x="6059488" y="3922713"/>
          <p14:tracePt t="18960" x="6035675" y="3922713"/>
          <p14:tracePt t="18961" x="6027738" y="3922713"/>
          <p14:tracePt t="18962" x="6011863" y="3930650"/>
          <p14:tracePt t="18963" x="5995988" y="3930650"/>
          <p14:tracePt t="18964" x="5988050" y="3930650"/>
          <p14:tracePt t="18965" x="5972175" y="3948113"/>
          <p14:tracePt t="18966" x="5956300" y="3948113"/>
          <p14:tracePt t="18967" x="5940425" y="3948113"/>
          <p14:tracePt t="18968" x="5932488" y="3956050"/>
          <p14:tracePt t="18969" x="5916613" y="3956050"/>
          <p14:tracePt t="18970" x="5884863" y="3963988"/>
          <p14:tracePt t="18971" x="5853113" y="3963988"/>
          <p14:tracePt t="18972" x="5837238" y="3971925"/>
          <p14:tracePt t="18973" x="5821363" y="3971925"/>
          <p14:tracePt t="18974" x="5797550" y="3979863"/>
          <p14:tracePt t="18975" x="5781675" y="3979863"/>
          <p14:tracePt t="18976" x="5757863" y="3995738"/>
          <p14:tracePt t="18977" x="5740400" y="3995738"/>
          <p14:tracePt t="18978" x="5724525" y="4003675"/>
          <p14:tracePt t="18979" x="5700713" y="4003675"/>
          <p14:tracePt t="18980" x="5684838" y="4011613"/>
          <p14:tracePt t="18981" x="5668963" y="4011613"/>
          <p14:tracePt t="18982" x="5645150" y="4011613"/>
          <p14:tracePt t="18983" x="5629275" y="4019550"/>
          <p14:tracePt t="18985" x="5589588" y="4035425"/>
          <p14:tracePt t="18986" x="5573713" y="4043363"/>
          <p14:tracePt t="18987" x="5549900" y="4043363"/>
          <p14:tracePt t="18988" x="5534025" y="4051300"/>
          <p14:tracePt t="18989" x="5510213" y="4051300"/>
          <p14:tracePt t="18990" x="5494338" y="4059238"/>
          <p14:tracePt t="18991" x="5478463" y="4059238"/>
          <p14:tracePt t="18992" x="5454650" y="4067175"/>
          <p14:tracePt t="18993" x="5438775" y="4067175"/>
          <p14:tracePt t="18994" x="5414963" y="4083050"/>
          <p14:tracePt t="18995" x="5397500" y="4090988"/>
          <p14:tracePt t="18996" x="5381625" y="4090988"/>
          <p14:tracePt t="18997" x="5357813" y="4098925"/>
          <p14:tracePt t="18998" x="5341938" y="4098925"/>
          <p14:tracePt t="18999" x="5318125" y="4106863"/>
          <p14:tracePt t="19000" x="5302250" y="4122738"/>
          <p14:tracePt t="19001" x="5294313" y="4122738"/>
          <p14:tracePt t="19002" x="5278438" y="4130675"/>
          <p14:tracePt t="19003" x="5254625" y="4130675"/>
          <p14:tracePt t="19004" x="5246688" y="4138613"/>
          <p14:tracePt t="19005" x="5230813" y="4138613"/>
          <p14:tracePt t="19006" x="5214938" y="4146550"/>
          <p14:tracePt t="19007" x="5207000" y="4154488"/>
          <p14:tracePt t="19008" x="5191125" y="4154488"/>
          <p14:tracePt t="19009" x="5167313" y="4162425"/>
          <p14:tracePt t="19010" x="5159375" y="4162425"/>
          <p14:tracePt t="19011" x="5151438" y="4170363"/>
          <p14:tracePt t="19012" x="5135563" y="4170363"/>
          <p14:tracePt t="19013" x="5127625" y="4178300"/>
          <p14:tracePt t="19014" x="5119688" y="4178300"/>
          <p14:tracePt t="19015" x="5111750" y="4186238"/>
          <p14:tracePt t="19016" x="5103813" y="4186238"/>
          <p14:tracePt t="19017" x="5087938" y="4194175"/>
          <p14:tracePt t="19018" x="5080000" y="4194175"/>
          <p14:tracePt t="19019" x="5072063" y="4202113"/>
          <p14:tracePt t="19020" x="5056188" y="4202113"/>
          <p14:tracePt t="19021" x="5046663" y="4210050"/>
          <p14:tracePt t="19022" x="5038725" y="4210050"/>
          <p14:tracePt t="19023" x="5030788" y="4225925"/>
          <p14:tracePt t="19024" x="5022850" y="4225925"/>
          <p14:tracePt t="19025" x="5022850" y="4233863"/>
          <p14:tracePt t="19026" x="5014913" y="4233863"/>
          <p14:tracePt t="19027" x="5006975" y="4233863"/>
          <p14:tracePt t="19028" x="5006975" y="4241800"/>
          <p14:tracePt t="19030" x="4999038" y="4241800"/>
          <p14:tracePt t="19032" x="4991100" y="4249738"/>
          <p14:tracePt t="19033" x="4983163" y="4249738"/>
          <p14:tracePt t="19035" x="4975225" y="4257675"/>
          <p14:tracePt t="19038" x="4967288" y="4265613"/>
          <p14:tracePt t="19042" x="4959350" y="4265613"/>
          <p14:tracePt t="19047" x="4951413" y="4273550"/>
          <p14:tracePt t="19053" x="4943475" y="4281488"/>
          <p14:tracePt t="19057" x="4943475" y="4291013"/>
          <p14:tracePt t="19064" x="4943475" y="4298950"/>
          <p14:tracePt t="19068" x="4935538" y="4298950"/>
          <p14:tracePt t="19071" x="4935538" y="4306888"/>
          <p14:tracePt t="19077" x="4935538" y="4314825"/>
          <p14:tracePt t="19082" x="4935538" y="4322763"/>
          <p14:tracePt t="19087" x="4935538" y="4330700"/>
          <p14:tracePt t="19091" x="4935538" y="4338638"/>
          <p14:tracePt t="19096" x="4935538" y="4346575"/>
          <p14:tracePt t="19099" x="4935538" y="4354513"/>
          <p14:tracePt t="19103" x="4935538" y="4362450"/>
          <p14:tracePt t="19107" x="4935538" y="4370388"/>
          <p14:tracePt t="19111" x="4935538" y="4378325"/>
          <p14:tracePt t="19115" x="4935538" y="4386263"/>
          <p14:tracePt t="19118" x="4935538" y="4394200"/>
          <p14:tracePt t="19124" x="4935538" y="4402138"/>
          <p14:tracePt t="19127" x="4943475" y="4410075"/>
          <p14:tracePt t="19132" x="4943475" y="4418013"/>
          <p14:tracePt t="19135" x="4951413" y="4418013"/>
          <p14:tracePt t="19138" x="4951413" y="4425950"/>
          <p14:tracePt t="19143" x="4959350" y="4425950"/>
          <p14:tracePt t="19146" x="4959350" y="4433888"/>
          <p14:tracePt t="19153" x="4967288" y="4433888"/>
          <p14:tracePt t="19159" x="4975225" y="4433888"/>
          <p14:tracePt t="19161" x="4975225" y="4441825"/>
          <p14:tracePt t="19165" x="4983163" y="4441825"/>
          <p14:tracePt t="19172" x="4991100" y="4441825"/>
          <p14:tracePt t="19178" x="4999038" y="4441825"/>
          <p14:tracePt t="19186" x="5006975" y="4441825"/>
          <p14:tracePt t="19192" x="5014913" y="4441825"/>
          <p14:tracePt t="19193" x="5014913" y="4433888"/>
          <p14:tracePt t="19200" x="5022850" y="4425950"/>
          <p14:tracePt t="19205" x="5030788" y="4425950"/>
          <p14:tracePt t="19206" x="5030788" y="4418013"/>
          <p14:tracePt t="19212" x="5038725" y="4410075"/>
          <p14:tracePt t="19216" x="5046663" y="4410075"/>
          <p14:tracePt t="19219" x="5046663" y="4402138"/>
          <p14:tracePt t="19220" x="5064125" y="4402138"/>
          <p14:tracePt t="19223" x="5072063" y="4402138"/>
          <p14:tracePt t="19224" x="5072063" y="4394200"/>
          <p14:tracePt t="19225" x="5080000" y="4394200"/>
          <p14:tracePt t="19227" x="5087938" y="4394200"/>
          <p14:tracePt t="19228" x="5087938" y="4386263"/>
          <p14:tracePt t="19229" x="5095875" y="4386263"/>
          <p14:tracePt t="19231" x="5103813" y="4386263"/>
          <p14:tracePt t="19233" x="5111750" y="4378325"/>
          <p14:tracePt t="19236" x="5119688" y="4378325"/>
          <p14:tracePt t="19237" x="5127625" y="4378325"/>
          <p14:tracePt t="19239" x="5135563" y="4378325"/>
          <p14:tracePt t="19241" x="5135563" y="4370388"/>
          <p14:tracePt t="19242" x="5143500" y="4370388"/>
          <p14:tracePt t="19244" x="5151438" y="4370388"/>
          <p14:tracePt t="19246" x="5159375" y="4370388"/>
          <p14:tracePt t="19248" x="5167313" y="4362450"/>
          <p14:tracePt t="19250" x="5175250" y="4362450"/>
          <p14:tracePt t="19251" x="5183188" y="4362450"/>
          <p14:tracePt t="19254" x="5191125" y="4362450"/>
          <p14:tracePt t="19255" x="5191125" y="4354513"/>
          <p14:tracePt t="19256" x="5199063" y="4354513"/>
          <p14:tracePt t="19258" x="5207000" y="4354513"/>
          <p14:tracePt t="19260" x="5214938" y="4354513"/>
          <p14:tracePt t="19261" x="5222875" y="4354513"/>
          <p14:tracePt t="19263" x="5230813" y="4354513"/>
          <p14:tracePt t="19264" x="5230813" y="4346575"/>
          <p14:tracePt t="19266" x="5238750" y="4346575"/>
          <p14:tracePt t="19268" x="5246688" y="4346575"/>
          <p14:tracePt t="19270" x="5254625" y="4346575"/>
          <p14:tracePt t="19272" x="5262563" y="4338638"/>
          <p14:tracePt t="19274" x="5270500" y="4338638"/>
          <p14:tracePt t="19277" x="5278438" y="4338638"/>
          <p14:tracePt t="19279" x="5286375" y="4338638"/>
          <p14:tracePt t="19282" x="5294313" y="4338638"/>
          <p14:tracePt t="19285" x="5302250" y="4330700"/>
          <p14:tracePt t="19287" x="5310188" y="4330700"/>
          <p14:tracePt t="19290" x="5318125" y="4330700"/>
          <p14:tracePt t="19293" x="5326063" y="4330700"/>
          <p14:tracePt t="19296" x="5334000" y="4322763"/>
          <p14:tracePt t="19300" x="5341938" y="4322763"/>
          <p14:tracePt t="19303" x="5349875" y="4322763"/>
          <p14:tracePt t="19307" x="5357813" y="4322763"/>
          <p14:tracePt t="19310" x="5365750" y="4322763"/>
          <p14:tracePt t="19313" x="5373688" y="4322763"/>
          <p14:tracePt t="19315" x="5381625" y="4322763"/>
          <p14:tracePt t="19318" x="5389563" y="4322763"/>
          <p14:tracePt t="19320" x="5407025" y="4322763"/>
          <p14:tracePt t="19322" x="5414963" y="4322763"/>
          <p14:tracePt t="19324" x="5422900" y="4322763"/>
          <p14:tracePt t="19325" x="5430838" y="4322763"/>
          <p14:tracePt t="19327" x="5438775" y="4322763"/>
          <p14:tracePt t="19329" x="5446713" y="4322763"/>
          <p14:tracePt t="19330" x="5454650" y="4322763"/>
          <p14:tracePt t="19332" x="5462588" y="4322763"/>
          <p14:tracePt t="19333" x="5470525" y="4322763"/>
          <p14:tracePt t="19335" x="5478463" y="4322763"/>
          <p14:tracePt t="19336" x="5486400" y="4322763"/>
          <p14:tracePt t="19337" x="5494338" y="4322763"/>
          <p14:tracePt t="19339" x="5502275" y="4322763"/>
          <p14:tracePt t="19340" x="5510213" y="4322763"/>
          <p14:tracePt t="19341" x="5518150" y="4322763"/>
          <p14:tracePt t="19343" x="5526088" y="4322763"/>
          <p14:tracePt t="19344" x="5534025" y="4322763"/>
          <p14:tracePt t="19345" x="5541963" y="4322763"/>
          <p14:tracePt t="19346" x="5549900" y="4322763"/>
          <p14:tracePt t="19347" x="5557838" y="4322763"/>
          <p14:tracePt t="19349" x="5565775" y="4322763"/>
          <p14:tracePt t="19350" x="5573713" y="4322763"/>
          <p14:tracePt t="19351" x="5581650" y="4322763"/>
          <p14:tracePt t="19352" x="5589588" y="4322763"/>
          <p14:tracePt t="19353" x="5589588" y="4330700"/>
          <p14:tracePt t="19354" x="5597525" y="4330700"/>
          <p14:tracePt t="19355" x="5605463" y="4330700"/>
          <p14:tracePt t="19356" x="5613400" y="4330700"/>
          <p14:tracePt t="19357" x="5621338" y="4330700"/>
          <p14:tracePt t="19358" x="5621338" y="4338638"/>
          <p14:tracePt t="19359" x="5629275" y="4338638"/>
          <p14:tracePt t="19360" x="5637213" y="4338638"/>
          <p14:tracePt t="19361" x="5645150" y="4338638"/>
          <p14:tracePt t="19362" x="5653088" y="4338638"/>
          <p14:tracePt t="19364" x="5661025" y="4346575"/>
          <p14:tracePt t="19365" x="5668963" y="4346575"/>
          <p14:tracePt t="19366" x="5676900" y="4346575"/>
          <p14:tracePt t="19367" x="5684838" y="4346575"/>
          <p14:tracePt t="19368" x="5692775" y="4346575"/>
          <p14:tracePt t="19369" x="5692775" y="4354513"/>
          <p14:tracePt t="19370" x="5700713" y="4354513"/>
          <p14:tracePt t="19371" x="5708650" y="4354513"/>
          <p14:tracePt t="19372" x="5716588" y="4354513"/>
          <p14:tracePt t="19374" x="5724525" y="4354513"/>
          <p14:tracePt t="19375" x="5740400" y="4362450"/>
          <p14:tracePt t="19376" x="5749925" y="4362450"/>
          <p14:tracePt t="19378" x="5757863" y="4362450"/>
          <p14:tracePt t="19379" x="5765800" y="4362450"/>
          <p14:tracePt t="19380" x="5773738" y="4370388"/>
          <p14:tracePt t="19382" x="5781675" y="4370388"/>
          <p14:tracePt t="19383" x="5789613" y="4370388"/>
          <p14:tracePt t="19384" x="5789613" y="4378325"/>
          <p14:tracePt t="19385" x="5797550" y="4378325"/>
          <p14:tracePt t="19386" x="5805488" y="4378325"/>
          <p14:tracePt t="19388" x="5813425" y="4386263"/>
          <p14:tracePt t="19389" x="5821363" y="4386263"/>
          <p14:tracePt t="19391" x="5829300" y="4386263"/>
          <p14:tracePt t="19392" x="5837238" y="4386263"/>
          <p14:tracePt t="19393" x="5845175" y="4394200"/>
          <p14:tracePt t="19395" x="5853113" y="4394200"/>
          <p14:tracePt t="19397" x="5861050" y="4402138"/>
          <p14:tracePt t="19398" x="5868988" y="4402138"/>
          <p14:tracePt t="19400" x="5876925" y="4402138"/>
          <p14:tracePt t="19401" x="5876925" y="4410075"/>
          <p14:tracePt t="19402" x="5884863" y="4410075"/>
          <p14:tracePt t="19403" x="5892800" y="4410075"/>
          <p14:tracePt t="19404" x="5892800" y="4418013"/>
          <p14:tracePt t="19405" x="5900738" y="4418013"/>
          <p14:tracePt t="19407" x="5908675" y="4418013"/>
          <p14:tracePt t="19408" x="5908675" y="4425950"/>
          <p14:tracePt t="19409" x="5916613" y="4425950"/>
          <p14:tracePt t="19411" x="5924550" y="4425950"/>
          <p14:tracePt t="19412" x="5924550" y="4433888"/>
          <p14:tracePt t="19413" x="5932488" y="4433888"/>
          <p14:tracePt t="19415" x="5940425" y="4441825"/>
          <p14:tracePt t="19417" x="5948363" y="4441825"/>
          <p14:tracePt t="19419" x="5948363" y="4449763"/>
          <p14:tracePt t="19420" x="5956300" y="4449763"/>
          <p14:tracePt t="19423" x="5964238" y="4449763"/>
          <p14:tracePt t="19424" x="5964238" y="4457700"/>
          <p14:tracePt t="19429" x="5972175" y="4457700"/>
          <p14:tracePt t="19435" x="5972175" y="4465638"/>
          <p14:tracePt t="19438" x="5980113" y="4465638"/>
          <p14:tracePt t="19456" x="5988050" y="4473575"/>
          <p14:tracePt t="19465" x="5995988" y="4473575"/>
          <p14:tracePt t="19471" x="6003925" y="4473575"/>
          <p14:tracePt t="19473" x="6003925" y="4481513"/>
          <p14:tracePt t="19475" x="6011863" y="4481513"/>
          <p14:tracePt t="19478" x="6019800" y="4481513"/>
          <p14:tracePt t="19480" x="6027738" y="4481513"/>
          <p14:tracePt t="19482" x="6035675" y="4481513"/>
          <p14:tracePt t="19485" x="6043613" y="4481513"/>
          <p14:tracePt t="19486" x="6051550" y="4481513"/>
          <p14:tracePt t="19487" x="6059488" y="4481513"/>
          <p14:tracePt t="19489" x="6067425" y="4481513"/>
          <p14:tracePt t="19491" x="6083300" y="4481513"/>
          <p14:tracePt t="19492" x="6091238" y="4481513"/>
          <p14:tracePt t="19494" x="6100763" y="4481513"/>
          <p14:tracePt t="19495" x="6108700" y="4481513"/>
          <p14:tracePt t="19497" x="6116638" y="4481513"/>
          <p14:tracePt t="19498" x="6124575" y="4481513"/>
          <p14:tracePt t="19499" x="6132513" y="4481513"/>
          <p14:tracePt t="19502" x="6148388" y="4481513"/>
          <p14:tracePt t="19503" x="6156325" y="4481513"/>
          <p14:tracePt t="19504" x="6164263" y="4481513"/>
          <p14:tracePt t="19506" x="6172200" y="4481513"/>
          <p14:tracePt t="19507" x="6180138" y="4481513"/>
          <p14:tracePt t="19508" x="6188075" y="4481513"/>
          <p14:tracePt t="19509" x="6196013" y="4481513"/>
          <p14:tracePt t="19510" x="6203950" y="4481513"/>
          <p14:tracePt t="19511" x="6219825" y="4481513"/>
          <p14:tracePt t="19512" x="6227763" y="4481513"/>
          <p14:tracePt t="19513" x="6243638" y="4481513"/>
          <p14:tracePt t="19514" x="6251575" y="4481513"/>
          <p14:tracePt t="19515" x="6259513" y="4481513"/>
          <p14:tracePt t="19516" x="6267450" y="4481513"/>
          <p14:tracePt t="19517" x="6275388" y="4481513"/>
          <p14:tracePt t="19518" x="6283325" y="4481513"/>
          <p14:tracePt t="19519" x="6291263" y="4481513"/>
          <p14:tracePt t="19520" x="6299200" y="4481513"/>
          <p14:tracePt t="19521" x="6307138" y="4481513"/>
          <p14:tracePt t="19522" x="6315075" y="4481513"/>
          <p14:tracePt t="19523" x="6323013" y="4481513"/>
          <p14:tracePt t="19524" x="6338888" y="4473575"/>
          <p14:tracePt t="19525" x="6346825" y="4473575"/>
          <p14:tracePt t="19526" x="6354763" y="4473575"/>
          <p14:tracePt t="19527" x="6362700" y="4473575"/>
          <p14:tracePt t="19529" x="6370638" y="4473575"/>
          <p14:tracePt t="19530" x="6378575" y="4465638"/>
          <p14:tracePt t="19531" x="6386513" y="4465638"/>
          <p14:tracePt t="19533" x="6394450" y="4465638"/>
          <p14:tracePt t="19534" x="6402388" y="4457700"/>
          <p14:tracePt t="19535" x="6410325" y="4457700"/>
          <p14:tracePt t="19537" x="6418263" y="4457700"/>
          <p14:tracePt t="19538" x="6426200" y="4457700"/>
          <p14:tracePt t="19539" x="6426200" y="4449763"/>
          <p14:tracePt t="19540" x="6434138" y="4449763"/>
          <p14:tracePt t="19542" x="6442075" y="4449763"/>
          <p14:tracePt t="19543" x="6442075" y="4441825"/>
          <p14:tracePt t="19544" x="6451600" y="4441825"/>
          <p14:tracePt t="19546" x="6459538" y="4433888"/>
          <p14:tracePt t="19548" x="6467475" y="4433888"/>
          <p14:tracePt t="19550" x="6475413" y="4425950"/>
          <p14:tracePt t="19555" x="6483350" y="4425950"/>
          <p14:tracePt t="19556" x="6483350" y="4418013"/>
          <p14:tracePt t="19558" x="6491288" y="4418013"/>
          <p14:tracePt t="19562" x="6499225" y="4410075"/>
          <p14:tracePt t="19566" x="6507163" y="4410075"/>
          <p14:tracePt t="19567" x="6507163" y="4402138"/>
          <p14:tracePt t="19572" x="6507163" y="4394200"/>
          <p14:tracePt t="19574" x="6515100" y="4394200"/>
          <p14:tracePt t="19579" x="6515100" y="4386263"/>
          <p14:tracePt t="19580" x="6523038" y="4386263"/>
          <p14:tracePt t="19585" x="6530975" y="4378325"/>
          <p14:tracePt t="19588" x="6538913" y="4370388"/>
          <p14:tracePt t="19593" x="6546850" y="4362450"/>
          <p14:tracePt t="19595" x="6554788" y="4354513"/>
          <p14:tracePt t="19598" x="6554788" y="4346575"/>
          <p14:tracePt t="19600" x="6562725" y="4346575"/>
          <p14:tracePt t="19602" x="6562725" y="4338638"/>
          <p14:tracePt t="19607" x="6570663" y="4330700"/>
          <p14:tracePt t="19611" x="6570663" y="4322763"/>
          <p14:tracePt t="19614" x="6578600" y="4314825"/>
          <p14:tracePt t="19619" x="6578600" y="4306888"/>
          <p14:tracePt t="19620" x="6586538" y="4306888"/>
          <p14:tracePt t="19621" x="6586538" y="4298950"/>
          <p14:tracePt t="19624" x="6586538" y="4291013"/>
          <p14:tracePt t="19625" x="6594475" y="4291013"/>
          <p14:tracePt t="19627" x="6594475" y="4281488"/>
          <p14:tracePt t="19630" x="6602413" y="4273550"/>
          <p14:tracePt t="19633" x="6602413" y="4265613"/>
          <p14:tracePt t="19636" x="6610350" y="4257675"/>
          <p14:tracePt t="19639" x="6610350" y="4249738"/>
          <p14:tracePt t="19641" x="6618288" y="4241800"/>
          <p14:tracePt t="19644" x="6618288" y="4233863"/>
          <p14:tracePt t="19648" x="6626225" y="4217988"/>
          <p14:tracePt t="19649" x="6626225" y="4210050"/>
          <p14:tracePt t="19652" x="6626225" y="4202113"/>
          <p14:tracePt t="19655" x="6634163" y="4194175"/>
          <p14:tracePt t="19658" x="6634163" y="4186238"/>
          <p14:tracePt t="19661" x="6634163" y="4178300"/>
          <p14:tracePt t="19662" x="6642100" y="4178300"/>
          <p14:tracePt t="19664" x="6642100" y="4170363"/>
          <p14:tracePt t="19668" x="6642100" y="4162425"/>
          <p14:tracePt t="19670" x="6642100" y="4154488"/>
          <p14:tracePt t="19674" x="6642100" y="4146550"/>
          <p14:tracePt t="19682" x="6642100" y="4138613"/>
          <p14:tracePt t="19698" x="6642100" y="4130675"/>
          <p14:tracePt t="19729" x="6642100" y="4122738"/>
          <p14:tracePt t="19764" x="6642100" y="4114800"/>
          <p14:tracePt t="19765" x="6634163" y="4114800"/>
          <p14:tracePt t="19771" x="6626225" y="4114800"/>
          <p14:tracePt t="19773" x="6626225" y="4106863"/>
          <p14:tracePt t="19777" x="6618288" y="4106863"/>
          <p14:tracePt t="19780" x="6618288" y="4098925"/>
          <p14:tracePt t="19781" x="6610350" y="4098925"/>
          <p14:tracePt t="19786" x="6602413" y="4098925"/>
          <p14:tracePt t="19786" x="6594475" y="4090988"/>
          <p14:tracePt t="19788" x="6586538" y="4090988"/>
          <p14:tracePt t="19790" x="6586538" y="4083050"/>
          <p14:tracePt t="19791" x="6578600" y="4083050"/>
          <p14:tracePt t="19793" x="6570663" y="4083050"/>
          <p14:tracePt t="19795" x="6562725" y="4083050"/>
          <p14:tracePt t="19796" x="6554788" y="4075113"/>
          <p14:tracePt t="19798" x="6546850" y="4075113"/>
          <p14:tracePt t="19800" x="6538913" y="4075113"/>
          <p14:tracePt t="19802" x="6530975" y="4075113"/>
          <p14:tracePt t="19803" x="6523038" y="4067175"/>
          <p14:tracePt t="19805" x="6515100" y="4067175"/>
          <p14:tracePt t="19807" x="6507163" y="4067175"/>
          <p14:tracePt t="19808" x="6499225" y="4067175"/>
          <p14:tracePt t="19809" x="6491288" y="4067175"/>
          <p14:tracePt t="19811" x="6483350" y="4059238"/>
          <p14:tracePt t="19812" x="6475413" y="4059238"/>
          <p14:tracePt t="19813" x="6467475" y="4059238"/>
          <p14:tracePt t="19815" x="6459538" y="4059238"/>
          <p14:tracePt t="19816" x="6451600" y="4059238"/>
          <p14:tracePt t="19817" x="6442075" y="4059238"/>
          <p14:tracePt t="19819" x="6434138" y="4059238"/>
          <p14:tracePt t="19820" x="6426200" y="4059238"/>
          <p14:tracePt t="19821" x="6418263" y="4059238"/>
          <p14:tracePt t="19822" x="6410325" y="4059238"/>
          <p14:tracePt t="19823" x="6402388" y="4059238"/>
          <p14:tracePt t="19825" x="6394450" y="4059238"/>
          <p14:tracePt t="19826" x="6386513" y="4059238"/>
          <p14:tracePt t="19827" x="6378575" y="4059238"/>
          <p14:tracePt t="19828" x="6370638" y="4059238"/>
          <p14:tracePt t="19829" x="6362700" y="4059238"/>
          <p14:tracePt t="19830" x="6354763" y="4059238"/>
          <p14:tracePt t="19832" x="6346825" y="4059238"/>
          <p14:tracePt t="19833" x="6330950" y="4059238"/>
          <p14:tracePt t="19835" x="6315075" y="4059238"/>
          <p14:tracePt t="19836" x="6307138" y="4059238"/>
          <p14:tracePt t="19838" x="6299200" y="4059238"/>
          <p14:tracePt t="19839" x="6291263" y="4059238"/>
          <p14:tracePt t="19840" x="6283325" y="4059238"/>
          <p14:tracePt t="19841" x="6275388" y="4059238"/>
          <p14:tracePt t="19843" x="6267450" y="4059238"/>
          <p14:tracePt t="19844" x="6259513" y="4059238"/>
          <p14:tracePt t="19846" x="6251575" y="4059238"/>
          <p14:tracePt t="19847" x="6243638" y="4059238"/>
          <p14:tracePt t="19848" x="6235700" y="4059238"/>
          <p14:tracePt t="19850" x="6227763" y="4059238"/>
          <p14:tracePt t="19851" x="6219825" y="4059238"/>
          <p14:tracePt t="19853" x="6211888" y="4059238"/>
          <p14:tracePt t="19855" x="6203950" y="4059238"/>
          <p14:tracePt t="19857" x="6196013" y="4059238"/>
          <p14:tracePt t="19858" x="6188075" y="4059238"/>
          <p14:tracePt t="19861" x="6180138" y="4059238"/>
          <p14:tracePt t="19864" x="6172200" y="4059238"/>
          <p14:tracePt t="19871" x="6164263" y="4067175"/>
          <p14:tracePt t="19876" x="6156325" y="4067175"/>
          <p14:tracePt t="19901" x="6148388" y="4067175"/>
          <p14:tracePt t="19906" x="6140450" y="4075113"/>
          <p14:tracePt t="19915" x="6132513" y="4075113"/>
          <p14:tracePt t="19916" x="6132513" y="4083050"/>
          <p14:tracePt t="19925" x="6124575" y="4090988"/>
          <p14:tracePt t="19929" x="6124575" y="4098925"/>
          <p14:tracePt t="19931" x="6116638" y="4098925"/>
          <p14:tracePt t="19936" x="6116638" y="4106863"/>
          <p14:tracePt t="19941" x="6108700" y="4106863"/>
          <p14:tracePt t="19943" x="6108700" y="4114800"/>
          <p14:tracePt t="19950" x="6100763" y="4122738"/>
          <p14:tracePt t="19954" x="6100763" y="4130675"/>
          <p14:tracePt t="19958" x="6091238" y="4130675"/>
          <p14:tracePt t="19959" x="6091238" y="4138613"/>
          <p14:tracePt t="19962" x="6091238" y="4146550"/>
          <p14:tracePt t="19964" x="6083300" y="4154488"/>
          <p14:tracePt t="19966" x="6083300" y="4162425"/>
          <p14:tracePt t="19968" x="6075363" y="4170363"/>
          <p14:tracePt t="19970" x="6075363" y="4178300"/>
          <p14:tracePt t="19972" x="6075363" y="4186238"/>
          <p14:tracePt t="19974" x="6075363" y="4194175"/>
          <p14:tracePt t="19976" x="6067425" y="4202113"/>
          <p14:tracePt t="19978" x="6067425" y="4210050"/>
          <p14:tracePt t="19980" x="6067425" y="4225925"/>
          <p14:tracePt t="19982" x="6067425" y="4233863"/>
          <p14:tracePt t="19985" x="6067425" y="4241800"/>
          <p14:tracePt t="19986" x="6067425" y="4249738"/>
          <p14:tracePt t="19988" x="6067425" y="4257675"/>
          <p14:tracePt t="19990" x="6067425" y="4265613"/>
          <p14:tracePt t="19991" x="6067425" y="4273550"/>
          <p14:tracePt t="19993" x="6067425" y="4281488"/>
          <p14:tracePt t="19995" x="6067425" y="4291013"/>
          <p14:tracePt t="19997" x="6067425" y="4298950"/>
          <p14:tracePt t="19999" x="6075363" y="4306888"/>
          <p14:tracePt t="20001" x="6075363" y="4314825"/>
          <p14:tracePt t="20002" x="6075363" y="4322763"/>
          <p14:tracePt t="20004" x="6083300" y="4330700"/>
          <p14:tracePt t="20005" x="6083300" y="4338638"/>
          <p14:tracePt t="20007" x="6083300" y="4346575"/>
          <p14:tracePt t="20009" x="6091238" y="4354513"/>
          <p14:tracePt t="20010" x="6091238" y="4362450"/>
          <p14:tracePt t="20012" x="6091238" y="4370388"/>
          <p14:tracePt t="20013" x="6100763" y="4378325"/>
          <p14:tracePt t="20015" x="6100763" y="4386263"/>
          <p14:tracePt t="20016" x="6108700" y="4394200"/>
          <p14:tracePt t="20018" x="6108700" y="4402138"/>
          <p14:tracePt t="20019" x="6116638" y="4410075"/>
          <p14:tracePt t="20021" x="6116638" y="4418013"/>
          <p14:tracePt t="20022" x="6116638" y="4425950"/>
          <p14:tracePt t="20023" x="6124575" y="4425950"/>
          <p14:tracePt t="20024" x="6124575" y="4433888"/>
          <p14:tracePt t="20025" x="6124575" y="4441825"/>
          <p14:tracePt t="20026" x="6132513" y="4441825"/>
          <p14:tracePt t="20027" x="6132513" y="4449763"/>
          <p14:tracePt t="20028" x="6140450" y="4457700"/>
          <p14:tracePt t="20030" x="6140450" y="4465638"/>
          <p14:tracePt t="20031" x="6148388" y="4473575"/>
          <p14:tracePt t="20033" x="6148388" y="4481513"/>
          <p14:tracePt t="20035" x="6156325" y="4489450"/>
          <p14:tracePt t="20037" x="6164263" y="4497388"/>
          <p14:tracePt t="20038" x="6164263" y="4505325"/>
          <p14:tracePt t="20040" x="6172200" y="4513263"/>
          <p14:tracePt t="20042" x="6180138" y="4521200"/>
          <p14:tracePt t="20044" x="6180138" y="4529138"/>
          <p14:tracePt t="20045" x="6188075" y="4529138"/>
          <p14:tracePt t="20046" x="6188075" y="4537075"/>
          <p14:tracePt t="20048" x="6196013" y="4545013"/>
          <p14:tracePt t="20050" x="6203950" y="4552950"/>
          <p14:tracePt t="20053" x="6211888" y="4568825"/>
          <p14:tracePt t="20055" x="6219825" y="4576763"/>
          <p14:tracePt t="20057" x="6219825" y="4584700"/>
          <p14:tracePt t="20058" x="6227763" y="4584700"/>
          <p14:tracePt t="20060" x="6235700" y="4592638"/>
          <p14:tracePt t="20062" x="6243638" y="4600575"/>
          <p14:tracePt t="20064" x="6251575" y="4600575"/>
          <p14:tracePt t="20065" x="6251575" y="4608513"/>
          <p14:tracePt t="20067" x="6259513" y="4608513"/>
          <p14:tracePt t="20068" x="6259513" y="4616450"/>
          <p14:tracePt t="20069" x="6267450" y="4616450"/>
          <p14:tracePt t="20070" x="6267450" y="4624388"/>
          <p14:tracePt t="20072" x="6275388" y="4624388"/>
          <p14:tracePt t="20073" x="6275388" y="4633913"/>
          <p14:tracePt t="20074" x="6283325" y="4633913"/>
          <p14:tracePt t="20076" x="6283325" y="4641850"/>
          <p14:tracePt t="20077" x="6291263" y="4641850"/>
          <p14:tracePt t="20080" x="6299200" y="4649788"/>
          <p14:tracePt t="20083" x="6307138" y="4657725"/>
          <p14:tracePt t="20086" x="6315075" y="4657725"/>
          <p14:tracePt t="20087" x="6315075" y="4665663"/>
          <p14:tracePt t="20090" x="6323013" y="4665663"/>
          <p14:tracePt t="20091" x="6323013" y="4673600"/>
          <p14:tracePt t="20094" x="6338888" y="4673600"/>
          <p14:tracePt t="20095" x="6338888" y="4681538"/>
          <p14:tracePt t="20100" x="6346825" y="4689475"/>
          <p14:tracePt t="20109" x="6354763" y="4697413"/>
          <p14:tracePt t="20114" x="6362700" y="4705350"/>
          <p14:tracePt t="20121" x="6370638" y="4713288"/>
          <p14:tracePt t="20124" x="6378575" y="4713288"/>
          <p14:tracePt t="20125" x="6378575" y="4721225"/>
          <p14:tracePt t="20127" x="6386513" y="4721225"/>
          <p14:tracePt t="20128" x="6386513" y="4729163"/>
          <p14:tracePt t="20129" x="6394450" y="4729163"/>
          <p14:tracePt t="20132" x="6402388" y="4737100"/>
          <p14:tracePt t="20135" x="6410325" y="4745038"/>
          <p14:tracePt t="20136" x="6418263" y="4745038"/>
          <p14:tracePt t="20139" x="6426200" y="4745038"/>
          <p14:tracePt t="20140" x="6426200" y="4752975"/>
          <p14:tracePt t="20141" x="6434138" y="4752975"/>
          <p14:tracePt t="20143" x="6442075" y="4752975"/>
          <p14:tracePt t="20145" x="6451600" y="4752975"/>
          <p14:tracePt t="20146" x="6459538" y="4760913"/>
          <p14:tracePt t="20148" x="6467475" y="4760913"/>
          <p14:tracePt t="20150" x="6475413" y="4760913"/>
          <p14:tracePt t="20152" x="6483350" y="4760913"/>
          <p14:tracePt t="20153" x="6491288" y="4768850"/>
          <p14:tracePt t="20155" x="6499225" y="4768850"/>
          <p14:tracePt t="20157" x="6507163" y="4768850"/>
          <p14:tracePt t="20158" x="6515100" y="4768850"/>
          <p14:tracePt t="20160" x="6523038" y="4768850"/>
          <p14:tracePt t="20162" x="6530975" y="4776788"/>
          <p14:tracePt t="20163" x="6538913" y="4776788"/>
          <p14:tracePt t="20165" x="6546850" y="4776788"/>
          <p14:tracePt t="20166" x="6554788" y="4776788"/>
          <p14:tracePt t="20168" x="6562725" y="4776788"/>
          <p14:tracePt t="20170" x="6570663" y="4776788"/>
          <p14:tracePt t="20171" x="6578600" y="4776788"/>
          <p14:tracePt t="20173" x="6586538" y="4776788"/>
          <p14:tracePt t="20174" x="6594475" y="4776788"/>
          <p14:tracePt t="20176" x="6602413" y="4776788"/>
          <p14:tracePt t="20178" x="6610350" y="4776788"/>
          <p14:tracePt t="20179" x="6618288" y="4776788"/>
          <p14:tracePt t="20181" x="6626225" y="4776788"/>
          <p14:tracePt t="20183" x="6634163" y="4776788"/>
          <p14:tracePt t="20184" x="6642100" y="4776788"/>
          <p14:tracePt t="20186" x="6650038" y="4776788"/>
          <p14:tracePt t="20188" x="6657975" y="4776788"/>
          <p14:tracePt t="20190" x="6665913" y="4776788"/>
          <p14:tracePt t="20192" x="6681788" y="4776788"/>
          <p14:tracePt t="20194" x="6689725" y="4776788"/>
          <p14:tracePt t="20196" x="6697663" y="4776788"/>
          <p14:tracePt t="20198" x="6705600" y="4776788"/>
          <p14:tracePt t="20201" x="6713538" y="4768850"/>
          <p14:tracePt t="20204" x="6721475" y="4768850"/>
          <p14:tracePt t="20206" x="6729413" y="4768850"/>
          <p14:tracePt t="20209" x="6737350" y="4768850"/>
          <p14:tracePt t="20211" x="6745288" y="4768850"/>
          <p14:tracePt t="20212" x="6745288" y="4760913"/>
          <p14:tracePt t="20214" x="6753225" y="4760913"/>
          <p14:tracePt t="20217" x="6761163" y="4760913"/>
          <p14:tracePt t="20219" x="6769100" y="4760913"/>
          <p14:tracePt t="20221" x="6777038" y="4760913"/>
          <p14:tracePt t="20222" x="6777038" y="4752975"/>
          <p14:tracePt t="20224" x="6784975" y="4752975"/>
          <p14:tracePt t="20226" x="6794500" y="4752975"/>
          <p14:tracePt t="20228" x="6802438" y="4752975"/>
          <p14:tracePt t="20230" x="6810375" y="4752975"/>
          <p14:tracePt t="20232" x="6818313" y="4752975"/>
          <p14:tracePt t="20234" x="6826250" y="4745038"/>
          <p14:tracePt t="20236" x="6834188" y="4745038"/>
          <p14:tracePt t="20238" x="6842125" y="4745038"/>
          <p14:tracePt t="20239" x="6850063" y="4745038"/>
          <p14:tracePt t="20240" x="6858000" y="4745038"/>
          <p14:tracePt t="20241" x="6865938" y="4745038"/>
          <p14:tracePt t="20242" x="6873875" y="4737100"/>
          <p14:tracePt t="20243" x="6881813" y="4737100"/>
          <p14:tracePt t="20244" x="6889750" y="4737100"/>
          <p14:tracePt t="20245" x="6897688" y="4737100"/>
          <p14:tracePt t="20246" x="6905625" y="4737100"/>
          <p14:tracePt t="20247" x="6913563" y="4737100"/>
          <p14:tracePt t="20248" x="6921500" y="4737100"/>
          <p14:tracePt t="20249" x="6929438" y="4737100"/>
          <p14:tracePt t="20250" x="6937375" y="4729163"/>
          <p14:tracePt t="20251" x="6945313" y="4729163"/>
          <p14:tracePt t="20252" x="6953250" y="4729163"/>
          <p14:tracePt t="20253" x="6961188" y="4729163"/>
          <p14:tracePt t="20254" x="6969125" y="4729163"/>
          <p14:tracePt t="20255" x="6977063" y="4729163"/>
          <p14:tracePt t="20256" x="6985000" y="4729163"/>
          <p14:tracePt t="20257" x="6992938" y="4721225"/>
          <p14:tracePt t="20258" x="7000875" y="4721225"/>
          <p14:tracePt t="20259" x="7008813" y="4721225"/>
          <p14:tracePt t="20260" x="7024688" y="4721225"/>
          <p14:tracePt t="20261" x="7032625" y="4721225"/>
          <p14:tracePt t="20262" x="7040563" y="4721225"/>
          <p14:tracePt t="20263" x="7048500" y="4721225"/>
          <p14:tracePt t="20264" x="7056438" y="4721225"/>
          <p14:tracePt t="20265" x="7064375" y="4721225"/>
          <p14:tracePt t="20266" x="7072313" y="4721225"/>
          <p14:tracePt t="20267" x="7080250" y="4713288"/>
          <p14:tracePt t="20268" x="7088188" y="4713288"/>
          <p14:tracePt t="20269" x="7096125" y="4713288"/>
          <p14:tracePt t="20270" x="7104063" y="4713288"/>
          <p14:tracePt t="20271" x="7112000" y="4713288"/>
          <p14:tracePt t="20272" x="7119938" y="4713288"/>
          <p14:tracePt t="20273" x="7127875" y="4713288"/>
          <p14:tracePt t="20274" x="7135813" y="4705350"/>
          <p14:tracePt t="20275" x="7145338" y="4705350"/>
          <p14:tracePt t="20276" x="7153275" y="4705350"/>
          <p14:tracePt t="20277" x="7161213" y="4705350"/>
          <p14:tracePt t="20278" x="7169150" y="4705350"/>
          <p14:tracePt t="20279" x="7177088" y="4697413"/>
          <p14:tracePt t="20280" x="7185025" y="4697413"/>
          <p14:tracePt t="20281" x="7192963" y="4697413"/>
          <p14:tracePt t="20282" x="7200900" y="4697413"/>
          <p14:tracePt t="20283" x="7208838" y="4697413"/>
          <p14:tracePt t="20285" x="7224713" y="4689475"/>
          <p14:tracePt t="20287" x="7232650" y="4689475"/>
          <p14:tracePt t="20288" x="7240588" y="4689475"/>
          <p14:tracePt t="20289" x="7248525" y="4681538"/>
          <p14:tracePt t="20290" x="7256463" y="4681538"/>
          <p14:tracePt t="20291" x="7264400" y="4681538"/>
          <p14:tracePt t="20292" x="7272338" y="4681538"/>
          <p14:tracePt t="20293" x="7280275" y="4673600"/>
          <p14:tracePt t="20295" x="7288213" y="4673600"/>
          <p14:tracePt t="20296" x="7296150" y="4673600"/>
          <p14:tracePt t="20297" x="7304088" y="4665663"/>
          <p14:tracePt t="20298" x="7312025" y="4665663"/>
          <p14:tracePt t="20300" x="7319963" y="4665663"/>
          <p14:tracePt t="20301" x="7327900" y="4657725"/>
          <p14:tracePt t="20302" x="7335838" y="4657725"/>
          <p14:tracePt t="20303" x="7343775" y="4657725"/>
          <p14:tracePt t="20304" x="7359650" y="4649788"/>
          <p14:tracePt t="20306" x="7367588" y="4649788"/>
          <p14:tracePt t="20307" x="7375525" y="4649788"/>
          <p14:tracePt t="20308" x="7383463" y="4641850"/>
          <p14:tracePt t="20310" x="7391400" y="4641850"/>
          <p14:tracePt t="20311" x="7399338" y="4641850"/>
          <p14:tracePt t="20312" x="7407275" y="4633913"/>
          <p14:tracePt t="20314" x="7415213" y="4633913"/>
          <p14:tracePt t="20315" x="7423150" y="4633913"/>
          <p14:tracePt t="20316" x="7431088" y="4624388"/>
          <p14:tracePt t="20318" x="7439025" y="4624388"/>
          <p14:tracePt t="20319" x="7446963" y="4624388"/>
          <p14:tracePt t="20320" x="7446963" y="4616450"/>
          <p14:tracePt t="20321" x="7454900" y="4616450"/>
          <p14:tracePt t="20322" x="7462838" y="4616450"/>
          <p14:tracePt t="20323" x="7470775" y="4616450"/>
          <p14:tracePt t="20324" x="7470775" y="4608513"/>
          <p14:tracePt t="20325" x="7478713" y="4608513"/>
          <p14:tracePt t="20326" x="7486650" y="4608513"/>
          <p14:tracePt t="20327" x="7496175" y="4608513"/>
          <p14:tracePt t="20329" x="7504113" y="4600575"/>
          <p14:tracePt t="20330" x="7512050" y="4600575"/>
          <p14:tracePt t="20331" x="7519988" y="4600575"/>
          <p14:tracePt t="20332" x="7527925" y="4600575"/>
          <p14:tracePt t="20333" x="7527925" y="4592638"/>
          <p14:tracePt t="20334" x="7535863" y="4592638"/>
          <p14:tracePt t="20336" x="7551738" y="4592638"/>
          <p14:tracePt t="20337" x="7559675" y="4592638"/>
          <p14:tracePt t="20338" x="7567613" y="4584700"/>
          <p14:tracePt t="20339" x="7575550" y="4584700"/>
          <p14:tracePt t="20340" x="7583488" y="4584700"/>
          <p14:tracePt t="20342" x="7591425" y="4584700"/>
          <p14:tracePt t="20343" x="7599363" y="4576763"/>
          <p14:tracePt t="20344" x="7607300" y="4576763"/>
          <p14:tracePt t="20345" x="7615238" y="4576763"/>
          <p14:tracePt t="20346" x="7623175" y="4576763"/>
          <p14:tracePt t="20347" x="7631113" y="4576763"/>
          <p14:tracePt t="20348" x="7639050" y="4560888"/>
          <p14:tracePt t="20349" x="7646988" y="4560888"/>
          <p14:tracePt t="20350" x="7654925" y="4560888"/>
          <p14:tracePt t="20351" x="7662863" y="4560888"/>
          <p14:tracePt t="20352" x="7670800" y="4560888"/>
          <p14:tracePt t="20353" x="7678738" y="4560888"/>
          <p14:tracePt t="20354" x="7686675" y="4560888"/>
          <p14:tracePt t="20355" x="7702550" y="4552950"/>
          <p14:tracePt t="20356" x="7710488" y="4552950"/>
          <p14:tracePt t="20357" x="7718425" y="4552950"/>
          <p14:tracePt t="20358" x="7726363" y="4552950"/>
          <p14:tracePt t="20359" x="7734300" y="4552950"/>
          <p14:tracePt t="20360" x="7742238" y="4552950"/>
          <p14:tracePt t="20361" x="7750175" y="4552950"/>
          <p14:tracePt t="20362" x="7758113" y="4552950"/>
          <p14:tracePt t="20363" x="7766050" y="4552950"/>
          <p14:tracePt t="20364" x="7773988" y="4552950"/>
          <p14:tracePt t="20365" x="7781925" y="4552950"/>
          <p14:tracePt t="20366" x="7789863" y="4552950"/>
          <p14:tracePt t="20367" x="7797800" y="4545013"/>
          <p14:tracePt t="20368" x="7805738" y="4545013"/>
          <p14:tracePt t="20369" x="7813675" y="4545013"/>
          <p14:tracePt t="20370" x="7821613" y="4545013"/>
          <p14:tracePt t="20371" x="7829550" y="4545013"/>
          <p14:tracePt t="20372" x="7839075" y="4545013"/>
          <p14:tracePt t="20373" x="7847013" y="4545013"/>
          <p14:tracePt t="20374" x="7847013" y="4537075"/>
          <p14:tracePt t="20375" x="7862888" y="4537075"/>
          <p14:tracePt t="20377" x="7870825" y="4537075"/>
          <p14:tracePt t="20378" x="7878763" y="4537075"/>
          <p14:tracePt t="20379" x="7886700" y="4537075"/>
          <p14:tracePt t="20380" x="7894638" y="4537075"/>
          <p14:tracePt t="20381" x="7902575" y="4529138"/>
          <p14:tracePt t="20382" x="7910513" y="4529138"/>
          <p14:tracePt t="20383" x="7918450" y="4529138"/>
          <p14:tracePt t="20385" x="7926388" y="4529138"/>
          <p14:tracePt t="20386" x="7934325" y="4529138"/>
          <p14:tracePt t="20387" x="7942263" y="4521200"/>
          <p14:tracePt t="20388" x="7950200" y="4521200"/>
          <p14:tracePt t="20389" x="7958138" y="4521200"/>
          <p14:tracePt t="20390" x="7966075" y="4521200"/>
          <p14:tracePt t="20391" x="7974013" y="4521200"/>
          <p14:tracePt t="20393" x="7981950" y="4521200"/>
          <p14:tracePt t="20394" x="7997825" y="4513263"/>
          <p14:tracePt t="20395" x="8005763" y="4513263"/>
          <p14:tracePt t="20397" x="8013700" y="4513263"/>
          <p14:tracePt t="20398" x="8021638" y="4513263"/>
          <p14:tracePt t="20399" x="8029575" y="4513263"/>
          <p14:tracePt t="20400" x="8029575" y="4505325"/>
          <p14:tracePt t="20401" x="8037513" y="4505325"/>
          <p14:tracePt t="20402" x="8045450" y="4505325"/>
          <p14:tracePt t="20404" x="8053388" y="4505325"/>
          <p14:tracePt t="20406" x="8061325" y="4505325"/>
          <p14:tracePt t="20407" x="8061325" y="4497388"/>
          <p14:tracePt t="20408" x="8069263" y="4497388"/>
          <p14:tracePt t="20415" x="8077200" y="4497388"/>
          <p14:tracePt t="20425" x="8085138" y="4497388"/>
          <p14:tracePt t="20436" x="8085138" y="4489450"/>
          <p14:tracePt t="20456" x="8085138" y="4481513"/>
          <p14:tracePt t="20457" x="8093075" y="4481513"/>
          <p14:tracePt t="20466" x="8093075" y="4473575"/>
          <p14:tracePt t="20471" x="8093075" y="4465638"/>
          <p14:tracePt t="20476" x="8093075" y="4457700"/>
          <p14:tracePt t="20479" x="8101013" y="4457700"/>
          <p14:tracePt t="20481" x="8101013" y="4449763"/>
          <p14:tracePt t="20486" x="8101013" y="4441825"/>
          <p14:tracePt t="20488" x="8101013" y="4433888"/>
          <p14:tracePt t="20489" x="8108950" y="4433888"/>
          <p14:tracePt t="20490" x="8108950" y="4425950"/>
          <p14:tracePt t="20492" x="8108950" y="4418013"/>
          <p14:tracePt t="20494" x="8108950" y="4410075"/>
          <p14:tracePt t="20495" x="8116888" y="4410075"/>
          <p14:tracePt t="20496" x="8116888" y="4402138"/>
          <p14:tracePt t="20498" x="8116888" y="4394200"/>
          <p14:tracePt t="20500" x="8124825" y="4394200"/>
          <p14:tracePt t="20501" x="8124825" y="4386263"/>
          <p14:tracePt t="20503" x="8124825" y="4378325"/>
          <p14:tracePt t="20505" x="8124825" y="4370388"/>
          <p14:tracePt t="20506" x="8132763" y="4370388"/>
          <p14:tracePt t="20508" x="8132763" y="4362450"/>
          <p14:tracePt t="20510" x="8132763" y="4354513"/>
          <p14:tracePt t="20513" x="8132763" y="4346575"/>
          <p14:tracePt t="20514" x="8140700" y="4346575"/>
          <p14:tracePt t="20515" x="8140700" y="4338638"/>
          <p14:tracePt t="20518" x="8140700" y="4330700"/>
          <p14:tracePt t="20521" x="8140700" y="4322763"/>
          <p14:tracePt t="20523" x="8140700" y="4314825"/>
          <p14:tracePt t="20526" x="8140700" y="4306888"/>
          <p14:tracePt t="20529" x="8140700" y="4298950"/>
          <p14:tracePt t="20532" x="8140700" y="4291013"/>
          <p14:tracePt t="20535" x="8140700" y="4281488"/>
          <p14:tracePt t="20537" x="8140700" y="4273550"/>
          <p14:tracePt t="20541" x="8140700" y="4265613"/>
          <p14:tracePt t="20543" x="8140700" y="4257675"/>
          <p14:tracePt t="20546" x="8140700" y="4249738"/>
          <p14:tracePt t="20549" x="8140700" y="4241800"/>
          <p14:tracePt t="20552" x="8140700" y="4233863"/>
          <p14:tracePt t="20555" x="8140700" y="4217988"/>
          <p14:tracePt t="20559" x="8140700" y="4210050"/>
          <p14:tracePt t="20562" x="8140700" y="4202113"/>
          <p14:tracePt t="20565" x="8132763" y="4202113"/>
          <p14:tracePt t="20566" x="8132763" y="4194175"/>
          <p14:tracePt t="20569" x="8132763" y="4186238"/>
          <p14:tracePt t="20571" x="8124825" y="4186238"/>
          <p14:tracePt t="20573" x="8124825" y="4178300"/>
          <p14:tracePt t="20576" x="8116888" y="4178300"/>
          <p14:tracePt t="20577" x="8116888" y="4170363"/>
          <p14:tracePt t="20580" x="8108950" y="4162425"/>
          <p14:tracePt t="20585" x="8101013" y="4154488"/>
          <p14:tracePt t="20587" x="8101013" y="4146550"/>
          <p14:tracePt t="20588" x="8093075" y="4146550"/>
          <p14:tracePt t="20590" x="8093075" y="4138613"/>
          <p14:tracePt t="20591" x="8085138" y="4138613"/>
          <p14:tracePt t="20593" x="8085138" y="4130675"/>
          <p14:tracePt t="20594" x="8077200" y="4130675"/>
          <p14:tracePt t="20596" x="8077200" y="4122738"/>
          <p14:tracePt t="20597" x="8069263" y="4122738"/>
          <p14:tracePt t="20599" x="8069263" y="4114800"/>
          <p14:tracePt t="20600" x="8061325" y="4114800"/>
          <p14:tracePt t="20602" x="8053388" y="4106863"/>
          <p14:tracePt t="20604" x="8045450" y="4106863"/>
          <p14:tracePt t="20605" x="8045450" y="4098925"/>
          <p14:tracePt t="20607" x="8037513" y="4098925"/>
          <p14:tracePt t="20608" x="8037513" y="4090988"/>
          <p14:tracePt t="20609" x="8029575" y="4090988"/>
          <p14:tracePt t="20611" x="8021638" y="4083050"/>
          <p14:tracePt t="20613" x="8013700" y="4083050"/>
          <p14:tracePt t="20614" x="8013700" y="4075113"/>
          <p14:tracePt t="20615" x="8005763" y="4075113"/>
          <p14:tracePt t="20616" x="7989888" y="4075113"/>
          <p14:tracePt t="20617" x="7989888" y="4067175"/>
          <p14:tracePt t="20618" x="7981950" y="4067175"/>
          <p14:tracePt t="20620" x="7974013" y="4067175"/>
          <p14:tracePt t="20621" x="7974013" y="4059238"/>
          <p14:tracePt t="20622" x="7966075" y="4059238"/>
          <p14:tracePt t="20623" x="7958138" y="4059238"/>
          <p14:tracePt t="20625" x="7950200" y="4059238"/>
          <p14:tracePt t="20626" x="7950200" y="4051300"/>
          <p14:tracePt t="20627" x="7942263" y="4051300"/>
          <p14:tracePt t="20629" x="7934325" y="4051300"/>
          <p14:tracePt t="20630" x="7926388" y="4051300"/>
          <p14:tracePt t="20631" x="7926388" y="4043363"/>
          <p14:tracePt t="20632" x="7918450" y="4043363"/>
          <p14:tracePt t="20635" x="7910513" y="4043363"/>
          <p14:tracePt t="20636" x="7902575" y="4043363"/>
          <p14:tracePt t="20637" x="7894638" y="4043363"/>
          <p14:tracePt t="20638" x="7894638" y="4035425"/>
          <p14:tracePt t="20639" x="7886700" y="4035425"/>
          <p14:tracePt t="20641" x="7878763" y="4035425"/>
          <p14:tracePt t="20642" x="7870825" y="4035425"/>
          <p14:tracePt t="20644" x="7862888" y="4035425"/>
          <p14:tracePt t="20646" x="7854950" y="4035425"/>
          <p14:tracePt t="20647" x="7847013" y="4027488"/>
          <p14:tracePt t="20649" x="7839075" y="4027488"/>
          <p14:tracePt t="20651" x="7829550" y="4027488"/>
          <p14:tracePt t="20652" x="7821613" y="4027488"/>
          <p14:tracePt t="20654" x="7813675" y="4027488"/>
          <p14:tracePt t="20655" x="7805738" y="4027488"/>
          <p14:tracePt t="20657" x="7797800" y="4027488"/>
          <p14:tracePt t="20658" x="7789863" y="4027488"/>
          <p14:tracePt t="20660" x="7781925" y="4027488"/>
          <p14:tracePt t="20661" x="7773988" y="4027488"/>
          <p14:tracePt t="20663" x="7766050" y="4027488"/>
          <p14:tracePt t="20664" x="7758113" y="4019550"/>
          <p14:tracePt t="20665" x="7750175" y="4019550"/>
          <p14:tracePt t="20667" x="7742238" y="4019550"/>
          <p14:tracePt t="20668" x="7734300" y="4019550"/>
          <p14:tracePt t="20670" x="7726363" y="4019550"/>
          <p14:tracePt t="20671" x="7718425" y="4019550"/>
          <p14:tracePt t="20673" x="7710488" y="4019550"/>
          <p14:tracePt t="20674" x="7702550" y="4019550"/>
          <p14:tracePt t="20676" x="7694613" y="4019550"/>
          <p14:tracePt t="20677" x="7686675" y="4019550"/>
          <p14:tracePt t="20678" x="7678738" y="4019550"/>
          <p14:tracePt t="20680" x="7670800" y="4019550"/>
          <p14:tracePt t="20681" x="7654925" y="4019550"/>
          <p14:tracePt t="20682" x="7646988" y="4019550"/>
          <p14:tracePt t="20685" x="7631113" y="4019550"/>
          <p14:tracePt t="20687" x="7623175" y="4019550"/>
          <p14:tracePt t="20688" x="7615238" y="4019550"/>
          <p14:tracePt t="20689" x="7607300" y="4019550"/>
          <p14:tracePt t="20690" x="7599363" y="4019550"/>
          <p14:tracePt t="20692" x="7591425" y="4019550"/>
          <p14:tracePt t="20693" x="7583488" y="4019550"/>
          <p14:tracePt t="20694" x="7575550" y="4019550"/>
          <p14:tracePt t="20696" x="7567613" y="4019550"/>
          <p14:tracePt t="20697" x="7559675" y="4019550"/>
          <p14:tracePt t="20698" x="7551738" y="4019550"/>
          <p14:tracePt t="20699" x="7543800" y="4019550"/>
          <p14:tracePt t="20701" x="7535863" y="4019550"/>
          <p14:tracePt t="20702" x="7527925" y="4019550"/>
          <p14:tracePt t="20703" x="7519988" y="4019550"/>
          <p14:tracePt t="20704" x="7512050" y="4019550"/>
          <p14:tracePt t="20706" x="7504113" y="4019550"/>
          <p14:tracePt t="20707" x="7496175" y="4019550"/>
          <p14:tracePt t="20708" x="7486650" y="4019550"/>
          <p14:tracePt t="20709" x="7478713" y="4019550"/>
          <p14:tracePt t="20710" x="7470775" y="4019550"/>
          <p14:tracePt t="20711" x="7462838" y="4019550"/>
          <p14:tracePt t="20713" x="7454900" y="4019550"/>
          <p14:tracePt t="20714" x="7446963" y="4019550"/>
          <p14:tracePt t="20715" x="7439025" y="4019550"/>
          <p14:tracePt t="20716" x="7431088" y="4019550"/>
          <p14:tracePt t="20717" x="7423150" y="4019550"/>
          <p14:tracePt t="20718" x="7407275" y="4019550"/>
          <p14:tracePt t="20719" x="7399338" y="4019550"/>
          <p14:tracePt t="20720" x="7391400" y="4019550"/>
          <p14:tracePt t="20721" x="7367588" y="4019550"/>
          <p14:tracePt t="20722" x="7359650" y="4019550"/>
          <p14:tracePt t="20723" x="7343775" y="4019550"/>
          <p14:tracePt t="20724" x="7335838" y="4019550"/>
          <p14:tracePt t="20725" x="7327900" y="4019550"/>
          <p14:tracePt t="20726" x="7319963" y="4019550"/>
          <p14:tracePt t="20727" x="7312025" y="4019550"/>
          <p14:tracePt t="20728" x="7304088" y="4019550"/>
          <p14:tracePt t="20729" x="7296150" y="4019550"/>
          <p14:tracePt t="20730" x="7288213" y="4019550"/>
          <p14:tracePt t="20731" x="7280275" y="4019550"/>
          <p14:tracePt t="20732" x="7272338" y="4019550"/>
          <p14:tracePt t="20733" x="7264400" y="4019550"/>
          <p14:tracePt t="20734" x="7248525" y="4019550"/>
          <p14:tracePt t="20736" x="7240588" y="4019550"/>
          <p14:tracePt t="20737" x="7232650" y="4019550"/>
          <p14:tracePt t="20738" x="7224713" y="4019550"/>
          <p14:tracePt t="20739" x="7216775" y="4019550"/>
          <p14:tracePt t="20740" x="7208838" y="4019550"/>
          <p14:tracePt t="20741" x="7200900" y="4019550"/>
          <p14:tracePt t="20742" x="7192963" y="4019550"/>
          <p14:tracePt t="20743" x="7185025" y="4019550"/>
          <p14:tracePt t="20744" x="7177088" y="4019550"/>
          <p14:tracePt t="20745" x="7169150" y="4019550"/>
          <p14:tracePt t="20746" x="7161213" y="4019550"/>
          <p14:tracePt t="20747" x="7153275" y="4019550"/>
          <p14:tracePt t="20748" x="7145338" y="4019550"/>
          <p14:tracePt t="20749" x="7135813" y="4019550"/>
          <p14:tracePt t="20750" x="7127875" y="4019550"/>
          <p14:tracePt t="20751" x="7119938" y="4019550"/>
          <p14:tracePt t="20752" x="7112000" y="4019550"/>
          <p14:tracePt t="20753" x="7096125" y="4019550"/>
          <p14:tracePt t="20754" x="7088188" y="4019550"/>
          <p14:tracePt t="20755" x="7080250" y="4019550"/>
          <p14:tracePt t="20756" x="7072313" y="4019550"/>
          <p14:tracePt t="20757" x="7064375" y="4019550"/>
          <p14:tracePt t="20758" x="7056438" y="4019550"/>
          <p14:tracePt t="20759" x="7048500" y="4019550"/>
          <p14:tracePt t="20760" x="7040563" y="4019550"/>
          <p14:tracePt t="20761" x="7032625" y="4019550"/>
          <p14:tracePt t="20762" x="7024688" y="4027488"/>
          <p14:tracePt t="20763" x="7016750" y="4027488"/>
          <p14:tracePt t="20764" x="7008813" y="4027488"/>
          <p14:tracePt t="20765" x="7000875" y="4027488"/>
          <p14:tracePt t="20766" x="6992938" y="4027488"/>
          <p14:tracePt t="20767" x="6985000" y="4027488"/>
          <p14:tracePt t="20768" x="6977063" y="4027488"/>
          <p14:tracePt t="20769" x="6969125" y="4027488"/>
          <p14:tracePt t="20771" x="6961188" y="4035425"/>
          <p14:tracePt t="20772" x="6945313" y="4035425"/>
          <p14:tracePt t="20774" x="6937375" y="4035425"/>
          <p14:tracePt t="20775" x="6929438" y="4035425"/>
          <p14:tracePt t="20776" x="6921500" y="4035425"/>
          <p14:tracePt t="20777" x="6913563" y="4035425"/>
          <p14:tracePt t="20778" x="6905625" y="4035425"/>
          <p14:tracePt t="20779" x="6897688" y="4043363"/>
          <p14:tracePt t="20780" x="6889750" y="4043363"/>
          <p14:tracePt t="20781" x="6881813" y="4043363"/>
          <p14:tracePt t="20782" x="6873875" y="4043363"/>
          <p14:tracePt t="20783" x="6865938" y="4043363"/>
          <p14:tracePt t="20785" x="6850063" y="4043363"/>
          <p14:tracePt t="20787" x="6842125" y="4043363"/>
          <p14:tracePt t="20788" x="6834188" y="4043363"/>
          <p14:tracePt t="20789" x="6826250" y="4051300"/>
          <p14:tracePt t="20790" x="6818313" y="4051300"/>
          <p14:tracePt t="20791" x="6802438" y="4051300"/>
          <p14:tracePt t="20792" x="6794500" y="4051300"/>
          <p14:tracePt t="20794" x="6784975" y="4051300"/>
          <p14:tracePt t="20795" x="6777038" y="4051300"/>
          <p14:tracePt t="20796" x="6769100" y="4051300"/>
          <p14:tracePt t="20797" x="6761163" y="4059238"/>
          <p14:tracePt t="20799" x="6753225" y="4059238"/>
          <p14:tracePt t="20800" x="6745288" y="4059238"/>
          <p14:tracePt t="20801" x="6737350" y="4059238"/>
          <p14:tracePt t="20802" x="6729413" y="4059238"/>
          <p14:tracePt t="20804" x="6721475" y="4059238"/>
          <p14:tracePt t="20805" x="6713538" y="4059238"/>
          <p14:tracePt t="20806" x="6705600" y="4059238"/>
          <p14:tracePt t="20807" x="6705600" y="4067175"/>
          <p14:tracePt t="20808" x="6697663" y="4067175"/>
          <p14:tracePt t="20809" x="6689725" y="4067175"/>
          <p14:tracePt t="20811" x="6681788" y="4067175"/>
          <p14:tracePt t="20812" x="6673850" y="4067175"/>
          <p14:tracePt t="20814" x="6665913" y="4067175"/>
          <p14:tracePt t="20815" x="6657975" y="4067175"/>
          <p14:tracePt t="20817" x="6650038" y="4067175"/>
          <p14:tracePt t="20818" x="6650038" y="4075113"/>
          <p14:tracePt t="20819" x="6642100" y="4075113"/>
          <p14:tracePt t="20820" x="6634163" y="4075113"/>
          <p14:tracePt t="20822" x="6626225" y="4075113"/>
          <p14:tracePt t="20824" x="6618288" y="4075113"/>
          <p14:tracePt t="20826" x="6610350" y="4075113"/>
          <p14:tracePt t="20827" x="6602413" y="4075113"/>
          <p14:tracePt t="20829" x="6594475" y="4075113"/>
          <p14:tracePt t="20831" x="6586538" y="4075113"/>
          <p14:tracePt t="20833" x="6578600" y="4075113"/>
          <p14:tracePt t="20835" x="6570663" y="4075113"/>
          <p14:tracePt t="20836" x="6562725" y="4075113"/>
          <p14:tracePt t="20838" x="6554788" y="4075113"/>
          <p14:tracePt t="20840" x="6546850" y="4075113"/>
          <p14:tracePt t="20842" x="6538913" y="4075113"/>
          <p14:tracePt t="20844" x="6530975" y="4075113"/>
          <p14:tracePt t="20846" x="6523038" y="4075113"/>
          <p14:tracePt t="20848" x="6515100" y="4075113"/>
          <p14:tracePt t="20850" x="6507163" y="4075113"/>
          <p14:tracePt t="20852" x="6499225" y="4075113"/>
          <p14:tracePt t="20853" x="6491288" y="4075113"/>
          <p14:tracePt t="20855" x="6483350" y="4075113"/>
          <p14:tracePt t="20857" x="6475413" y="4075113"/>
          <p14:tracePt t="20859" x="6459538" y="4075113"/>
          <p14:tracePt t="20861" x="6451600" y="4075113"/>
          <p14:tracePt t="20863" x="6442075" y="4075113"/>
          <p14:tracePt t="20865" x="6434138" y="4075113"/>
          <p14:tracePt t="20867" x="6426200" y="4075113"/>
          <p14:tracePt t="20868" x="6418263" y="4075113"/>
          <p14:tracePt t="20870" x="6410325" y="4075113"/>
          <p14:tracePt t="20872" x="6402388" y="4075113"/>
          <p14:tracePt t="20873" x="6394450" y="4075113"/>
          <p14:tracePt t="20875" x="6386513" y="4075113"/>
          <p14:tracePt t="20877" x="6378575" y="4075113"/>
          <p14:tracePt t="20879" x="6370638" y="4075113"/>
          <p14:tracePt t="20880" x="6362700" y="4075113"/>
          <p14:tracePt t="20882" x="6354763" y="4075113"/>
          <p14:tracePt t="20885" x="6346825" y="4075113"/>
          <p14:tracePt t="20903" x="6267450" y="4075113"/>
          <p14:tracePt t="20904" x="6259513" y="4075113"/>
          <p14:tracePt t="20906" x="6251575" y="4075113"/>
          <p14:tracePt t="20908" x="6243638" y="4075113"/>
          <p14:tracePt t="20910" x="6235700" y="4075113"/>
          <p14:tracePt t="20912" x="6227763" y="4075113"/>
          <p14:tracePt t="20916" x="6219825" y="4075113"/>
          <p14:tracePt t="20919" x="6211888" y="4083050"/>
          <p14:tracePt t="20923" x="6203950" y="4083050"/>
          <p14:tracePt t="20926" x="6196013" y="4083050"/>
          <p14:tracePt t="20929" x="6188075" y="4083050"/>
          <p14:tracePt t="20932" x="6180138" y="4083050"/>
          <p14:tracePt t="20933" x="6180138" y="4090988"/>
          <p14:tracePt t="20936" x="6172200" y="4090988"/>
          <p14:tracePt t="20940" x="6164263" y="4098925"/>
          <p14:tracePt t="20942" x="6156325" y="4098925"/>
          <p14:tracePt t="20946" x="6148388" y="4106863"/>
          <p14:tracePt t="20949" x="6140450" y="4106863"/>
          <p14:tracePt t="20950" x="6140450" y="4114800"/>
          <p14:tracePt t="20952" x="6132513" y="4114800"/>
          <p14:tracePt t="20954" x="6132513" y="4122738"/>
          <p14:tracePt t="20955" x="6116638" y="4122738"/>
          <p14:tracePt t="20957" x="6116638" y="4130675"/>
          <p14:tracePt t="20959" x="6108700" y="4130675"/>
          <p14:tracePt t="20961" x="6108700" y="4138613"/>
          <p14:tracePt t="20962" x="6100763" y="4138613"/>
          <p14:tracePt t="20963" x="6100763" y="4146550"/>
          <p14:tracePt t="20965" x="6091238" y="4146550"/>
          <p14:tracePt t="20966" x="6091238" y="4154488"/>
          <p14:tracePt t="20969" x="6083300" y="4162425"/>
          <p14:tracePt t="20971" x="6083300" y="4170363"/>
          <p14:tracePt t="20972" x="6075363" y="4170363"/>
          <p14:tracePt t="20974" x="6075363" y="4178300"/>
          <p14:tracePt t="20975" x="6067425" y="4178300"/>
          <p14:tracePt t="20976" x="6067425" y="4186238"/>
          <p14:tracePt t="20978" x="6059488" y="4194175"/>
          <p14:tracePt t="20981" x="6059488" y="4202113"/>
          <p14:tracePt t="20982" x="6051550" y="4202113"/>
          <p14:tracePt t="20983" x="6051550" y="4210050"/>
          <p14:tracePt t="20986" x="6043613" y="4225925"/>
          <p14:tracePt t="20988" x="6043613" y="4233863"/>
          <p14:tracePt t="20991" x="6035675" y="4241800"/>
          <p14:tracePt t="20994" x="6035675" y="4249738"/>
          <p14:tracePt t="20997" x="6027738" y="4257675"/>
          <p14:tracePt t="21000" x="6027738" y="4265613"/>
          <p14:tracePt t="21004" x="6027738" y="4273550"/>
          <p14:tracePt t="21006" x="6019800" y="4281488"/>
          <p14:tracePt t="21009" x="6019800" y="4291013"/>
          <p14:tracePt t="21012" x="6019800" y="4298950"/>
          <p14:tracePt t="21014" x="6019800" y="4306888"/>
          <p14:tracePt t="21016" x="6019800" y="4314825"/>
          <p14:tracePt t="21019" x="6019800" y="4322763"/>
          <p14:tracePt t="21021" x="6019800" y="4330700"/>
          <p14:tracePt t="21023" x="6019800" y="4338638"/>
          <p14:tracePt t="21025" x="6019800" y="4346575"/>
          <p14:tracePt t="21027" x="6019800" y="4354513"/>
          <p14:tracePt t="21029" x="6019800" y="4362450"/>
          <p14:tracePt t="21031" x="6019800" y="4370388"/>
          <p14:tracePt t="21033" x="6019800" y="4378325"/>
          <p14:tracePt t="21035" x="6019800" y="4386263"/>
          <p14:tracePt t="21036" x="6019800" y="4394200"/>
          <p14:tracePt t="21038" x="6027738" y="4402138"/>
          <p14:tracePt t="21040" x="6027738" y="4410075"/>
          <p14:tracePt t="21042" x="6035675" y="4418013"/>
          <p14:tracePt t="21044" x="6035675" y="4425950"/>
          <p14:tracePt t="21045" x="6043613" y="4433888"/>
          <p14:tracePt t="21047" x="6043613" y="4441825"/>
          <p14:tracePt t="21048" x="6051550" y="4441825"/>
          <p14:tracePt t="21049" x="6051550" y="4449763"/>
          <p14:tracePt t="21050" x="6059488" y="4449763"/>
          <p14:tracePt t="21051" x="6059488" y="4457700"/>
          <p14:tracePt t="21052" x="6059488" y="4465638"/>
          <p14:tracePt t="21053" x="6067425" y="4465638"/>
          <p14:tracePt t="21054" x="6067425" y="4473575"/>
          <p14:tracePt t="21055" x="6075363" y="4473575"/>
          <p14:tracePt t="21056" x="6075363" y="4481513"/>
          <p14:tracePt t="21058" x="6083300" y="4489450"/>
          <p14:tracePt t="21060" x="6091238" y="4497388"/>
          <p14:tracePt t="21061" x="6091238" y="4505325"/>
          <p14:tracePt t="21062" x="6100763" y="4505325"/>
          <p14:tracePt t="21063" x="6100763" y="4513263"/>
          <p14:tracePt t="21065" x="6108700" y="4521200"/>
          <p14:tracePt t="21067" x="6124575" y="4521200"/>
          <p14:tracePt t="21068" x="6124575" y="4529138"/>
          <p14:tracePt t="21069" x="6132513" y="4529138"/>
          <p14:tracePt t="21070" x="6132513" y="4537075"/>
          <p14:tracePt t="21071" x="6140450" y="4537075"/>
          <p14:tracePt t="21072" x="6140450" y="4545013"/>
          <p14:tracePt t="21073" x="6148388" y="4545013"/>
          <p14:tracePt t="21074" x="6148388" y="4552950"/>
          <p14:tracePt t="21076" x="6156325" y="4568825"/>
          <p14:tracePt t="21078" x="6164263" y="4576763"/>
          <p14:tracePt t="21080" x="6172200" y="4576763"/>
          <p14:tracePt t="21081" x="6172200" y="4584700"/>
          <p14:tracePt t="21082" x="6180138" y="4584700"/>
          <p14:tracePt t="21083" x="6180138" y="4592638"/>
          <p14:tracePt t="21085" x="6188075" y="4600575"/>
          <p14:tracePt t="21086" x="6196013" y="4600575"/>
          <p14:tracePt t="21088" x="6203950" y="4608513"/>
          <p14:tracePt t="21090" x="6211888" y="4608513"/>
          <p14:tracePt t="21091" x="6211888" y="4616450"/>
          <p14:tracePt t="21092" x="6219825" y="4616450"/>
          <p14:tracePt t="21094" x="6227763" y="4624388"/>
          <p14:tracePt t="21096" x="6235700" y="4624388"/>
          <p14:tracePt t="21097" x="6235700" y="4633913"/>
          <p14:tracePt t="21098" x="6243638" y="4633913"/>
          <p14:tracePt t="21100" x="6251575" y="4633913"/>
          <p14:tracePt t="21101" x="6259513" y="4641850"/>
          <p14:tracePt t="21103" x="6267450" y="4641850"/>
          <p14:tracePt t="21105" x="6275388" y="4649788"/>
          <p14:tracePt t="21107" x="6283325" y="4649788"/>
          <p14:tracePt t="21108" x="6291263" y="4649788"/>
          <p14:tracePt t="21109" x="6291263" y="4657725"/>
          <p14:tracePt t="21110" x="6299200" y="4657725"/>
          <p14:tracePt t="21111" x="6307138" y="4657725"/>
          <p14:tracePt t="21112" x="6315075" y="4657725"/>
          <p14:tracePt t="21114" x="6323013" y="4657725"/>
          <p14:tracePt t="21115" x="6330950" y="4657725"/>
          <p14:tracePt t="21116" x="6330950" y="4665663"/>
          <p14:tracePt t="21117" x="6338888" y="4665663"/>
          <p14:tracePt t="21118" x="6346825" y="4665663"/>
          <p14:tracePt t="21119" x="6354763" y="4665663"/>
          <p14:tracePt t="21120" x="6362700" y="4665663"/>
          <p14:tracePt t="21121" x="6370638" y="4665663"/>
          <p14:tracePt t="21122" x="6378575" y="4665663"/>
          <p14:tracePt t="21123" x="6402388" y="4673600"/>
          <p14:tracePt t="21124" x="6410325" y="4673600"/>
          <p14:tracePt t="21125" x="6418263" y="4673600"/>
          <p14:tracePt t="21126" x="6434138" y="4673600"/>
          <p14:tracePt t="21127" x="6442075" y="4673600"/>
          <p14:tracePt t="21128" x="6451600" y="4673600"/>
          <p14:tracePt t="21129" x="6459538" y="4673600"/>
          <p14:tracePt t="21130" x="6467475" y="4673600"/>
          <p14:tracePt t="21131" x="6483350" y="4673600"/>
          <p14:tracePt t="21132" x="6491288" y="4673600"/>
          <p14:tracePt t="21133" x="6499225" y="4673600"/>
          <p14:tracePt t="21135" x="6515100" y="4673600"/>
          <p14:tracePt t="21136" x="6523038" y="4673600"/>
          <p14:tracePt t="21137" x="6530975" y="4673600"/>
          <p14:tracePt t="21138" x="6538913" y="4673600"/>
          <p14:tracePt t="21139" x="6546850" y="4673600"/>
          <p14:tracePt t="21140" x="6554788" y="4673600"/>
          <p14:tracePt t="21141" x="6562725" y="4673600"/>
          <p14:tracePt t="21142" x="6570663" y="4673600"/>
          <p14:tracePt t="21143" x="6578600" y="4673600"/>
          <p14:tracePt t="21144" x="6586538" y="4673600"/>
          <p14:tracePt t="21145" x="6594475" y="4673600"/>
          <p14:tracePt t="21146" x="6602413" y="4673600"/>
          <p14:tracePt t="21147" x="6610350" y="4673600"/>
          <p14:tracePt t="21148" x="6618288" y="4673600"/>
          <p14:tracePt t="21149" x="6626225" y="4665663"/>
          <p14:tracePt t="21151" x="6634163" y="4665663"/>
          <p14:tracePt t="21152" x="6642100" y="4665663"/>
          <p14:tracePt t="21153" x="6657975" y="4665663"/>
          <p14:tracePt t="21154" x="6665913" y="4665663"/>
          <p14:tracePt t="21155" x="6673850" y="4657725"/>
          <p14:tracePt t="21156" x="6681788" y="4657725"/>
          <p14:tracePt t="21157" x="6689725" y="4657725"/>
          <p14:tracePt t="21159" x="6697663" y="4649788"/>
          <p14:tracePt t="21160" x="6705600" y="4649788"/>
          <p14:tracePt t="21161" x="6713538" y="4649788"/>
          <p14:tracePt t="21162" x="6721475" y="4649788"/>
          <p14:tracePt t="21163" x="6721475" y="4641850"/>
          <p14:tracePt t="21164" x="6729413" y="4641850"/>
          <p14:tracePt t="21165" x="6737350" y="4641850"/>
          <p14:tracePt t="21166" x="6745288" y="4641850"/>
          <p14:tracePt t="21167" x="6745288" y="4633913"/>
          <p14:tracePt t="21168" x="6753225" y="4633913"/>
          <p14:tracePt t="21169" x="6761163" y="4633913"/>
          <p14:tracePt t="21170" x="6769100" y="4633913"/>
          <p14:tracePt t="21171" x="6769100" y="4624388"/>
          <p14:tracePt t="21172" x="6777038" y="4624388"/>
          <p14:tracePt t="21173" x="6784975" y="4624388"/>
          <p14:tracePt t="21175" x="6794500" y="4624388"/>
          <p14:tracePt t="21176" x="6802438" y="4616450"/>
          <p14:tracePt t="21177" x="6810375" y="4616450"/>
          <p14:tracePt t="21179" x="6818313" y="4616450"/>
          <p14:tracePt t="21180" x="6826250" y="4616450"/>
          <p14:tracePt t="21181" x="6826250" y="4608513"/>
          <p14:tracePt t="21182" x="6834188" y="4608513"/>
          <p14:tracePt t="21183" x="6842125" y="4608513"/>
          <p14:tracePt t="21184" x="6850063" y="4608513"/>
          <p14:tracePt t="21186" x="6858000" y="4608513"/>
          <p14:tracePt t="21187" x="6865938" y="4600575"/>
          <p14:tracePt t="21189" x="6873875" y="4600575"/>
          <p14:tracePt t="21190" x="6881813" y="4600575"/>
          <p14:tracePt t="21191" x="6889750" y="4600575"/>
          <p14:tracePt t="21192" x="6897688" y="4592638"/>
          <p14:tracePt t="21194" x="6905625" y="4592638"/>
          <p14:tracePt t="21195" x="6913563" y="4592638"/>
          <p14:tracePt t="21196" x="6921500" y="4592638"/>
          <p14:tracePt t="21197" x="6929438" y="4592638"/>
          <p14:tracePt t="21198" x="6937375" y="4584700"/>
          <p14:tracePt t="21200" x="6945313" y="4584700"/>
          <p14:tracePt t="21201" x="6953250" y="4584700"/>
          <p14:tracePt t="21202" x="6961188" y="4584700"/>
          <p14:tracePt t="21203" x="6969125" y="4576763"/>
          <p14:tracePt t="21204" x="6977063" y="4576763"/>
          <p14:tracePt t="21205" x="6992938" y="4576763"/>
          <p14:tracePt t="21206" x="7000875" y="4576763"/>
          <p14:tracePt t="21207" x="7008813" y="4576763"/>
          <p14:tracePt t="21208" x="7016750" y="4568825"/>
          <p14:tracePt t="21209" x="7024688" y="4568825"/>
          <p14:tracePt t="21210" x="7040563" y="4568825"/>
          <p14:tracePt t="21211" x="7048500" y="4568825"/>
          <p14:tracePt t="21212" x="7056438" y="4568825"/>
          <p14:tracePt t="21213" x="7064375" y="4560888"/>
          <p14:tracePt t="21214" x="7072313" y="4560888"/>
          <p14:tracePt t="21215" x="7088188" y="4560888"/>
          <p14:tracePt t="21216" x="7096125" y="4560888"/>
          <p14:tracePt t="21217" x="7112000" y="4560888"/>
          <p14:tracePt t="21218" x="7119938" y="4552950"/>
          <p14:tracePt t="21219" x="7127875" y="4552950"/>
          <p14:tracePt t="21220" x="7145338" y="4552950"/>
          <p14:tracePt t="21221" x="7153275" y="4552950"/>
          <p14:tracePt t="21222" x="7177088" y="4552950"/>
          <p14:tracePt t="21223" x="7185025" y="4545013"/>
          <p14:tracePt t="21224" x="7200900" y="4545013"/>
          <p14:tracePt t="21225" x="7208838" y="4545013"/>
          <p14:tracePt t="21226" x="7224713" y="4545013"/>
          <p14:tracePt t="21227" x="7240588" y="4545013"/>
          <p14:tracePt t="21228" x="7264400" y="4529138"/>
          <p14:tracePt t="21229" x="7272338" y="4529138"/>
          <p14:tracePt t="21230" x="7288213" y="4529138"/>
          <p14:tracePt t="21231" x="7304088" y="4529138"/>
          <p14:tracePt t="21232" x="7312025" y="4529138"/>
          <p14:tracePt t="21233" x="7335838" y="4521200"/>
          <p14:tracePt t="21234" x="7359650" y="4521200"/>
          <p14:tracePt t="21236" x="7415213" y="4513263"/>
          <p14:tracePt t="21237" x="7431088" y="4513263"/>
          <p14:tracePt t="21238" x="7446963" y="4513263"/>
          <p14:tracePt t="21239" x="7478713" y="4513263"/>
          <p14:tracePt t="21240" x="7504113" y="4505325"/>
          <p14:tracePt t="21241" x="7519988" y="4505325"/>
          <p14:tracePt t="21242" x="7535863" y="4505325"/>
          <p14:tracePt t="21243" x="7543800" y="4505325"/>
          <p14:tracePt t="21244" x="7559675" y="4505325"/>
          <p14:tracePt t="21245" x="7583488" y="4489450"/>
          <p14:tracePt t="21246" x="7599363" y="4489450"/>
          <p14:tracePt t="21247" x="7623175" y="4489450"/>
          <p14:tracePt t="21248" x="7631113" y="4489450"/>
          <p14:tracePt t="21249" x="7646988" y="4489450"/>
          <p14:tracePt t="21250" x="7662863" y="4481513"/>
          <p14:tracePt t="21251" x="7686675" y="4481513"/>
          <p14:tracePt t="21252" x="7702550" y="4481513"/>
          <p14:tracePt t="21253" x="7710488" y="4481513"/>
          <p14:tracePt t="21254" x="7726363" y="4481513"/>
          <p14:tracePt t="21255" x="7734300" y="4473575"/>
          <p14:tracePt t="21256" x="7750175" y="4473575"/>
          <p14:tracePt t="21257" x="7758113" y="4473575"/>
          <p14:tracePt t="21258" x="7773988" y="4473575"/>
          <p14:tracePt t="21259" x="7797800" y="4473575"/>
          <p14:tracePt t="21260" x="7805738" y="4465638"/>
          <p14:tracePt t="21261" x="7813675" y="4465638"/>
          <p14:tracePt t="21262" x="7829550" y="4465638"/>
          <p14:tracePt t="21263" x="7847013" y="4465638"/>
          <p14:tracePt t="21264" x="7854950" y="4465638"/>
          <p14:tracePt t="21265" x="7862888" y="4457700"/>
          <p14:tracePt t="21266" x="7870825" y="4457700"/>
          <p14:tracePt t="21267" x="7886700" y="4457700"/>
          <p14:tracePt t="21268" x="7902575" y="4457700"/>
          <p14:tracePt t="21269" x="7910513" y="4449763"/>
          <p14:tracePt t="21270" x="7926388" y="4449763"/>
          <p14:tracePt t="21271" x="7934325" y="4449763"/>
          <p14:tracePt t="21272" x="7942263" y="4449763"/>
          <p14:tracePt t="21273" x="7950200" y="4449763"/>
          <p14:tracePt t="21274" x="7958138" y="4449763"/>
          <p14:tracePt t="21275" x="7974013" y="4441825"/>
          <p14:tracePt t="21276" x="7981950" y="4441825"/>
          <p14:tracePt t="21277" x="7989888" y="4441825"/>
          <p14:tracePt t="21279" x="7997825" y="4441825"/>
          <p14:tracePt t="21280" x="8005763" y="4441825"/>
          <p14:tracePt t="21281" x="8013700" y="4433888"/>
          <p14:tracePt t="21283" x="8021638" y="4433888"/>
          <p14:tracePt t="21284" x="8029575" y="4433888"/>
          <p14:tracePt t="21285" x="8037513" y="4433888"/>
          <p14:tracePt t="21287" x="8045450" y="4433888"/>
          <p14:tracePt t="21288" x="8053388" y="4433888"/>
          <p14:tracePt t="21290" x="8061325" y="4433888"/>
          <p14:tracePt t="21291" x="8069263" y="4433888"/>
          <p14:tracePt t="21293" x="8077200" y="4433888"/>
          <p14:tracePt t="21295" x="8085138" y="4433888"/>
          <p14:tracePt t="21296" x="8093075" y="4433888"/>
          <p14:tracePt t="21298" x="8101013" y="4433888"/>
          <p14:tracePt t="21299" x="8101013" y="4425950"/>
          <p14:tracePt t="21300" x="8108950" y="4425950"/>
          <p14:tracePt t="21303" x="8116888" y="4425950"/>
          <p14:tracePt t="21307" x="8132763" y="4425950"/>
          <p14:tracePt t="21311" x="8140700" y="4425950"/>
          <p14:tracePt t="21314" x="8148638" y="4425950"/>
          <p14:tracePt t="21317" x="8156575" y="4425950"/>
          <p14:tracePt t="21320" x="8164513" y="4425950"/>
          <p14:tracePt t="21323" x="8172450" y="4425950"/>
          <p14:tracePt t="21325" x="8180388" y="4425950"/>
          <p14:tracePt t="21327" x="8189913" y="4425950"/>
          <p14:tracePt t="21330" x="8197850" y="4425950"/>
          <p14:tracePt t="21332" x="8205788" y="4425950"/>
          <p14:tracePt t="21335" x="8221663" y="4425950"/>
          <p14:tracePt t="21337" x="8229600" y="4425950"/>
          <p14:tracePt t="21339" x="8237538" y="4425950"/>
          <p14:tracePt t="21341" x="8245475" y="4425950"/>
          <p14:tracePt t="21342" x="8253413" y="4425950"/>
          <p14:tracePt t="21344" x="8261350" y="4425950"/>
          <p14:tracePt t="21345" x="8269288" y="4425950"/>
          <p14:tracePt t="21347" x="8277225" y="4425950"/>
          <p14:tracePt t="21348" x="8285163" y="4425950"/>
          <p14:tracePt t="21349" x="8293100" y="4425950"/>
          <p14:tracePt t="21350" x="8308975" y="4425950"/>
          <p14:tracePt t="21352" x="8324850" y="4425950"/>
          <p14:tracePt t="21353" x="8332788" y="4425950"/>
          <p14:tracePt t="21354" x="8340725" y="4425950"/>
          <p14:tracePt t="21355" x="8356600" y="4425950"/>
          <p14:tracePt t="21356" x="8364538" y="4425950"/>
          <p14:tracePt t="21357" x="8372475" y="4425950"/>
          <p14:tracePt t="21358" x="8388350" y="4425950"/>
          <p14:tracePt t="21359" x="8396288" y="4425950"/>
          <p14:tracePt t="21360" x="8404225" y="4425950"/>
          <p14:tracePt t="21361" x="8420100" y="4425950"/>
          <p14:tracePt t="21362" x="8428038" y="4425950"/>
          <p14:tracePt t="21363" x="8435975" y="4425950"/>
          <p14:tracePt t="21364" x="8443913" y="4433888"/>
          <p14:tracePt t="21365" x="8451850" y="4433888"/>
          <p14:tracePt t="21366" x="8459788" y="4433888"/>
          <p14:tracePt t="21367" x="8475663" y="4433888"/>
          <p14:tracePt t="21368" x="8483600" y="4433888"/>
          <p14:tracePt t="21369" x="8491538" y="4433888"/>
          <p14:tracePt t="21370" x="8499475" y="4433888"/>
          <p14:tracePt t="21371" x="8515350" y="4433888"/>
          <p14:tracePt t="21372" x="8523288" y="4433888"/>
          <p14:tracePt t="21373" x="8531225" y="4433888"/>
          <p14:tracePt t="21374" x="8540750" y="4433888"/>
          <p14:tracePt t="21375" x="8548688" y="4433888"/>
          <p14:tracePt t="21376" x="8572500" y="4433888"/>
          <p14:tracePt t="21377" x="8580438" y="4433888"/>
          <p14:tracePt t="21378" x="8588375" y="4433888"/>
          <p14:tracePt t="21379" x="8596313" y="4433888"/>
          <p14:tracePt t="21380" x="8604250" y="4441825"/>
          <p14:tracePt t="21381" x="8620125" y="4441825"/>
          <p14:tracePt t="21382" x="8628063" y="4441825"/>
          <p14:tracePt t="21383" x="8636000" y="4441825"/>
          <p14:tracePt t="21384" x="8643938" y="4441825"/>
          <p14:tracePt t="21385" x="8651875" y="4441825"/>
          <p14:tracePt t="21386" x="8667750" y="4441825"/>
          <p14:tracePt t="21387" x="8675688" y="4441825"/>
          <p14:tracePt t="21388" x="8683625" y="4441825"/>
          <p14:tracePt t="21389" x="8691563" y="4441825"/>
          <p14:tracePt t="21390" x="8699500" y="4441825"/>
          <p14:tracePt t="21391" x="8707438" y="4441825"/>
          <p14:tracePt t="21392" x="8715375" y="4441825"/>
          <p14:tracePt t="21393" x="8723313" y="4441825"/>
          <p14:tracePt t="21394" x="8731250" y="4441825"/>
          <p14:tracePt t="21395" x="8739188" y="4441825"/>
          <p14:tracePt t="21397" x="8747125" y="4441825"/>
          <p14:tracePt t="21398" x="8755063" y="4441825"/>
          <p14:tracePt t="21399" x="8763000" y="4441825"/>
          <p14:tracePt t="21400" x="8770938" y="4441825"/>
          <p14:tracePt t="21402" x="8778875" y="4441825"/>
          <p14:tracePt t="21403" x="8786813" y="4441825"/>
          <p14:tracePt t="21405" x="8794750" y="4441825"/>
          <p14:tracePt t="21407" x="8810625" y="4441825"/>
          <p14:tracePt t="21408" x="8818563" y="4441825"/>
          <p14:tracePt t="21411" x="8826500" y="4441825"/>
          <p14:tracePt t="21415" x="8834438" y="4441825"/>
          <p14:tracePt t="21418" x="8842375" y="4441825"/>
          <p14:tracePt t="21421" x="8850313" y="4441825"/>
          <p14:tracePt t="21426" x="8858250" y="4433888"/>
          <p14:tracePt t="21429" x="8866188" y="4433888"/>
          <p14:tracePt t="21433" x="8874125" y="4433888"/>
          <p14:tracePt t="21436" x="8874125" y="4425950"/>
          <p14:tracePt t="21437" x="8883650" y="4425950"/>
          <p14:tracePt t="21441" x="8891588" y="4425950"/>
          <p14:tracePt t="21445" x="8899525" y="4425950"/>
          <p14:tracePt t="21447" x="8899525" y="4418013"/>
          <p14:tracePt t="21448" x="8907463" y="4418013"/>
          <p14:tracePt t="21451" x="8915400" y="4418013"/>
          <p14:tracePt t="21454" x="8923338" y="4418013"/>
          <p14:tracePt t="21456" x="8931275" y="4410075"/>
          <p14:tracePt t="21458" x="8939213" y="4410075"/>
          <p14:tracePt t="21460" x="8947150" y="4410075"/>
          <p14:tracePt t="21462" x="8955088" y="4410075"/>
          <p14:tracePt t="21464" x="8963025" y="4410075"/>
          <p14:tracePt t="21465" x="8963025" y="4402138"/>
          <p14:tracePt t="21466" x="8970963" y="4402138"/>
          <p14:tracePt t="21467" x="8978900" y="4402138"/>
          <p14:tracePt t="21469" x="8986838" y="4402138"/>
          <p14:tracePt t="21470" x="8994775" y="4402138"/>
          <p14:tracePt t="21472" x="9002713" y="4402138"/>
          <p14:tracePt t="21473" x="9010650" y="4402138"/>
          <p14:tracePt t="21474" x="9010650" y="4394200"/>
          <p14:tracePt t="21475" x="9018588" y="4394200"/>
          <p14:tracePt t="21476" x="9026525" y="4394200"/>
          <p14:tracePt t="21477" x="9034463" y="4394200"/>
          <p14:tracePt t="21478" x="9050338" y="4394200"/>
          <p14:tracePt t="21479" x="9058275" y="4386263"/>
          <p14:tracePt t="21480" x="9082088" y="4386263"/>
          <p14:tracePt t="21481" x="9090025" y="4386263"/>
          <p14:tracePt t="21482" x="9097963" y="4386263"/>
          <p14:tracePt t="21483" x="9105900" y="4386263"/>
          <p14:tracePt t="21485" x="9121775" y="4386263"/>
          <p14:tracePt t="21486" x="9129713" y="4386263"/>
          <p14:tracePt t="21487" x="9137650" y="4386263"/>
          <p14:tracePt t="21488" x="9145588" y="4386263"/>
          <p14:tracePt t="21489" x="9153525" y="4386263"/>
          <p14:tracePt t="21490" x="9169400" y="4386263"/>
          <p14:tracePt t="21491" x="9177338" y="4386263"/>
          <p14:tracePt t="21492" x="9185275" y="4386263"/>
          <p14:tracePt t="21493" x="9193213" y="4378325"/>
          <p14:tracePt t="21494" x="9201150" y="4378325"/>
          <p14:tracePt t="21495" x="9209088" y="4378325"/>
          <p14:tracePt t="21496" x="9217025" y="4378325"/>
          <p14:tracePt t="21497" x="9224963" y="4378325"/>
          <p14:tracePt t="21498" x="9234488" y="4378325"/>
          <p14:tracePt t="21499" x="9242425" y="4378325"/>
          <p14:tracePt t="21500" x="9250363" y="4378325"/>
          <p14:tracePt t="21501" x="9258300" y="4378325"/>
          <p14:tracePt t="21502" x="9266238" y="4378325"/>
          <p14:tracePt t="21503" x="9274175" y="4370388"/>
          <p14:tracePt t="21504" x="9282113" y="4370388"/>
          <p14:tracePt t="21505" x="9290050" y="4370388"/>
          <p14:tracePt t="21506" x="9297988" y="4370388"/>
          <p14:tracePt t="21507" x="9305925" y="4370388"/>
          <p14:tracePt t="21508" x="9313863" y="4370388"/>
          <p14:tracePt t="21509" x="9321800" y="4370388"/>
          <p14:tracePt t="21510" x="9329738" y="4362450"/>
          <p14:tracePt t="21512" x="9337675" y="4362450"/>
          <p14:tracePt t="21513" x="9345613" y="4362450"/>
          <p14:tracePt t="21514" x="9361488" y="4362450"/>
          <p14:tracePt t="21515" x="9369425" y="4354513"/>
          <p14:tracePt t="21517" x="9377363" y="4354513"/>
          <p14:tracePt t="21519" x="9385300" y="4354513"/>
          <p14:tracePt t="21522" x="9393238" y="4354513"/>
          <p14:tracePt t="21523" x="9393238" y="4346575"/>
          <p14:tracePt t="21525" x="9401175" y="4346575"/>
          <p14:tracePt t="21530" x="9409113" y="4346575"/>
          <p14:tracePt t="21535" x="9409113" y="4338638"/>
          <p14:tracePt t="21536" x="9417050" y="4338638"/>
          <p14:tracePt t="21549" x="9424988" y="4338638"/>
          <p14:tracePt t="21552" x="9424988" y="4330700"/>
          <p14:tracePt t="21569" x="9432925" y="4330700"/>
          <p14:tracePt t="21570" x="9432925" y="4322763"/>
          <p14:tracePt t="21576" x="9432925" y="4314825"/>
          <p14:tracePt t="21579" x="9440863" y="4314825"/>
          <p14:tracePt t="21582" x="9440863" y="4306888"/>
          <p14:tracePt t="21589" x="9448800" y="4298950"/>
          <p14:tracePt t="21593" x="9448800" y="4291013"/>
          <p14:tracePt t="21599" x="9456738" y="4281488"/>
          <p14:tracePt t="21603" x="9456738" y="4273550"/>
          <p14:tracePt t="21608" x="9456738" y="4257675"/>
          <p14:tracePt t="21610" x="9464675" y="4257675"/>
          <p14:tracePt t="21613" x="9464675" y="4249738"/>
          <p14:tracePt t="21619" x="9464675" y="4241800"/>
          <p14:tracePt t="21624" x="9472613" y="4233863"/>
          <p14:tracePt t="21629" x="9472613" y="4225925"/>
          <p14:tracePt t="21636" x="9472613" y="4217988"/>
          <p14:tracePt t="21644" x="9472613" y="4210050"/>
          <p14:tracePt t="21654" x="9472613" y="4202113"/>
          <p14:tracePt t="21663" x="9472613" y="4194175"/>
          <p14:tracePt t="21667" x="9464675" y="4194175"/>
          <p14:tracePt t="21673" x="9456738" y="4194175"/>
          <p14:tracePt t="21676" x="9456738" y="4186238"/>
          <p14:tracePt t="21679" x="9448800" y="4186238"/>
          <p14:tracePt t="21685" x="9440863" y="4186238"/>
          <p14:tracePt t="21690" x="9432925" y="4178300"/>
          <p14:tracePt t="21692" x="9424988" y="4178300"/>
          <p14:tracePt t="21696" x="9417050" y="4178300"/>
          <p14:tracePt t="21699" x="9417050" y="4170363"/>
          <p14:tracePt t="21700" x="9409113" y="4170363"/>
          <p14:tracePt t="21702" x="9401175" y="4170363"/>
          <p14:tracePt t="21704" x="9393238" y="4170363"/>
          <p14:tracePt t="21705" x="9393238" y="4162425"/>
          <p14:tracePt t="21706" x="9385300" y="4162425"/>
          <p14:tracePt t="21708" x="9377363" y="4162425"/>
          <p14:tracePt t="21710" x="9369425" y="4162425"/>
          <p14:tracePt t="21712" x="9353550" y="4154488"/>
          <p14:tracePt t="21714" x="9345613" y="4154488"/>
          <p14:tracePt t="21716" x="9337675" y="4154488"/>
          <p14:tracePt t="21717" x="9329738" y="4154488"/>
          <p14:tracePt t="21718" x="9321800" y="4146550"/>
          <p14:tracePt t="21719" x="9313863" y="4146550"/>
          <p14:tracePt t="21720" x="9297988" y="4146550"/>
          <p14:tracePt t="21721" x="9290050" y="4138613"/>
          <p14:tracePt t="21722" x="9282113" y="4138613"/>
          <p14:tracePt t="21723" x="9274175" y="4138613"/>
          <p14:tracePt t="21724" x="9266238" y="4138613"/>
          <p14:tracePt t="21725" x="9258300" y="4138613"/>
          <p14:tracePt t="21726" x="9250363" y="4130675"/>
          <p14:tracePt t="21727" x="9242425" y="4130675"/>
          <p14:tracePt t="21728" x="9224963" y="4130675"/>
          <p14:tracePt t="21729" x="9217025" y="4130675"/>
          <p14:tracePt t="21730" x="9209088" y="4130675"/>
          <p14:tracePt t="21731" x="9193213" y="4122738"/>
          <p14:tracePt t="21732" x="9185275" y="4122738"/>
          <p14:tracePt t="21733" x="9161463" y="4122738"/>
          <p14:tracePt t="21734" x="9153525" y="4122738"/>
          <p14:tracePt t="21735" x="9129713" y="4114800"/>
          <p14:tracePt t="21737" x="9113838" y="4114800"/>
          <p14:tracePt t="21738" x="9105900" y="4114800"/>
          <p14:tracePt t="21739" x="9090025" y="4114800"/>
          <p14:tracePt t="21740" x="9058275" y="4114800"/>
          <p14:tracePt t="21741" x="9026525" y="4106863"/>
          <p14:tracePt t="21742" x="9002713" y="4106863"/>
          <p14:tracePt t="21743" x="8978900" y="4106863"/>
          <p14:tracePt t="21744" x="8955088" y="4106863"/>
          <p14:tracePt t="21745" x="8939213" y="4090988"/>
          <p14:tracePt t="21746" x="8923338" y="4090988"/>
          <p14:tracePt t="21747" x="8899525" y="4090988"/>
          <p14:tracePt t="21748" x="8883650" y="4090988"/>
          <p14:tracePt t="21749" x="8866188" y="4090988"/>
          <p14:tracePt t="21750" x="8842375" y="4083050"/>
          <p14:tracePt t="21751" x="8826500" y="4083050"/>
          <p14:tracePt t="21752" x="8810625" y="4083050"/>
          <p14:tracePt t="21752" x="8786813" y="4083050"/>
          <p14:tracePt t="21754" x="8770938" y="4083050"/>
          <p14:tracePt t="21755" x="8739188" y="4075113"/>
          <p14:tracePt t="21756" x="8723313" y="4075113"/>
          <p14:tracePt t="21757" x="8699500" y="4075113"/>
          <p14:tracePt t="21758" x="8675688" y="4075113"/>
          <p14:tracePt t="21759" x="8651875" y="4075113"/>
          <p14:tracePt t="21760" x="8636000" y="4067175"/>
          <p14:tracePt t="21761" x="8612188" y="4067175"/>
          <p14:tracePt t="21762" x="8588375" y="4067175"/>
          <p14:tracePt t="21763" x="8564563" y="4067175"/>
          <p14:tracePt t="21764" x="8548688" y="4067175"/>
          <p14:tracePt t="21765" x="8515350" y="4067175"/>
          <p14:tracePt t="21766" x="8499475" y="4067175"/>
          <p14:tracePt t="21767" x="8467725" y="4067175"/>
          <p14:tracePt t="21768" x="8451850" y="4067175"/>
          <p14:tracePt t="21769" x="8428038" y="4067175"/>
          <p14:tracePt t="21770" x="8412163" y="4067175"/>
          <p14:tracePt t="21771" x="8380413" y="4067175"/>
          <p14:tracePt t="21772" x="8364538" y="4067175"/>
          <p14:tracePt t="21773" x="8348663" y="4067175"/>
          <p14:tracePt t="21774" x="8324850" y="4067175"/>
          <p14:tracePt t="21775" x="8308975" y="4067175"/>
          <p14:tracePt t="21776" x="8293100" y="4067175"/>
          <p14:tracePt t="21777" x="8261350" y="4067175"/>
          <p14:tracePt t="21778" x="8245475" y="4067175"/>
          <p14:tracePt t="21779" x="8221663" y="4067175"/>
          <p14:tracePt t="21780" x="8205788" y="4067175"/>
          <p14:tracePt t="21781" x="8189913" y="4067175"/>
          <p14:tracePt t="21782" x="8164513" y="4067175"/>
          <p14:tracePt t="21783" x="8148638" y="4067175"/>
          <p14:tracePt t="21785" x="8108950" y="4067175"/>
          <p14:tracePt t="21786" x="8093075" y="4067175"/>
          <p14:tracePt t="21787" x="8077200" y="4067175"/>
          <p14:tracePt t="21788" x="8069263" y="4067175"/>
          <p14:tracePt t="21789" x="8053388" y="4067175"/>
          <p14:tracePt t="21790" x="8029575" y="4067175"/>
          <p14:tracePt t="21791" x="8013700" y="4067175"/>
          <p14:tracePt t="21792" x="7997825" y="4067175"/>
          <p14:tracePt t="21793" x="7989888" y="4067175"/>
          <p14:tracePt t="21794" x="7974013" y="4067175"/>
          <p14:tracePt t="21795" x="7950200" y="4067175"/>
          <p14:tracePt t="21796" x="7942263" y="4067175"/>
          <p14:tracePt t="21797" x="7926388" y="4067175"/>
          <p14:tracePt t="21798" x="7910513" y="4067175"/>
          <p14:tracePt t="21799" x="7902575" y="4067175"/>
          <p14:tracePt t="21800" x="7886700" y="4067175"/>
          <p14:tracePt t="21801" x="7878763" y="4067175"/>
          <p14:tracePt t="21802" x="7854950" y="4067175"/>
          <p14:tracePt t="21803" x="7839075" y="4067175"/>
          <p14:tracePt t="21804" x="7821613" y="4075113"/>
          <p14:tracePt t="21805" x="7813675" y="4075113"/>
          <p14:tracePt t="21806" x="7789863" y="4075113"/>
          <p14:tracePt t="21807" x="7781925" y="4075113"/>
          <p14:tracePt t="21808" x="7766050" y="4075113"/>
          <p14:tracePt t="21809" x="7758113" y="4083050"/>
          <p14:tracePt t="21810" x="7750175" y="4083050"/>
          <p14:tracePt t="21811" x="7734300" y="4083050"/>
          <p14:tracePt t="21812" x="7726363" y="4083050"/>
          <p14:tracePt t="21813" x="7710488" y="4090988"/>
          <p14:tracePt t="21814" x="7702550" y="4090988"/>
          <p14:tracePt t="21815" x="7678738" y="4090988"/>
          <p14:tracePt t="21816" x="7670800" y="4090988"/>
          <p14:tracePt t="21817" x="7662863" y="4090988"/>
          <p14:tracePt t="21818" x="7654925" y="4098925"/>
          <p14:tracePt t="21819" x="7639050" y="4098925"/>
          <p14:tracePt t="21820" x="7631113" y="4098925"/>
          <p14:tracePt t="21821" x="7623175" y="4098925"/>
          <p14:tracePt t="21822" x="7607300" y="4106863"/>
          <p14:tracePt t="21823" x="7599363" y="4106863"/>
          <p14:tracePt t="21824" x="7591425" y="4106863"/>
          <p14:tracePt t="21825" x="7583488" y="4106863"/>
          <p14:tracePt t="21826" x="7575550" y="4106863"/>
          <p14:tracePt t="21827" x="7559675" y="4114800"/>
          <p14:tracePt t="21828" x="7551738" y="4114800"/>
          <p14:tracePt t="21829" x="7543800" y="4114800"/>
          <p14:tracePt t="21830" x="7535863" y="4122738"/>
          <p14:tracePt t="21831" x="7519988" y="4122738"/>
          <p14:tracePt t="21832" x="7512050" y="4122738"/>
          <p14:tracePt t="21833" x="7504113" y="4122738"/>
          <p14:tracePt t="21834" x="7496175" y="4122738"/>
          <p14:tracePt t="21835" x="7486650" y="4130675"/>
          <p14:tracePt t="21836" x="7478713" y="4130675"/>
          <p14:tracePt t="21837" x="7470775" y="4130675"/>
          <p14:tracePt t="21838" x="7462838" y="4138613"/>
          <p14:tracePt t="21839" x="7446963" y="4138613"/>
          <p14:tracePt t="21840" x="7439025" y="4138613"/>
          <p14:tracePt t="21841" x="7431088" y="4146550"/>
          <p14:tracePt t="21842" x="7423150" y="4146550"/>
          <p14:tracePt t="21843" x="7415213" y="4146550"/>
          <p14:tracePt t="21844" x="7407275" y="4154488"/>
          <p14:tracePt t="21845" x="7399338" y="4154488"/>
          <p14:tracePt t="21846" x="7391400" y="4154488"/>
          <p14:tracePt t="21847" x="7383463" y="4154488"/>
          <p14:tracePt t="21848" x="7375525" y="4162425"/>
          <p14:tracePt t="21849" x="7367588" y="4162425"/>
          <p14:tracePt t="21850" x="7359650" y="4170363"/>
          <p14:tracePt t="21851" x="7351713" y="4170363"/>
          <p14:tracePt t="21852" x="7343775" y="4170363"/>
          <p14:tracePt t="21853" x="7335838" y="4178300"/>
          <p14:tracePt t="21854" x="7327900" y="4178300"/>
          <p14:tracePt t="21855" x="7319963" y="4178300"/>
          <p14:tracePt t="21856" x="7312025" y="4186238"/>
          <p14:tracePt t="21857" x="7304088" y="4186238"/>
          <p14:tracePt t="21858" x="7296150" y="4186238"/>
          <p14:tracePt t="21859" x="7288213" y="4194175"/>
          <p14:tracePt t="21860" x="7280275" y="4194175"/>
          <p14:tracePt t="21861" x="7272338" y="4194175"/>
          <p14:tracePt t="21862" x="7264400" y="4202113"/>
          <p14:tracePt t="21863" x="7240588" y="4202113"/>
          <p14:tracePt t="21864" x="7232650" y="4210050"/>
          <p14:tracePt t="21865" x="7224713" y="4210050"/>
          <p14:tracePt t="21866" x="7216775" y="4210050"/>
          <p14:tracePt t="21867" x="7208838" y="4225925"/>
          <p14:tracePt t="21868" x="7200900" y="4225925"/>
          <p14:tracePt t="21869" x="7192963" y="4233863"/>
          <p14:tracePt t="21870" x="7185025" y="4233863"/>
          <p14:tracePt t="21871" x="7177088" y="4233863"/>
          <p14:tracePt t="21872" x="7161213" y="4241800"/>
          <p14:tracePt t="21873" x="7153275" y="4241800"/>
          <p14:tracePt t="21874" x="7145338" y="4249738"/>
          <p14:tracePt t="21875" x="7135813" y="4249738"/>
          <p14:tracePt t="21876" x="7127875" y="4257675"/>
          <p14:tracePt t="21877" x="7119938" y="4257675"/>
          <p14:tracePt t="21878" x="7112000" y="4265613"/>
          <p14:tracePt t="21879" x="7096125" y="4265613"/>
          <p14:tracePt t="21880" x="7088188" y="4273550"/>
          <p14:tracePt t="21881" x="7080250" y="4273550"/>
          <p14:tracePt t="21882" x="7072313" y="4281488"/>
          <p14:tracePt t="21883" x="7064375" y="4281488"/>
          <p14:tracePt t="21884" x="7056438" y="4291013"/>
          <p14:tracePt t="21885" x="7048500" y="4291013"/>
          <p14:tracePt t="21886" x="7032625" y="4298950"/>
          <p14:tracePt t="21887" x="7024688" y="4306888"/>
          <p14:tracePt t="21904" x="6937375" y="4362450"/>
          <p14:tracePt t="21905" x="6937375" y="4370388"/>
          <p14:tracePt t="21906" x="6929438" y="4370388"/>
          <p14:tracePt t="21908" x="6929438" y="4378325"/>
          <p14:tracePt t="21909" x="6921500" y="4378325"/>
          <p14:tracePt t="21918" x="6913563" y="4386263"/>
          <p14:tracePt t="21927" x="6913563" y="4394200"/>
          <p14:tracePt t="21937" x="6905625" y="4394200"/>
          <p14:tracePt t="21954" x="6905625" y="4402138"/>
          <p14:tracePt t="21984" x="6897688" y="4402138"/>
          <p14:tracePt t="21986" x="6897688" y="4394200"/>
          <p14:tracePt t="21992" x="6889750" y="4386263"/>
          <p14:tracePt t="21999" x="6889750" y="4378325"/>
          <p14:tracePt t="22015" x="6889750" y="4370388"/>
          <p14:tracePt t="22020" x="6881813" y="4370388"/>
          <p14:tracePt t="22047" x="6881813" y="4362450"/>
          <p14:tracePt t="22064" x="6873875" y="4362450"/>
          <p14:tracePt t="22097" x="6865938" y="4362450"/>
          <p14:tracePt t="22461" x="6865938" y="4378325"/>
          <p14:tracePt t="22462" x="6865938" y="4386263"/>
          <p14:tracePt t="22465" x="6881813" y="4410075"/>
          <p14:tracePt t="22466" x="6889750" y="4418013"/>
          <p14:tracePt t="22467" x="6889750" y="4425950"/>
          <p14:tracePt t="22469" x="6905625" y="4441825"/>
          <p14:tracePt t="22470" x="6913563" y="4465638"/>
          <p14:tracePt t="22478" x="7000875" y="4584700"/>
          <p14:tracePt t="22483" x="7040563" y="4641850"/>
          <p14:tracePt t="22492" x="7096125" y="4713288"/>
          <p14:tracePt t="22497" x="7145338" y="4760913"/>
          <p14:tracePt t="22501" x="7177088" y="4776788"/>
          <p14:tracePt t="22503" x="7185025" y="4784725"/>
          <p14:tracePt t="22507" x="7216775" y="4792663"/>
          <p14:tracePt t="22508" x="7232650" y="4800600"/>
          <p14:tracePt t="22510" x="7240588" y="4808538"/>
          <p14:tracePt t="22513" x="7264400" y="4816475"/>
          <p14:tracePt t="22514" x="7272338" y="4816475"/>
          <p14:tracePt t="22516" x="7288213" y="4824413"/>
          <p14:tracePt t="22518" x="7296150" y="4824413"/>
          <p14:tracePt t="22521" x="7319963" y="4832350"/>
          <p14:tracePt t="22523" x="7335838" y="4840288"/>
          <p14:tracePt t="22524" x="7343775" y="4840288"/>
          <p14:tracePt t="22526" x="7359650" y="4840288"/>
          <p14:tracePt t="22527" x="7367588" y="4840288"/>
          <p14:tracePt t="22529" x="7383463" y="4848225"/>
          <p14:tracePt t="22530" x="7391400" y="4848225"/>
          <p14:tracePt t="22531" x="7399338" y="4848225"/>
          <p14:tracePt t="22533" x="7407275" y="4848225"/>
          <p14:tracePt t="22534" x="7415213" y="4848225"/>
          <p14:tracePt t="22535" x="7423150" y="4848225"/>
          <p14:tracePt t="22536" x="7431088" y="4848225"/>
          <p14:tracePt t="22537" x="7439025" y="4848225"/>
          <p14:tracePt t="22538" x="7446963" y="4848225"/>
          <p14:tracePt t="22539" x="7454900" y="4848225"/>
          <p14:tracePt t="22540" x="7462838" y="4848225"/>
          <p14:tracePt t="22541" x="7470775" y="4848225"/>
          <p14:tracePt t="22542" x="7478713" y="4848225"/>
          <p14:tracePt t="22543" x="7486650" y="4848225"/>
          <p14:tracePt t="22544" x="7496175" y="4848225"/>
          <p14:tracePt t="22545" x="7504113" y="4848225"/>
          <p14:tracePt t="22546" x="7512050" y="4848225"/>
          <p14:tracePt t="22547" x="7519988" y="4848225"/>
          <p14:tracePt t="22548" x="7527925" y="4848225"/>
          <p14:tracePt t="22549" x="7535863" y="4848225"/>
          <p14:tracePt t="22552" x="7551738" y="4848225"/>
          <p14:tracePt t="22553" x="7559675" y="4848225"/>
          <p14:tracePt t="22555" x="7567613" y="4848225"/>
          <p14:tracePt t="22556" x="7575550" y="4848225"/>
          <p14:tracePt t="22557" x="7583488" y="4840288"/>
          <p14:tracePt t="22558" x="7591425" y="4840288"/>
          <p14:tracePt t="22559" x="7599363" y="4840288"/>
          <p14:tracePt t="22560" x="7607300" y="4840288"/>
          <p14:tracePt t="22561" x="7615238" y="4832350"/>
          <p14:tracePt t="22563" x="7623175" y="4832350"/>
          <p14:tracePt t="22564" x="7631113" y="4824413"/>
          <p14:tracePt t="22565" x="7639050" y="4824413"/>
          <p14:tracePt t="22566" x="7646988" y="4824413"/>
          <p14:tracePt t="22567" x="7654925" y="4816475"/>
          <p14:tracePt t="22569" x="7662863" y="4808538"/>
          <p14:tracePt t="22570" x="7670800" y="4808538"/>
          <p14:tracePt t="22571" x="7678738" y="4800600"/>
          <p14:tracePt t="22572" x="7686675" y="4800600"/>
          <p14:tracePt t="22573" x="7686675" y="4792663"/>
          <p14:tracePt t="22574" x="7694613" y="4792663"/>
          <p14:tracePt t="22575" x="7702550" y="4792663"/>
          <p14:tracePt t="22576" x="7710488" y="4784725"/>
          <p14:tracePt t="22578" x="7718425" y="4776788"/>
          <p14:tracePt t="22579" x="7726363" y="4776788"/>
          <p14:tracePt t="22580" x="7726363" y="4768850"/>
          <p14:tracePt t="22581" x="7734300" y="4760913"/>
          <p14:tracePt t="22582" x="7742238" y="4760913"/>
          <p14:tracePt t="22583" x="7742238" y="4752975"/>
          <p14:tracePt t="22584" x="7750175" y="4752975"/>
          <p14:tracePt t="22586" x="7758113" y="4737100"/>
          <p14:tracePt t="22587" x="7766050" y="4737100"/>
          <p14:tracePt t="22588" x="7766050" y="4729163"/>
          <p14:tracePt t="22589" x="7773988" y="4729163"/>
          <p14:tracePt t="22590" x="7773988" y="4721225"/>
          <p14:tracePt t="22591" x="7781925" y="4713288"/>
          <p14:tracePt t="22593" x="7789863" y="4705350"/>
          <p14:tracePt t="22594" x="7789863" y="4689475"/>
          <p14:tracePt t="22595" x="7797800" y="4689475"/>
          <p14:tracePt t="22596" x="7797800" y="4681538"/>
          <p14:tracePt t="22597" x="7797800" y="4673600"/>
          <p14:tracePt t="22598" x="7805738" y="4665663"/>
          <p14:tracePt t="22600" x="7805738" y="4657725"/>
          <p14:tracePt t="22601" x="7813675" y="4649788"/>
          <p14:tracePt t="22603" x="7813675" y="4641850"/>
          <p14:tracePt t="22605" x="7821613" y="4633913"/>
          <p14:tracePt t="22606" x="7821613" y="4624388"/>
          <p14:tracePt t="22608" x="7821613" y="4616450"/>
          <p14:tracePt t="22609" x="7829550" y="4608513"/>
          <p14:tracePt t="22610" x="7829550" y="4600575"/>
          <p14:tracePt t="22612" x="7829550" y="4592638"/>
          <p14:tracePt t="22613" x="7829550" y="4584700"/>
          <p14:tracePt t="22615" x="7839075" y="4576763"/>
          <p14:tracePt t="22616" x="7839075" y="4568825"/>
          <p14:tracePt t="22618" x="7839075" y="4560888"/>
          <p14:tracePt t="22620" x="7839075" y="4552950"/>
          <p14:tracePt t="22623" x="7839075" y="4545013"/>
          <p14:tracePt t="22626" x="7839075" y="4537075"/>
          <p14:tracePt t="22629" x="7839075" y="4529138"/>
          <p14:tracePt t="22635" x="7839075" y="4521200"/>
          <p14:tracePt t="22648" x="7839075" y="4513263"/>
          <p14:tracePt t="22662" x="7839075" y="4505325"/>
          <p14:tracePt t="22675" x="7839075" y="4497388"/>
          <p14:tracePt t="22692" x="7839075" y="4489450"/>
          <p14:tracePt t="22725" x="7839075" y="4481513"/>
          <p14:tracePt t="22774" x="7829550" y="4481513"/>
          <p14:tracePt t="22779" x="7821613" y="4481513"/>
          <p14:tracePt t="22786" x="7813675" y="4481513"/>
          <p14:tracePt t="22790" x="7805738" y="4481513"/>
          <p14:tracePt t="22793" x="7805738" y="4489450"/>
          <p14:tracePt t="22797" x="7797800" y="4489450"/>
          <p14:tracePt t="22799" x="7797800" y="4497388"/>
          <p14:tracePt t="22805" x="7789863" y="4513263"/>
          <p14:tracePt t="22808" x="7789863" y="4521200"/>
          <p14:tracePt t="22810" x="7789863" y="4529138"/>
          <p14:tracePt t="22812" x="7781925" y="4537075"/>
          <p14:tracePt t="22815" x="7781925" y="4545013"/>
          <p14:tracePt t="22817" x="7781925" y="4552950"/>
          <p14:tracePt t="22820" x="7781925" y="4560888"/>
          <p14:tracePt t="22822" x="7781925" y="4568825"/>
          <p14:tracePt t="22824" x="7781925" y="4576763"/>
          <p14:tracePt t="22827" x="7781925" y="4584700"/>
          <p14:tracePt t="22829" x="7781925" y="4592638"/>
          <p14:tracePt t="22832" x="7781925" y="4600575"/>
          <p14:tracePt t="22834" x="7781925" y="4608513"/>
          <p14:tracePt t="22836" x="7781925" y="4616450"/>
          <p14:tracePt t="22838" x="7789863" y="4616450"/>
          <p14:tracePt t="22839" x="7789863" y="4624388"/>
          <p14:tracePt t="22842" x="7797800" y="4633913"/>
          <p14:tracePt t="22844" x="7797800" y="4641850"/>
          <p14:tracePt t="22846" x="7805738" y="4641850"/>
          <p14:tracePt t="22847" x="7805738" y="4649788"/>
          <p14:tracePt t="22849" x="7813675" y="4649788"/>
          <p14:tracePt t="22852" x="7821613" y="4657725"/>
          <p14:tracePt t="22854" x="7821613" y="4665663"/>
          <p14:tracePt t="22855" x="7829550" y="4665663"/>
          <p14:tracePt t="22857" x="7839075" y="4665663"/>
          <p14:tracePt t="22858" x="7839075" y="4673600"/>
          <p14:tracePt t="22860" x="7847013" y="4673600"/>
          <p14:tracePt t="22862" x="7854950" y="4681538"/>
          <p14:tracePt t="22864" x="7862888" y="4681538"/>
          <p14:tracePt t="22866" x="7862888" y="4697413"/>
          <p14:tracePt t="22867" x="7870825" y="4697413"/>
          <p14:tracePt t="22869" x="7878763" y="4697413"/>
          <p14:tracePt t="22871" x="7894638" y="4705350"/>
          <p14:tracePt t="22873" x="7902575" y="4705350"/>
          <p14:tracePt t="22875" x="7910513" y="4713288"/>
          <p14:tracePt t="22877" x="7918450" y="4713288"/>
          <p14:tracePt t="22879" x="7926388" y="4713288"/>
          <p14:tracePt t="22880" x="7934325" y="4713288"/>
          <p14:tracePt t="22881" x="7934325" y="4721225"/>
          <p14:tracePt t="22882" x="7942263" y="4721225"/>
          <p14:tracePt t="22884" x="7950200" y="4721225"/>
          <p14:tracePt t="22886" x="7958138" y="4721225"/>
          <p14:tracePt t="22887" x="7966075" y="4721225"/>
          <p14:tracePt t="22889" x="7974013" y="4729163"/>
          <p14:tracePt t="22903" x="8045450" y="4737100"/>
          <p14:tracePt t="22904" x="8053388" y="4737100"/>
          <p14:tracePt t="22905" x="8061325" y="4737100"/>
          <p14:tracePt t="22907" x="8069263" y="4737100"/>
          <p14:tracePt t="22908" x="8077200" y="4737100"/>
          <p14:tracePt t="22909" x="8085138" y="4737100"/>
          <p14:tracePt t="22910" x="8101013" y="4737100"/>
          <p14:tracePt t="22911" x="8108950" y="4737100"/>
          <p14:tracePt t="22912" x="8116888" y="4737100"/>
          <p14:tracePt t="22913" x="8132763" y="4737100"/>
          <p14:tracePt t="22914" x="8148638" y="4737100"/>
          <p14:tracePt t="22915" x="8156575" y="4737100"/>
          <p14:tracePt t="22916" x="8164513" y="4737100"/>
          <p14:tracePt t="22917" x="8172450" y="4737100"/>
          <p14:tracePt t="22918" x="8180388" y="4737100"/>
          <p14:tracePt t="22919" x="8197850" y="4737100"/>
          <p14:tracePt t="22920" x="8205788" y="4737100"/>
          <p14:tracePt t="22921" x="8213725" y="4737100"/>
          <p14:tracePt t="22922" x="8221663" y="4737100"/>
          <p14:tracePt t="22923" x="8229600" y="4737100"/>
          <p14:tracePt t="22924" x="8237538" y="4737100"/>
          <p14:tracePt t="22925" x="8245475" y="4737100"/>
          <p14:tracePt t="22926" x="8253413" y="4737100"/>
          <p14:tracePt t="22927" x="8269288" y="4737100"/>
          <p14:tracePt t="22928" x="8277225" y="4737100"/>
          <p14:tracePt t="22929" x="8285163" y="4737100"/>
          <p14:tracePt t="22930" x="8293100" y="4737100"/>
          <p14:tracePt t="22931" x="8308975" y="4737100"/>
          <p14:tracePt t="22932" x="8316913" y="4737100"/>
          <p14:tracePt t="22933" x="8324850" y="4737100"/>
          <p14:tracePt t="22934" x="8348663" y="4737100"/>
          <p14:tracePt t="22935" x="8356600" y="4737100"/>
          <p14:tracePt t="22936" x="8364538" y="4737100"/>
          <p14:tracePt t="22937" x="8380413" y="4737100"/>
          <p14:tracePt t="22938" x="8388350" y="4737100"/>
          <p14:tracePt t="22939" x="8396288" y="4737100"/>
          <p14:tracePt t="22940" x="8404225" y="4737100"/>
          <p14:tracePt t="22941" x="8420100" y="4737100"/>
          <p14:tracePt t="22942" x="8428038" y="4737100"/>
          <p14:tracePt t="22943" x="8443913" y="4721225"/>
          <p14:tracePt t="22944" x="8451850" y="4721225"/>
          <p14:tracePt t="22945" x="8459788" y="4721225"/>
          <p14:tracePt t="22946" x="8467725" y="4721225"/>
          <p14:tracePt t="22947" x="8491538" y="4721225"/>
          <p14:tracePt t="22948" x="8499475" y="4713288"/>
          <p14:tracePt t="22949" x="8507413" y="4713288"/>
          <p14:tracePt t="22950" x="8515350" y="4713288"/>
          <p14:tracePt t="22951" x="8523288" y="4713288"/>
          <p14:tracePt t="22952" x="8540750" y="4713288"/>
          <p14:tracePt t="22953" x="8548688" y="4705350"/>
          <p14:tracePt t="22954" x="8556625" y="4705350"/>
          <p14:tracePt t="22955" x="8564563" y="4705350"/>
          <p14:tracePt t="22956" x="8572500" y="4697413"/>
          <p14:tracePt t="22957" x="8588375" y="4697413"/>
          <p14:tracePt t="22958" x="8596313" y="4697413"/>
          <p14:tracePt t="22959" x="8604250" y="4697413"/>
          <p14:tracePt t="22960" x="8612188" y="4697413"/>
          <p14:tracePt t="22961" x="8620125" y="4689475"/>
          <p14:tracePt t="22962" x="8628063" y="4689475"/>
          <p14:tracePt t="22963" x="8636000" y="4689475"/>
          <p14:tracePt t="22964" x="8643938" y="4689475"/>
          <p14:tracePt t="22965" x="8651875" y="4681538"/>
          <p14:tracePt t="22966" x="8659813" y="4681538"/>
          <p14:tracePt t="22967" x="8667750" y="4681538"/>
          <p14:tracePt t="22968" x="8675688" y="4673600"/>
          <p14:tracePt t="22969" x="8683625" y="4673600"/>
          <p14:tracePt t="22970" x="8691563" y="4673600"/>
          <p14:tracePt t="22971" x="8699500" y="4673600"/>
          <p14:tracePt t="22972" x="8699500" y="4665663"/>
          <p14:tracePt t="22973" x="8715375" y="4665663"/>
          <p14:tracePt t="22974" x="8723313" y="4665663"/>
          <p14:tracePt t="22975" x="8731250" y="4665663"/>
          <p14:tracePt t="22976" x="8739188" y="4657725"/>
          <p14:tracePt t="22977" x="8747125" y="4657725"/>
          <p14:tracePt t="22978" x="8755063" y="4657725"/>
          <p14:tracePt t="22979" x="8755063" y="4649788"/>
          <p14:tracePt t="22980" x="8763000" y="4649788"/>
          <p14:tracePt t="22981" x="8770938" y="4649788"/>
          <p14:tracePt t="22982" x="8778875" y="4649788"/>
          <p14:tracePt t="22983" x="8786813" y="4641850"/>
          <p14:tracePt t="22985" x="8794750" y="4641850"/>
          <p14:tracePt t="22986" x="8802688" y="4633913"/>
          <p14:tracePt t="22988" x="8810625" y="4633913"/>
          <p14:tracePt t="22989" x="8810625" y="4624388"/>
          <p14:tracePt t="22990" x="8818563" y="4624388"/>
          <p14:tracePt t="22991" x="8826500" y="4616450"/>
          <p14:tracePt t="22993" x="8834438" y="4616450"/>
          <p14:tracePt t="22994" x="8834438" y="4608513"/>
          <p14:tracePt t="22995" x="8842375" y="4608513"/>
          <p14:tracePt t="22997" x="8850313" y="4600575"/>
          <p14:tracePt t="22999" x="8858250" y="4600575"/>
          <p14:tracePt t="23000" x="8858250" y="4592638"/>
          <p14:tracePt t="23001" x="8866188" y="4592638"/>
          <p14:tracePt t="23002" x="8866188" y="4584700"/>
          <p14:tracePt t="23004" x="8874125" y="4584700"/>
          <p14:tracePt t="23005" x="8874125" y="4576763"/>
          <p14:tracePt t="23008" x="8883650" y="4576763"/>
          <p14:tracePt t="23009" x="8883650" y="4568825"/>
          <p14:tracePt t="23014" x="8891588" y="4560888"/>
          <p14:tracePt t="23017" x="8891588" y="4552950"/>
          <p14:tracePt t="23019" x="8899525" y="4552950"/>
          <p14:tracePt t="23020" x="8899525" y="4545013"/>
          <p14:tracePt t="23024" x="8899525" y="4537075"/>
          <p14:tracePt t="23027" x="8907463" y="4529138"/>
          <p14:tracePt t="23031" x="8907463" y="4521200"/>
          <p14:tracePt t="23035" x="8907463" y="4513263"/>
          <p14:tracePt t="23038" x="8907463" y="4505325"/>
          <p14:tracePt t="23041" x="8907463" y="4497388"/>
          <p14:tracePt t="23045" x="8907463" y="4489450"/>
          <p14:tracePt t="23046" x="8915400" y="4489450"/>
          <p14:tracePt t="23049" x="8915400" y="4481513"/>
          <p14:tracePt t="23052" x="8915400" y="4473575"/>
          <p14:tracePt t="23056" x="8915400" y="4465638"/>
          <p14:tracePt t="23061" x="8915400" y="4457700"/>
          <p14:tracePt t="23063" x="8923338" y="4457700"/>
          <p14:tracePt t="23065" x="8923338" y="4449763"/>
          <p14:tracePt t="23075" x="8923338" y="4441825"/>
          <p14:tracePt t="23080" x="8931275" y="4441825"/>
          <p14:tracePt t="23082" x="8931275" y="4433888"/>
          <p14:tracePt t="23089" x="8931275" y="4425950"/>
          <p14:tracePt t="23094" x="8939213" y="4425950"/>
          <p14:tracePt t="23099" x="8939213" y="4418013"/>
          <p14:tracePt t="23123" x="8947150" y="4418013"/>
          <p14:tracePt t="23132" x="8947150" y="4410075"/>
          <p14:tracePt t="25288" x="8883650" y="4473575"/>
          <p14:tracePt t="25296" x="8778875" y="4560888"/>
          <p14:tracePt t="25301" x="8723313" y="4616450"/>
          <p14:tracePt t="25306" x="8651875" y="4657725"/>
          <p14:tracePt t="25311" x="8588375" y="4705350"/>
          <p14:tracePt t="25315" x="8499475" y="4752975"/>
          <p14:tracePt t="25319" x="8420100" y="4792663"/>
          <p14:tracePt t="25322" x="8364538" y="4824413"/>
          <p14:tracePt t="25323" x="8340725" y="4832350"/>
          <p14:tracePt t="25324" x="8324850" y="4840288"/>
          <p14:tracePt t="25327" x="8261350" y="4872038"/>
          <p14:tracePt t="25329" x="8213725" y="4879975"/>
          <p14:tracePt t="25330" x="8197850" y="4887913"/>
          <p14:tracePt t="25332" x="8156575" y="4911725"/>
          <p14:tracePt t="25335" x="8116888" y="4919663"/>
          <p14:tracePt t="25336" x="8077200" y="4927600"/>
          <p14:tracePt t="25337" x="8061325" y="4935538"/>
          <p14:tracePt t="25340" x="8005763" y="4951413"/>
          <p14:tracePt t="25342" x="7966075" y="4967288"/>
          <p14:tracePt t="25343" x="7942263" y="4967288"/>
          <p14:tracePt t="25345" x="7910513" y="4976813"/>
          <p14:tracePt t="25346" x="7886700" y="4976813"/>
          <p14:tracePt t="25347" x="7870825" y="4992688"/>
          <p14:tracePt t="25348" x="7854950" y="4992688"/>
          <p14:tracePt t="25349" x="7829550" y="5000625"/>
          <p14:tracePt t="25350" x="7813675" y="5000625"/>
          <p14:tracePt t="25351" x="7773988" y="5008563"/>
          <p14:tracePt t="25353" x="7742238" y="5008563"/>
          <p14:tracePt t="25354" x="7726363" y="5008563"/>
          <p14:tracePt t="25355" x="7710488" y="5008563"/>
          <p14:tracePt t="25356" x="7686675" y="5016500"/>
          <p14:tracePt t="25357" x="7670800" y="5016500"/>
          <p14:tracePt t="25358" x="7662863" y="5016500"/>
          <p14:tracePt t="25359" x="7646988" y="5016500"/>
          <p14:tracePt t="25360" x="7623175" y="5016500"/>
          <p14:tracePt t="25361" x="7607300" y="5024438"/>
          <p14:tracePt t="25362" x="7591425" y="5024438"/>
          <p14:tracePt t="25363" x="7567613" y="5024438"/>
          <p14:tracePt t="25364" x="7551738" y="5024438"/>
          <p14:tracePt t="25365" x="7519988" y="5024438"/>
          <p14:tracePt t="25366" x="7504113" y="5024438"/>
          <p14:tracePt t="25367" x="7478713" y="5040313"/>
          <p14:tracePt t="25368" x="7462838" y="5040313"/>
          <p14:tracePt t="25369" x="7446963" y="5040313"/>
          <p14:tracePt t="25370" x="7431088" y="5040313"/>
          <p14:tracePt t="25371" x="7407275" y="5040313"/>
          <p14:tracePt t="25372" x="7391400" y="5040313"/>
          <p14:tracePt t="25373" x="7375525" y="5040313"/>
          <p14:tracePt t="25374" x="7351713" y="5040313"/>
          <p14:tracePt t="25375" x="7335838" y="5040313"/>
          <p14:tracePt t="25376" x="7319963" y="5040313"/>
          <p14:tracePt t="25377" x="7288213" y="5040313"/>
          <p14:tracePt t="25378" x="7272338" y="5040313"/>
          <p14:tracePt t="25379" x="7240588" y="5040313"/>
          <p14:tracePt t="25380" x="7216775" y="5040313"/>
          <p14:tracePt t="25381" x="7200900" y="5040313"/>
          <p14:tracePt t="25382" x="7169150" y="5040313"/>
          <p14:tracePt t="25383" x="7153275" y="5040313"/>
          <p14:tracePt t="25385" x="7112000" y="5040313"/>
          <p14:tracePt t="25386" x="7080250" y="5040313"/>
          <p14:tracePt t="25387" x="7064375" y="5040313"/>
          <p14:tracePt t="25388" x="7032625" y="5040313"/>
          <p14:tracePt t="25389" x="7008813" y="5040313"/>
          <p14:tracePt t="25390" x="6985000" y="5040313"/>
          <p14:tracePt t="25391" x="6969125" y="5040313"/>
          <p14:tracePt t="25392" x="6937375" y="5040313"/>
          <p14:tracePt t="25393" x="6921500" y="5040313"/>
          <p14:tracePt t="25394" x="6889750" y="5040313"/>
          <p14:tracePt t="25395" x="6865938" y="5032375"/>
          <p14:tracePt t="25396" x="6842125" y="5032375"/>
          <p14:tracePt t="25397" x="6818313" y="5032375"/>
          <p14:tracePt t="25398" x="6784975" y="5032375"/>
          <p14:tracePt t="25399" x="6769100" y="5032375"/>
          <p14:tracePt t="25400" x="6737350" y="5032375"/>
          <p14:tracePt t="25402" x="6681788" y="5024438"/>
          <p14:tracePt t="25403" x="6657975" y="5024438"/>
          <p14:tracePt t="25404" x="6626225" y="5024438"/>
          <p14:tracePt t="25405" x="6610350" y="5024438"/>
          <p14:tracePt t="25406" x="6578600" y="5016500"/>
          <p14:tracePt t="25407" x="6546850" y="5016500"/>
          <p14:tracePt t="25408" x="6530975" y="5016500"/>
          <p14:tracePt t="25409" x="6499225" y="5016500"/>
          <p14:tracePt t="25410" x="6483350" y="5008563"/>
          <p14:tracePt t="25411" x="6451600" y="5008563"/>
          <p14:tracePt t="25412" x="6426200" y="4992688"/>
          <p14:tracePt t="25413" x="6394450" y="4992688"/>
          <p14:tracePt t="25414" x="6370638" y="4984750"/>
          <p14:tracePt t="25415" x="6338888" y="4984750"/>
          <p14:tracePt t="25416" x="6315075" y="4984750"/>
          <p14:tracePt t="25417" x="6283325" y="4976813"/>
          <p14:tracePt t="25418" x="6267450" y="4976813"/>
          <p14:tracePt t="25419" x="6235700" y="4976813"/>
          <p14:tracePt t="25420" x="6203950" y="4959350"/>
          <p14:tracePt t="25421" x="6172200" y="4959350"/>
          <p14:tracePt t="25422" x="6156325" y="4959350"/>
          <p14:tracePt t="25423" x="6124575" y="4951413"/>
          <p14:tracePt t="25424" x="6091238" y="4951413"/>
          <p14:tracePt t="25425" x="6067425" y="4951413"/>
          <p14:tracePt t="25426" x="6035675" y="4943475"/>
          <p14:tracePt t="25427" x="6003925" y="4943475"/>
          <p14:tracePt t="25428" x="5972175" y="4943475"/>
          <p14:tracePt t="25429" x="5940425" y="4927600"/>
          <p14:tracePt t="25430" x="5924550" y="4927600"/>
          <p14:tracePt t="25431" x="5892800" y="4927600"/>
          <p14:tracePt t="25432" x="5861050" y="4919663"/>
          <p14:tracePt t="25433" x="5829300" y="4919663"/>
          <p14:tracePt t="25435" x="5765800" y="4911725"/>
          <p14:tracePt t="25436" x="5732463" y="4911725"/>
          <p14:tracePt t="25437" x="5700713" y="4903788"/>
          <p14:tracePt t="25438" x="5676900" y="4903788"/>
          <p14:tracePt t="25439" x="5645150" y="4903788"/>
          <p14:tracePt t="25440" x="5613400" y="4887913"/>
          <p14:tracePt t="25441" x="5581650" y="4887913"/>
          <p14:tracePt t="25442" x="5549900" y="4887913"/>
          <p14:tracePt t="25443" x="5518150" y="4879975"/>
          <p14:tracePt t="25444" x="5486400" y="4879975"/>
          <p14:tracePt t="25445" x="5454650" y="4872038"/>
          <p14:tracePt t="25446" x="5422900" y="4872038"/>
          <p14:tracePt t="25447" x="5397500" y="4872038"/>
          <p14:tracePt t="25448" x="5365750" y="4856163"/>
          <p14:tracePt t="25449" x="5318125" y="4856163"/>
          <p14:tracePt t="25450" x="5286375" y="4856163"/>
          <p14:tracePt t="25451" x="5254625" y="4848225"/>
          <p14:tracePt t="25452" x="5230813" y="4848225"/>
          <p14:tracePt t="25453" x="5199063" y="4840288"/>
          <p14:tracePt t="25454" x="5167313" y="4840288"/>
          <p14:tracePt t="25455" x="5119688" y="4840288"/>
          <p14:tracePt t="25456" x="5095875" y="4824413"/>
          <p14:tracePt t="25457" x="5064125" y="4824413"/>
          <p14:tracePt t="25458" x="5030788" y="4824413"/>
          <p14:tracePt t="25459" x="4999038" y="4816475"/>
          <p14:tracePt t="25460" x="4983163" y="4816475"/>
          <p14:tracePt t="25461" x="4935538" y="4816475"/>
          <p14:tracePt t="25462" x="4903788" y="4816475"/>
          <p14:tracePt t="25463" x="4872038" y="4808538"/>
          <p14:tracePt t="25464" x="4848225" y="4808538"/>
          <p14:tracePt t="25465" x="4816475" y="4808538"/>
          <p14:tracePt t="25466" x="4792663" y="4808538"/>
          <p14:tracePt t="25467" x="4768850" y="4808538"/>
          <p14:tracePt t="25468" x="4737100" y="4792663"/>
          <p14:tracePt t="25469" x="4705350" y="4792663"/>
          <p14:tracePt t="25470" x="4679950" y="4792663"/>
          <p14:tracePt t="25471" x="4656138" y="4792663"/>
          <p14:tracePt t="25472" x="4632325" y="4792663"/>
          <p14:tracePt t="25473" x="4592638" y="4792663"/>
          <p14:tracePt t="25474" x="4576763" y="4792663"/>
          <p14:tracePt t="25475" x="4545013" y="4784725"/>
          <p14:tracePt t="25476" x="4513263" y="4784725"/>
          <p14:tracePt t="25477" x="4489450" y="4784725"/>
          <p14:tracePt t="25478" x="4465638" y="4784725"/>
          <p14:tracePt t="25479" x="4441825" y="4784725"/>
          <p14:tracePt t="25480" x="4418013" y="4784725"/>
          <p14:tracePt t="25481" x="4394200" y="4784725"/>
          <p14:tracePt t="25482" x="4362450" y="4784725"/>
          <p14:tracePt t="25483" x="4344988" y="4784725"/>
          <p14:tracePt t="25484" x="4329113" y="4784725"/>
          <p14:tracePt t="25485" x="4297363" y="4784725"/>
          <p14:tracePt t="25486" x="4265613" y="4784725"/>
          <p14:tracePt t="25487" x="4249738" y="4784725"/>
          <p14:tracePt t="25488" x="4217988" y="4784725"/>
          <p14:tracePt t="25489" x="4202113" y="4784725"/>
          <p14:tracePt t="25490" x="4178300" y="4784725"/>
          <p14:tracePt t="25491" x="4146550" y="4784725"/>
          <p14:tracePt t="25492" x="4130675" y="4784725"/>
          <p14:tracePt t="25493" x="4098925" y="4784725"/>
          <p14:tracePt t="25494" x="4083050" y="4784725"/>
          <p14:tracePt t="25495" x="4051300" y="4784725"/>
          <p14:tracePt t="25496" x="4035425" y="4784725"/>
          <p14:tracePt t="25497" x="4002088" y="4784725"/>
          <p14:tracePt t="25498" x="3970338" y="4784725"/>
          <p14:tracePt t="25499" x="3954463" y="4784725"/>
          <p14:tracePt t="25500" x="3922713" y="4784725"/>
          <p14:tracePt t="25501" x="3906838" y="4784725"/>
          <p14:tracePt t="25502" x="3875088" y="4784725"/>
          <p14:tracePt t="25503" x="3859213" y="4784725"/>
          <p14:tracePt t="25504" x="3827463" y="4784725"/>
          <p14:tracePt t="25505" x="3803650" y="4784725"/>
          <p14:tracePt t="25506" x="3779838" y="4784725"/>
          <p14:tracePt t="25507" x="3756025" y="4784725"/>
          <p14:tracePt t="25508" x="3724275" y="4784725"/>
          <p14:tracePt t="25509" x="3700463" y="4784725"/>
          <p14:tracePt t="25510" x="3668713" y="4784725"/>
          <p14:tracePt t="25511" x="3643313" y="4784725"/>
          <p14:tracePt t="25512" x="3619500" y="4784725"/>
          <p14:tracePt t="25513" x="3595688" y="4784725"/>
          <p14:tracePt t="25514" x="3563938" y="4784725"/>
          <p14:tracePt t="25515" x="3540125" y="4784725"/>
          <p14:tracePt t="25516" x="3516313" y="4784725"/>
          <p14:tracePt t="25517" x="3484563" y="4784725"/>
          <p14:tracePt t="25518" x="3468688" y="4784725"/>
          <p14:tracePt t="25519" x="3436938" y="4784725"/>
          <p14:tracePt t="25520" x="3421063" y="4784725"/>
          <p14:tracePt t="25521" x="3389313" y="4784725"/>
          <p14:tracePt t="25522" x="3357563" y="4784725"/>
          <p14:tracePt t="25523" x="3341688" y="4784725"/>
          <p14:tracePt t="25524" x="3308350" y="4784725"/>
          <p14:tracePt t="25525" x="3292475" y="4784725"/>
          <p14:tracePt t="25526" x="3260725" y="4784725"/>
          <p14:tracePt t="25527" x="3244850" y="4784725"/>
          <p14:tracePt t="25528" x="3221038" y="4784725"/>
          <p14:tracePt t="25529" x="3189288" y="4784725"/>
          <p14:tracePt t="25530" x="3173413" y="4784725"/>
          <p14:tracePt t="25531" x="3157538" y="4784725"/>
          <p14:tracePt t="25532" x="3141663" y="4784725"/>
          <p14:tracePt t="25533" x="3109913" y="4800600"/>
          <p14:tracePt t="25534" x="3086100" y="4800600"/>
          <p14:tracePt t="25535" x="3054350" y="4800600"/>
          <p14:tracePt t="25536" x="3038475" y="4800600"/>
          <p14:tracePt t="25537" x="3022600" y="4800600"/>
          <p14:tracePt t="25538" x="3006725" y="4800600"/>
          <p14:tracePt t="25539" x="2982913" y="4808538"/>
          <p14:tracePt t="25540" x="2967038" y="4808538"/>
          <p14:tracePt t="25541" x="2957513" y="4808538"/>
          <p14:tracePt t="25542" x="2941638" y="4808538"/>
          <p14:tracePt t="25543" x="2917825" y="4808538"/>
          <p14:tracePt t="25544" x="2901950" y="4808538"/>
          <p14:tracePt t="25545" x="2886075" y="4808538"/>
          <p14:tracePt t="25546" x="2878138" y="4808538"/>
          <p14:tracePt t="25547" x="2870200" y="4808538"/>
          <p14:tracePt t="25548" x="2846388" y="4808538"/>
          <p14:tracePt t="25549" x="2838450" y="4808538"/>
          <p14:tracePt t="25550" x="2830513" y="4808538"/>
          <p14:tracePt t="25552" x="2822575" y="4808538"/>
          <p14:tracePt t="25553" x="2814638" y="4808538"/>
          <p14:tracePt t="25555" x="2806700" y="4808538"/>
          <p14:tracePt t="25557" x="2798763" y="4808538"/>
          <p14:tracePt t="25559" x="2790825" y="4808538"/>
          <p14:tracePt t="25562" x="2782888" y="4808538"/>
          <p14:tracePt t="25570" x="2774950" y="4808538"/>
          <p14:tracePt t="25585" x="2767013" y="4808538"/>
          <p14:tracePt t="25618" x="2759075" y="4808538"/>
          <p14:tracePt t="25886" x="2767013" y="4808538"/>
          <p14:tracePt t="25892" x="2774950" y="4808538"/>
          <p14:tracePt t="25899" x="2790825" y="4808538"/>
          <p14:tracePt t="25908" x="2822575" y="4808538"/>
          <p14:tracePt t="25919" x="2909888" y="4808538"/>
          <p14:tracePt t="25925" x="3022600" y="4800600"/>
          <p14:tracePt t="25929" x="3078163" y="4792663"/>
          <p14:tracePt t="25933" x="3125788" y="4792663"/>
          <p14:tracePt t="25936" x="3197225" y="4792663"/>
          <p14:tracePt t="25939" x="3244850" y="4792663"/>
          <p14:tracePt t="25942" x="3284538" y="4792663"/>
          <p14:tracePt t="25945" x="3341688" y="4776788"/>
          <p14:tracePt t="25948" x="3389313" y="4776788"/>
          <p14:tracePt t="25951" x="3421063" y="4776788"/>
          <p14:tracePt t="25952" x="3436938" y="4776788"/>
          <p14:tracePt t="25953" x="3444875" y="4776788"/>
          <p14:tracePt t="25954" x="3460750" y="4776788"/>
          <p14:tracePt t="25955" x="3468688" y="4776788"/>
          <p14:tracePt t="25957" x="3492500" y="4776788"/>
          <p14:tracePt t="25959" x="3524250" y="4776788"/>
          <p14:tracePt t="25960" x="3532188" y="4776788"/>
          <p14:tracePt t="25961" x="3540125" y="4776788"/>
          <p14:tracePt t="25962" x="3548063" y="4776788"/>
          <p14:tracePt t="25963" x="3556000" y="4768850"/>
          <p14:tracePt t="25964" x="3563938" y="4768850"/>
          <p14:tracePt t="25965" x="3571875" y="4768850"/>
          <p14:tracePt t="25966" x="3579813" y="4768850"/>
          <p14:tracePt t="25967" x="3595688" y="4768850"/>
          <p14:tracePt t="25969" x="3603625" y="4760913"/>
          <p14:tracePt t="25970" x="3611563" y="4760913"/>
          <p14:tracePt t="25971" x="3619500" y="4760913"/>
          <p14:tracePt t="25972" x="3627438" y="4760913"/>
          <p14:tracePt t="25973" x="3635375" y="4760913"/>
          <p14:tracePt t="25974" x="3643313" y="4760913"/>
          <p14:tracePt t="25975" x="3643313" y="4752975"/>
          <p14:tracePt t="25976" x="3651250" y="4752975"/>
          <p14:tracePt t="25977" x="3660775" y="4752975"/>
          <p14:tracePt t="25978" x="3668713" y="4752975"/>
          <p14:tracePt t="25979" x="3676650" y="4752975"/>
          <p14:tracePt t="25980" x="3676650" y="4745038"/>
          <p14:tracePt t="25981" x="3684588" y="4745038"/>
          <p14:tracePt t="25982" x="3692525" y="4745038"/>
          <p14:tracePt t="25984" x="3700463" y="4745038"/>
          <p14:tracePt t="25985" x="3708400" y="4745038"/>
          <p14:tracePt t="25986" x="3708400" y="4737100"/>
          <p14:tracePt t="25987" x="3716338" y="4737100"/>
          <p14:tracePt t="25988" x="3724275" y="4737100"/>
          <p14:tracePt t="25990" x="3732213" y="4737100"/>
          <p14:tracePt t="25992" x="3740150" y="4737100"/>
          <p14:tracePt t="25993" x="3740150" y="4729163"/>
          <p14:tracePt t="25994" x="3748088" y="4729163"/>
          <p14:tracePt t="25996" x="3756025" y="4729163"/>
          <p14:tracePt t="25998" x="3763963" y="4721225"/>
          <p14:tracePt t="26001" x="3771900" y="4721225"/>
          <p14:tracePt t="26005" x="3787775" y="4721225"/>
          <p14:tracePt t="26012" x="3787775" y="4713288"/>
          <p14:tracePt t="26013" x="3795713" y="4713288"/>
          <p14:tracePt t="26015" x="3803650" y="4713288"/>
          <p14:tracePt t="26022" x="3803650" y="4705350"/>
          <p14:tracePt t="26027" x="3811588" y="4705350"/>
          <p14:tracePt t="26032" x="3819525" y="4697413"/>
          <p14:tracePt t="26046" x="3827463" y="4697413"/>
          <p14:tracePt t="26061" x="3827463" y="4689475"/>
          <p14:tracePt t="26076" x="3835400" y="4689475"/>
          <p14:tracePt t="30958" x="3835400" y="4745038"/>
          <p14:tracePt t="30965" x="3851275" y="4864100"/>
          <p14:tracePt t="30970" x="3851275" y="4927600"/>
          <p14:tracePt t="30974" x="3851275" y="4976813"/>
          <p14:tracePt t="30978" x="3851275" y="5016500"/>
          <p14:tracePt t="30982" x="3851275" y="5048250"/>
          <p14:tracePt t="30986" x="3859213" y="5080000"/>
          <p14:tracePt t="30989" x="3859213" y="5103813"/>
          <p14:tracePt t="30991" x="3867150" y="5119688"/>
          <p14:tracePt t="30992" x="3867150" y="5127625"/>
          <p14:tracePt t="30994" x="3867150" y="5135563"/>
          <p14:tracePt t="30996" x="3875088" y="5143500"/>
          <p14:tracePt t="30997" x="3875088" y="5151438"/>
          <p14:tracePt t="30999" x="3883025" y="5159375"/>
          <p14:tracePt t="31002" x="3883025" y="5175250"/>
          <p14:tracePt t="31003" x="3890963" y="5175250"/>
          <p14:tracePt t="31004" x="3890963" y="5183188"/>
          <p14:tracePt t="31007" x="3890963" y="5191125"/>
          <p14:tracePt t="31008" x="3898900" y="5199063"/>
          <p14:tracePt t="31010" x="3898900" y="5207000"/>
          <p14:tracePt t="31013" x="3898900" y="5214938"/>
          <p14:tracePt t="31015" x="3898900" y="5222875"/>
          <p14:tracePt t="31017" x="3906838" y="5230813"/>
          <p14:tracePt t="31019" x="3906838" y="5238750"/>
          <p14:tracePt t="31021" x="3906838" y="5246688"/>
          <p14:tracePt t="31024" x="3906838" y="5254625"/>
          <p14:tracePt t="31027" x="3906838" y="5262563"/>
          <p14:tracePt t="31028" x="3906838" y="5270500"/>
          <p14:tracePt t="31031" x="3906838" y="5278438"/>
          <p14:tracePt t="31033" x="3906838" y="5286375"/>
          <p14:tracePt t="31036" x="3890963" y="5294313"/>
          <p14:tracePt t="31038" x="3890963" y="5302250"/>
          <p14:tracePt t="31039" x="3883025" y="5302250"/>
          <p14:tracePt t="31040" x="3883025" y="5310188"/>
          <p14:tracePt t="31041" x="3875088" y="5310188"/>
          <p14:tracePt t="31042" x="3867150" y="5310188"/>
          <p14:tracePt t="31043" x="3867150" y="5319713"/>
          <p14:tracePt t="31044" x="3859213" y="5319713"/>
          <p14:tracePt t="31045" x="3851275" y="5327650"/>
          <p14:tracePt t="31046" x="3843338" y="5327650"/>
          <p14:tracePt t="31047" x="3835400" y="5327650"/>
          <p14:tracePt t="31048" x="3827463" y="5335588"/>
          <p14:tracePt t="31050" x="3819525" y="5335588"/>
          <p14:tracePt t="31051" x="3811588" y="5335588"/>
          <p14:tracePt t="31052" x="3787775" y="5343525"/>
          <p14:tracePt t="31053" x="3779838" y="5343525"/>
          <p14:tracePt t="31054" x="3771900" y="5343525"/>
          <p14:tracePt t="31055" x="3763963" y="5351463"/>
          <p14:tracePt t="31056" x="3748088" y="5351463"/>
          <p14:tracePt t="31057" x="3740150" y="5351463"/>
          <p14:tracePt t="31058" x="3732213" y="5351463"/>
          <p14:tracePt t="31059" x="3724275" y="5359400"/>
          <p14:tracePt t="31060" x="3708400" y="5359400"/>
          <p14:tracePt t="31061" x="3700463" y="5359400"/>
          <p14:tracePt t="31062" x="3684588" y="5359400"/>
          <p14:tracePt t="31063" x="3676650" y="5359400"/>
          <p14:tracePt t="31064" x="3668713" y="5359400"/>
          <p14:tracePt t="31065" x="3643313" y="5359400"/>
          <p14:tracePt t="31066" x="3635375" y="5359400"/>
          <p14:tracePt t="31067" x="3619500" y="5359400"/>
          <p14:tracePt t="31068" x="3603625" y="5359400"/>
          <p14:tracePt t="31069" x="3595688" y="5359400"/>
          <p14:tracePt t="31070" x="3579813" y="5359400"/>
          <p14:tracePt t="31071" x="3571875" y="5359400"/>
          <p14:tracePt t="31072" x="3556000" y="5359400"/>
          <p14:tracePt t="31073" x="3548063" y="5359400"/>
          <p14:tracePt t="31074" x="3524250" y="5359400"/>
          <p14:tracePt t="31075" x="3508375" y="5359400"/>
          <p14:tracePt t="31076" x="3500438" y="5359400"/>
          <p14:tracePt t="31077" x="3484563" y="5359400"/>
          <p14:tracePt t="31078" x="3460750" y="5351463"/>
          <p14:tracePt t="31079" x="3444875" y="5351463"/>
          <p14:tracePt t="31080" x="3436938" y="5343525"/>
          <p14:tracePt t="31081" x="3421063" y="5343525"/>
          <p14:tracePt t="31082" x="3413125" y="5335588"/>
          <p14:tracePt t="31083" x="3381375" y="5327650"/>
          <p14:tracePt t="31084" x="3349625" y="5310188"/>
          <p14:tracePt t="31085" x="3333750" y="5310188"/>
          <p14:tracePt t="31086" x="3308350" y="5302250"/>
          <p14:tracePt t="31087" x="3292475" y="5294313"/>
          <p14:tracePt t="31088" x="3284538" y="5286375"/>
          <p14:tracePt t="31089" x="3268663" y="5286375"/>
          <p14:tracePt t="31090" x="3260725" y="5278438"/>
          <p14:tracePt t="31091" x="3244850" y="5270500"/>
          <p14:tracePt t="31092" x="3221038" y="5262563"/>
          <p14:tracePt t="31093" x="3205163" y="5246688"/>
          <p14:tracePt t="31094" x="3197225" y="5238750"/>
          <p14:tracePt t="31095" x="3173413" y="5230813"/>
          <p14:tracePt t="31096" x="3165475" y="5222875"/>
          <p14:tracePt t="31097" x="3149600" y="5214938"/>
          <p14:tracePt t="31098" x="3141663" y="5207000"/>
          <p14:tracePt t="31099" x="3125788" y="5199063"/>
          <p14:tracePt t="31100" x="3117850" y="5191125"/>
          <p14:tracePt t="31101" x="3101975" y="5183188"/>
          <p14:tracePt t="31102" x="3094038" y="5175250"/>
          <p14:tracePt t="31103" x="3070225" y="5167313"/>
          <p14:tracePt t="31104" x="3054350" y="5151438"/>
          <p14:tracePt t="31105" x="3046413" y="5143500"/>
          <p14:tracePt t="31106" x="3022600" y="5127625"/>
          <p14:tracePt t="31107" x="3014663" y="5119688"/>
          <p14:tracePt t="31108" x="2998788" y="5111750"/>
          <p14:tracePt t="31109" x="2990850" y="5103813"/>
          <p14:tracePt t="31110" x="2974975" y="5087938"/>
          <p14:tracePt t="31111" x="2967038" y="5072063"/>
          <p14:tracePt t="31112" x="2949575" y="5064125"/>
          <p14:tracePt t="31113" x="2933700" y="5048250"/>
          <p14:tracePt t="31114" x="2917825" y="5040313"/>
          <p14:tracePt t="31115" x="2894013" y="5016500"/>
          <p14:tracePt t="31116" x="2886075" y="5000625"/>
          <p14:tracePt t="31117" x="2870200" y="4984750"/>
          <p14:tracePt t="31118" x="2854325" y="4967288"/>
          <p14:tracePt t="31119" x="2838450" y="4959350"/>
          <p14:tracePt t="31120" x="2830513" y="4935538"/>
          <p14:tracePt t="31121" x="2822575" y="4927600"/>
          <p14:tracePt t="31122" x="2798763" y="4911725"/>
          <p14:tracePt t="31123" x="2790825" y="4887913"/>
          <p14:tracePt t="31124" x="2774950" y="4879975"/>
          <p14:tracePt t="31125" x="2759075" y="4864100"/>
          <p14:tracePt t="31126" x="2743200" y="4840288"/>
          <p14:tracePt t="31127" x="2719388" y="4824413"/>
          <p14:tracePt t="31128" x="2711450" y="4800600"/>
          <p14:tracePt t="31129" x="2703513" y="4792663"/>
          <p14:tracePt t="31130" x="2687638" y="4776788"/>
          <p14:tracePt t="31131" x="2679700" y="4752975"/>
          <p14:tracePt t="31132" x="2663825" y="4737100"/>
          <p14:tracePt t="31133" x="2647950" y="4729163"/>
          <p14:tracePt t="31134" x="2640013" y="4705350"/>
          <p14:tracePt t="31135" x="2624138" y="4689475"/>
          <p14:tracePt t="31136" x="2616200" y="4665663"/>
          <p14:tracePt t="31137" x="2598738" y="4649788"/>
          <p14:tracePt t="31138" x="2582863" y="4624388"/>
          <p14:tracePt t="31139" x="2566988" y="4608513"/>
          <p14:tracePt t="31140" x="2559050" y="4584700"/>
          <p14:tracePt t="31141" x="2551113" y="4576763"/>
          <p14:tracePt t="31142" x="2535238" y="4560888"/>
          <p14:tracePt t="31143" x="2527300" y="4545013"/>
          <p14:tracePt t="31144" x="2519363" y="4521200"/>
          <p14:tracePt t="31145" x="2511425" y="4505325"/>
          <p14:tracePt t="31146" x="2503488" y="4481513"/>
          <p14:tracePt t="31147" x="2495550" y="4473575"/>
          <p14:tracePt t="31148" x="2471738" y="4457700"/>
          <p14:tracePt t="31149" x="2471738" y="4441825"/>
          <p14:tracePt t="31150" x="2463800" y="4418013"/>
          <p14:tracePt t="31151" x="2439988" y="4402138"/>
          <p14:tracePt t="31151" x="2432050" y="4378325"/>
          <p14:tracePt t="31153" x="2424113" y="4370388"/>
          <p14:tracePt t="31154" x="2416175" y="4354513"/>
          <p14:tracePt t="31155" x="2416175" y="4338638"/>
          <p14:tracePt t="31156" x="2408238" y="4314825"/>
          <p14:tracePt t="31157" x="2400300" y="4306888"/>
          <p14:tracePt t="31158" x="2392363" y="4291013"/>
          <p14:tracePt t="31159" x="2376488" y="4265613"/>
          <p14:tracePt t="31160" x="2368550" y="4257675"/>
          <p14:tracePt t="31161" x="2368550" y="4241800"/>
          <p14:tracePt t="31162" x="2360613" y="4225925"/>
          <p14:tracePt t="31163" x="2352675" y="4202113"/>
          <p14:tracePt t="31164" x="2344738" y="4194175"/>
          <p14:tracePt t="31165" x="2336800" y="4178300"/>
          <p14:tracePt t="31166" x="2336800" y="4162425"/>
          <p14:tracePt t="31167" x="2328863" y="4154488"/>
          <p14:tracePt t="31168" x="2320925" y="4130675"/>
          <p14:tracePt t="31169" x="2320925" y="4122738"/>
          <p14:tracePt t="31170" x="2312988" y="4106863"/>
          <p14:tracePt t="31171" x="2312988" y="4090988"/>
          <p14:tracePt t="31172" x="2297113" y="4083050"/>
          <p14:tracePt t="31173" x="2289175" y="4059238"/>
          <p14:tracePt t="31174" x="2289175" y="4051300"/>
          <p14:tracePt t="31175" x="2281238" y="4035425"/>
          <p14:tracePt t="31176" x="2281238" y="4019550"/>
          <p14:tracePt t="31177" x="2273300" y="4011613"/>
          <p14:tracePt t="31178" x="2273300" y="3995738"/>
          <p14:tracePt t="31179" x="2265363" y="3987800"/>
          <p14:tracePt t="31180" x="2255838" y="3963988"/>
          <p14:tracePt t="31181" x="2255838" y="3948113"/>
          <p14:tracePt t="31182" x="2247900" y="3938588"/>
          <p14:tracePt t="31183" x="2247900" y="3922713"/>
          <p14:tracePt t="31184" x="2239963" y="3898900"/>
          <p14:tracePt t="31185" x="2239963" y="3890963"/>
          <p14:tracePt t="31186" x="2232025" y="3875088"/>
          <p14:tracePt t="31187" x="2216150" y="3859213"/>
          <p14:tracePt t="31188" x="2216150" y="3835400"/>
          <p14:tracePt t="31189" x="2208213" y="3819525"/>
          <p14:tracePt t="31190" x="2208213" y="3811588"/>
          <p14:tracePt t="31191" x="2200275" y="3795713"/>
          <p14:tracePt t="31192" x="2200275" y="3771900"/>
          <p14:tracePt t="31193" x="2192338" y="3756025"/>
          <p14:tracePt t="31194" x="2192338" y="3748088"/>
          <p14:tracePt t="31195" x="2184400" y="3732213"/>
          <p14:tracePt t="31196" x="2176463" y="3708400"/>
          <p14:tracePt t="31197" x="2176463" y="3692525"/>
          <p14:tracePt t="31198" x="2160588" y="3668713"/>
          <p14:tracePt t="31199" x="2160588" y="3652838"/>
          <p14:tracePt t="31200" x="2152650" y="3636963"/>
          <p14:tracePt t="31201" x="2144713" y="3613150"/>
          <p14:tracePt t="31202" x="2144713" y="3595688"/>
          <p14:tracePt t="31203" x="2136775" y="3571875"/>
          <p14:tracePt t="31204" x="2120900" y="3556000"/>
          <p14:tracePt t="31205" x="2120900" y="3540125"/>
          <p14:tracePt t="31206" x="2112963" y="3516313"/>
          <p14:tracePt t="31207" x="2105025" y="3500438"/>
          <p14:tracePt t="31208" x="2097088" y="3476625"/>
          <p14:tracePt t="31209" x="2081213" y="3444875"/>
          <p14:tracePt t="31210" x="2081213" y="3429000"/>
          <p14:tracePt t="31211" x="2073275" y="3413125"/>
          <p14:tracePt t="31212" x="2065338" y="3381375"/>
          <p14:tracePt t="31213" x="2057400" y="3357563"/>
          <p14:tracePt t="31214" x="2041525" y="3341688"/>
          <p14:tracePt t="31215" x="2033588" y="3317875"/>
          <p14:tracePt t="31216" x="2025650" y="3286125"/>
          <p14:tracePt t="31217" x="2001838" y="3270250"/>
          <p14:tracePt t="31218" x="1993900" y="3244850"/>
          <p14:tracePt t="31219" x="1985963" y="3213100"/>
          <p14:tracePt t="31220" x="1970088" y="3197225"/>
          <p14:tracePt t="31221" x="1962150" y="3173413"/>
          <p14:tracePt t="31222" x="1954213" y="3157538"/>
          <p14:tracePt t="31223" x="1946275" y="3125788"/>
          <p14:tracePt t="31224" x="1930400" y="3094038"/>
          <p14:tracePt t="31225" x="1912938" y="3070225"/>
          <p14:tracePt t="31226" x="1905000" y="3054350"/>
          <p14:tracePt t="31227" x="1889125" y="3022600"/>
          <p14:tracePt t="31228" x="1881188" y="3006725"/>
          <p14:tracePt t="31229" x="1873250" y="2982913"/>
          <p14:tracePt t="31230" x="1857375" y="2951163"/>
          <p14:tracePt t="31231" x="1841500" y="2935288"/>
          <p14:tracePt t="31232" x="1833563" y="2909888"/>
          <p14:tracePt t="31233" x="1817688" y="2878138"/>
          <p14:tracePt t="31234" x="1809750" y="2862263"/>
          <p14:tracePt t="31235" x="1801813" y="2838450"/>
          <p14:tracePt t="31236" x="1778000" y="2806700"/>
          <p14:tracePt t="31237" x="1770063" y="2790825"/>
          <p14:tracePt t="31238" x="1762125" y="2767013"/>
          <p14:tracePt t="31239" x="1754188" y="2751138"/>
          <p14:tracePt t="31240" x="1738313" y="2719388"/>
          <p14:tracePt t="31241" x="1730375" y="2695575"/>
          <p14:tracePt t="31242" x="1722438" y="2679700"/>
          <p14:tracePt t="31243" x="1714500" y="2663825"/>
          <p14:tracePt t="31244" x="1698625" y="2640013"/>
          <p14:tracePt t="31245" x="1690688" y="2624138"/>
          <p14:tracePt t="31246" x="1682750" y="2600325"/>
          <p14:tracePt t="31247" x="1658938" y="2584450"/>
          <p14:tracePt t="31248" x="1651000" y="2559050"/>
          <p14:tracePt t="31249" x="1643063" y="2543175"/>
          <p14:tracePt t="31250" x="1635125" y="2519363"/>
          <p14:tracePt t="31251" x="1627188" y="2511425"/>
          <p14:tracePt t="31252" x="1611313" y="2495550"/>
          <p14:tracePt t="31253" x="1603375" y="2471738"/>
          <p14:tracePt t="31254" x="1595438" y="2455863"/>
          <p14:tracePt t="31255" x="1595438" y="2447925"/>
          <p14:tracePt t="31256" x="1587500" y="2432050"/>
          <p14:tracePt t="31257" x="1579563" y="2408238"/>
          <p14:tracePt t="31258" x="1571625" y="2400300"/>
          <p14:tracePt t="31259" x="1554163" y="2384425"/>
          <p14:tracePt t="31260" x="1546225" y="2368550"/>
          <p14:tracePt t="31261" x="1538288" y="2360613"/>
          <p14:tracePt t="31262" x="1530350" y="2344738"/>
          <p14:tracePt t="31263" x="1530350" y="2328863"/>
          <p14:tracePt t="31264" x="1522413" y="2320925"/>
          <p14:tracePt t="31265" x="1514475" y="2312988"/>
          <p14:tracePt t="31266" x="1506538" y="2297113"/>
          <p14:tracePt t="31267" x="1498600" y="2289175"/>
          <p14:tracePt t="31268" x="1498600" y="2281238"/>
          <p14:tracePt t="31269" x="1490663" y="2273300"/>
          <p14:tracePt t="31270" x="1490663" y="2265363"/>
          <p14:tracePt t="31271" x="1482725" y="2249488"/>
          <p14:tracePt t="31272" x="1474788" y="2241550"/>
          <p14:tracePt t="31273" x="1474788" y="2233613"/>
          <p14:tracePt t="31274" x="1466850" y="2224088"/>
          <p14:tracePt t="31275" x="1466850" y="2216150"/>
          <p14:tracePt t="31276" x="1458913" y="2208213"/>
          <p14:tracePt t="31277" x="1450975" y="2200275"/>
          <p14:tracePt t="31278" x="1450975" y="2184400"/>
          <p14:tracePt t="31279" x="1443038" y="2176463"/>
          <p14:tracePt t="31281" x="1435100" y="2168525"/>
          <p14:tracePt t="31282" x="1435100" y="2160588"/>
          <p14:tracePt t="31283" x="1427163" y="2160588"/>
          <p14:tracePt t="31284" x="1427163" y="2152650"/>
          <p14:tracePt t="31286" x="1427163" y="2144713"/>
          <p14:tracePt t="31288" x="1419225" y="2136775"/>
          <p14:tracePt t="31291" x="1419225" y="2128838"/>
          <p14:tracePt t="31292" x="1411288" y="2128838"/>
          <p14:tracePt t="31293" x="1411288" y="2120900"/>
          <p14:tracePt t="31295" x="1403350" y="2112963"/>
          <p14:tracePt t="31299" x="1403350" y="2105025"/>
          <p14:tracePt t="31302" x="1403350" y="2097088"/>
          <p14:tracePt t="31307" x="1403350" y="2089150"/>
          <p14:tracePt t="31308" x="1395413" y="2089150"/>
          <p14:tracePt t="31314" x="1395413" y="2081213"/>
          <p14:tracePt t="31332" x="1387475" y="2081213"/>
          <p14:tracePt t="31343" x="1387475" y="2073275"/>
          <p14:tracePt t="31516" x="1387475" y="2065338"/>
          <p14:tracePt t="31518" x="1379538" y="2049463"/>
          <p14:tracePt t="31520" x="1379538" y="2041525"/>
          <p14:tracePt t="31521" x="1363663" y="2033588"/>
          <p14:tracePt t="31522" x="1355725" y="2025650"/>
          <p14:tracePt t="31524" x="1347788" y="2017713"/>
          <p14:tracePt t="31525" x="1347788" y="2009775"/>
          <p14:tracePt t="31526" x="1339850" y="2001838"/>
          <p14:tracePt t="31527" x="1331913" y="1993900"/>
          <p14:tracePt t="31528" x="1323975" y="1985963"/>
          <p14:tracePt t="31530" x="1316038" y="1970088"/>
          <p14:tracePt t="31531" x="1308100" y="1962150"/>
          <p14:tracePt t="31532" x="1300163" y="1954213"/>
          <p14:tracePt t="31533" x="1292225" y="1938338"/>
          <p14:tracePt t="31535" x="1276350" y="1914525"/>
          <p14:tracePt t="31537" x="1252538" y="1898650"/>
          <p14:tracePt t="31538" x="1244600" y="1881188"/>
          <p14:tracePt t="31539" x="1236663" y="1873250"/>
          <p14:tracePt t="31540" x="1228725" y="1865313"/>
          <p14:tracePt t="31541" x="1220788" y="1857375"/>
          <p14:tracePt t="31542" x="1203325" y="1841500"/>
          <p14:tracePt t="31543" x="1195388" y="1833563"/>
          <p14:tracePt t="31544" x="1187450" y="1825625"/>
          <p14:tracePt t="31545" x="1179513" y="1801813"/>
          <p14:tracePt t="31546" x="1171575" y="1793875"/>
          <p14:tracePt t="31547" x="1163638" y="1785938"/>
          <p14:tracePt t="31548" x="1155700" y="1770063"/>
          <p14:tracePt t="31549" x="1147763" y="1746250"/>
          <p14:tracePt t="31550" x="1123950" y="1714500"/>
          <p14:tracePt t="31552" x="1108075" y="1690688"/>
          <p14:tracePt t="31553" x="1100138" y="1674813"/>
          <p14:tracePt t="31555" x="1068388" y="1627188"/>
          <p14:tracePt t="31557" x="1060450" y="1611313"/>
          <p14:tracePt t="31558" x="1060450" y="1603375"/>
          <p14:tracePt t="31559" x="1052513" y="1579563"/>
          <p14:tracePt t="31560" x="1044575" y="1563688"/>
          <p14:tracePt t="31561" x="1036638" y="1538288"/>
          <p14:tracePt t="31562" x="1028700" y="1530350"/>
          <p14:tracePt t="31563" x="1012825" y="1514475"/>
          <p14:tracePt t="31564" x="1004888" y="1498600"/>
          <p14:tracePt t="31565" x="996950" y="1474788"/>
          <p14:tracePt t="31566" x="996950" y="1466850"/>
          <p14:tracePt t="31567" x="989013" y="1450975"/>
          <p14:tracePt t="31568" x="981075" y="1427163"/>
          <p14:tracePt t="31569" x="965200" y="1411288"/>
          <p14:tracePt t="31571" x="949325" y="1387475"/>
          <p14:tracePt t="31572" x="941388" y="1363663"/>
          <p14:tracePt t="31573" x="917575" y="1347788"/>
          <p14:tracePt t="31574" x="909638" y="1323975"/>
          <p14:tracePt t="31575" x="901700" y="1308100"/>
          <p14:tracePt t="31576" x="893763" y="1284288"/>
          <p14:tracePt t="31577" x="885825" y="1268413"/>
          <p14:tracePt t="31578" x="868363" y="1244600"/>
          <p14:tracePt t="31579" x="860425" y="1228725"/>
          <p14:tracePt t="31580" x="852488" y="1204913"/>
          <p14:tracePt t="31581" x="828675" y="1187450"/>
          <p14:tracePt t="31582" x="820738" y="1163638"/>
          <p14:tracePt t="31583" x="812800" y="1155700"/>
          <p14:tracePt t="31584" x="804863" y="1139825"/>
          <p14:tracePt t="31585" x="781050" y="1108075"/>
          <p14:tracePt t="31587" x="765175" y="1068388"/>
          <p14:tracePt t="31588" x="757238" y="1052513"/>
          <p14:tracePt t="31589" x="733425" y="1036638"/>
          <p14:tracePt t="31590" x="725488" y="1020763"/>
          <p14:tracePt t="31591" x="717550" y="1004888"/>
          <p14:tracePt t="31592" x="693738" y="981075"/>
          <p14:tracePt t="31593" x="685800" y="965200"/>
          <p14:tracePt t="31594" x="677863" y="941388"/>
          <p14:tracePt t="31595" x="661988" y="925513"/>
          <p14:tracePt t="31596" x="646113" y="901700"/>
          <p14:tracePt t="31597" x="638175" y="885825"/>
          <p14:tracePt t="31598" x="622300" y="862013"/>
          <p14:tracePt t="31599" x="606425" y="844550"/>
          <p14:tracePt t="31600" x="598488" y="820738"/>
          <p14:tracePt t="31601" x="582613" y="812800"/>
          <p14:tracePt t="31602" x="566738" y="796925"/>
          <p14:tracePt t="31603" x="558800" y="773113"/>
          <p14:tracePt t="31604" x="550863" y="757238"/>
          <p14:tracePt t="31605" x="542925" y="733425"/>
          <p14:tracePt t="31606" x="527050" y="725488"/>
          <p14:tracePt t="31607" x="509588" y="709613"/>
          <p14:tracePt t="31608" x="501650" y="693738"/>
          <p14:tracePt t="31609" x="477838" y="669925"/>
          <p14:tracePt t="31610" x="469900" y="654050"/>
          <p14:tracePt t="31611" x="461963" y="630238"/>
          <p14:tracePt t="31612" x="454025" y="614363"/>
          <p14:tracePt t="31613" x="446088" y="606425"/>
          <p14:tracePt t="31614" x="422275" y="582613"/>
          <p14:tracePt t="31615" x="414338" y="566738"/>
          <p14:tracePt t="31616" x="406400" y="542925"/>
          <p14:tracePt t="31617" x="398463" y="527050"/>
          <p14:tracePt t="31618" x="374650" y="501650"/>
          <p14:tracePt t="31619" x="366713" y="493713"/>
          <p14:tracePt t="31620" x="358775" y="477838"/>
          <p14:tracePt t="31621" x="334963" y="461963"/>
          <p14:tracePt t="31622" x="327025" y="438150"/>
          <p14:tracePt t="31623" x="319088" y="422275"/>
          <p14:tracePt t="31624" x="311150" y="398463"/>
          <p14:tracePt t="31625" x="287338" y="382588"/>
          <p14:tracePt t="31626" x="279400" y="374650"/>
          <p14:tracePt t="31627" x="271463" y="350838"/>
          <p14:tracePt t="31628" x="247650" y="334963"/>
          <p14:tracePt t="31629" x="239713" y="327025"/>
          <p14:tracePt t="31630" x="231775" y="311150"/>
          <p14:tracePt t="31631" x="223838" y="287338"/>
          <p14:tracePt t="31632" x="207963" y="279400"/>
          <p14:tracePt t="31633" x="192088" y="255588"/>
          <p14:tracePt t="31634" x="176213" y="239713"/>
          <p14:tracePt t="31635" x="166688" y="215900"/>
          <p14:tracePt t="31636" x="158750" y="207963"/>
          <p14:tracePt t="31638" x="127000" y="184150"/>
          <p14:tracePt t="31639" x="119063" y="166688"/>
          <p14:tracePt t="31640" x="111125" y="158750"/>
          <p14:tracePt t="31641" x="95250" y="134938"/>
          <p14:tracePt t="31642" x="87313" y="127000"/>
          <p14:tracePt t="31643" x="79375" y="111125"/>
          <p14:tracePt t="31644" x="71438" y="103188"/>
          <p14:tracePt t="31645" x="47625" y="95250"/>
          <p14:tracePt t="31646" x="39688" y="79375"/>
          <p14:tracePt t="31647" x="31750" y="63500"/>
          <p14:tracePt t="31648" x="15875" y="55563"/>
          <p14:tracePt t="31649" x="7938" y="39688"/>
          <p14:tracePt t="31650" x="0" y="31750"/>
        </p14:tracePtLst>
      </p14:laserTraceLst>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741C8CB-B86E-4BE5-B653-31AC065110E6}"/>
              </a:ext>
            </a:extLst>
          </p:cNvPr>
          <p:cNvSpPr txBox="1"/>
          <p:nvPr/>
        </p:nvSpPr>
        <p:spPr>
          <a:xfrm>
            <a:off x="704534" y="1564054"/>
            <a:ext cx="3276624" cy="1815882"/>
          </a:xfrm>
          <a:prstGeom prst="rect">
            <a:avLst/>
          </a:prstGeom>
          <a:noFill/>
        </p:spPr>
        <p:txBody>
          <a:bodyPr wrap="square" rtlCol="0">
            <a:spAutoFit/>
          </a:bodyPr>
          <a:lstStyle/>
          <a:p>
            <a:r>
              <a:rPr lang="en-US" sz="3600" dirty="0">
                <a:solidFill>
                  <a:srgbClr val="002060"/>
                </a:solidFill>
              </a:rPr>
              <a:t>Model Fitting and Testing:</a:t>
            </a:r>
          </a:p>
          <a:p>
            <a:endParaRPr lang="en-US" sz="1200" dirty="0">
              <a:solidFill>
                <a:srgbClr val="002060"/>
              </a:solidFill>
            </a:endParaRPr>
          </a:p>
          <a:p>
            <a:r>
              <a:rPr lang="en-US" sz="2800" dirty="0">
                <a:solidFill>
                  <a:srgbClr val="002060"/>
                </a:solidFill>
              </a:rPr>
              <a:t>ARIMA Model</a:t>
            </a:r>
          </a:p>
        </p:txBody>
      </p:sp>
      <p:sp>
        <p:nvSpPr>
          <p:cNvPr id="6" name="TextBox 5">
            <a:extLst>
              <a:ext uri="{FF2B5EF4-FFF2-40B4-BE49-F238E27FC236}">
                <a16:creationId xmlns:a16="http://schemas.microsoft.com/office/drawing/2014/main" id="{66CEF6EE-47B6-469A-9228-D680130DC2CF}"/>
              </a:ext>
            </a:extLst>
          </p:cNvPr>
          <p:cNvSpPr txBox="1"/>
          <p:nvPr/>
        </p:nvSpPr>
        <p:spPr>
          <a:xfrm>
            <a:off x="771759" y="246410"/>
            <a:ext cx="10349948" cy="12003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3600" b="1" i="0" dirty="0">
                <a:solidFill>
                  <a:srgbClr val="24292F"/>
                </a:solidFill>
                <a:effectLst/>
                <a:latin typeface="-apple-system"/>
              </a:rPr>
              <a:t>Time Series analysis and forecasting of </a:t>
            </a:r>
          </a:p>
          <a:p>
            <a:pPr algn="ctr"/>
            <a:r>
              <a:rPr lang="en-US" sz="3600" b="1" i="0" dirty="0">
                <a:solidFill>
                  <a:srgbClr val="24292F"/>
                </a:solidFill>
                <a:effectLst/>
                <a:latin typeface="-apple-system"/>
              </a:rPr>
              <a:t>COVID-19 Cases and Death in the US</a:t>
            </a:r>
          </a:p>
        </p:txBody>
      </p:sp>
      <p:pic>
        <p:nvPicPr>
          <p:cNvPr id="3" name="Picture 2" descr="Chart, histogram&#10;&#10;Description automatically generated">
            <a:extLst>
              <a:ext uri="{FF2B5EF4-FFF2-40B4-BE49-F238E27FC236}">
                <a16:creationId xmlns:a16="http://schemas.microsoft.com/office/drawing/2014/main" id="{56DB1216-1ED7-43E7-955E-8F4F748F8A8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5523" y="1542763"/>
            <a:ext cx="7439141" cy="5068827"/>
          </a:xfrm>
          <a:prstGeom prst="rect">
            <a:avLst/>
          </a:prstGeom>
        </p:spPr>
      </p:pic>
      <p:pic>
        <p:nvPicPr>
          <p:cNvPr id="7" name="Audio 6">
            <a:hlinkClick r:id="" action="ppaction://media"/>
            <a:extLst>
              <a:ext uri="{FF2B5EF4-FFF2-40B4-BE49-F238E27FC236}">
                <a16:creationId xmlns:a16="http://schemas.microsoft.com/office/drawing/2014/main" id="{744931EB-D69C-4C65-94A4-7BF5A39EC32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75892725"/>
      </p:ext>
    </p:extLst>
  </p:cSld>
  <p:clrMapOvr>
    <a:masterClrMapping/>
  </p:clrMapOvr>
  <mc:AlternateContent xmlns:mc="http://schemas.openxmlformats.org/markup-compatibility/2006">
    <mc:Choice xmlns:p14="http://schemas.microsoft.com/office/powerpoint/2010/main" Requires="p14">
      <p:transition spd="slow" p14:dur="2000" advTm="19514"/>
    </mc:Choice>
    <mc:Fallback>
      <p:transition spd="slow" advTm="195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10746" x="4257675" y="6451600"/>
          <p14:tracePt t="10751" x="4402138" y="6348413"/>
          <p14:tracePt t="10756" x="4529138" y="6275388"/>
          <p14:tracePt t="10760" x="4616450" y="6203950"/>
          <p14:tracePt t="10763" x="4687888" y="6148388"/>
          <p14:tracePt t="10766" x="4760913" y="6100763"/>
          <p14:tracePt t="10767" x="4800600" y="6069013"/>
          <p14:tracePt t="10768" x="4824413" y="6053138"/>
          <p14:tracePt t="10769" x="4840288" y="6037263"/>
          <p14:tracePt t="10770" x="4872038" y="6021388"/>
          <p14:tracePt t="10771" x="4895850" y="5995988"/>
          <p14:tracePt t="10774" x="4951413" y="5956300"/>
          <p14:tracePt t="10775" x="4967288" y="5940425"/>
          <p14:tracePt t="10776" x="4983163" y="5924550"/>
          <p14:tracePt t="10777" x="5006975" y="5908675"/>
          <p14:tracePt t="10779" x="5046663" y="5876925"/>
          <p14:tracePt t="10782" x="5072063" y="5853113"/>
          <p14:tracePt t="10782" x="5095875" y="5829300"/>
          <p14:tracePt t="10783" x="5111750" y="5821363"/>
          <p14:tracePt t="10784" x="5119688" y="5797550"/>
          <p14:tracePt t="10785" x="5143500" y="5789613"/>
          <p14:tracePt t="10786" x="5151438" y="5773738"/>
          <p14:tracePt t="10787" x="5159375" y="5765800"/>
          <p14:tracePt t="10788" x="5175250" y="5741988"/>
          <p14:tracePt t="10789" x="5183188" y="5734050"/>
          <p14:tracePt t="10790" x="5191125" y="5718175"/>
          <p14:tracePt t="10791" x="5199063" y="5710238"/>
          <p14:tracePt t="10792" x="5207000" y="5702300"/>
          <p14:tracePt t="10793" x="5222875" y="5686425"/>
          <p14:tracePt t="10794" x="5230813" y="5662613"/>
          <p14:tracePt t="10795" x="5238750" y="5653088"/>
          <p14:tracePt t="10796" x="5246688" y="5645150"/>
          <p14:tracePt t="10797" x="5254625" y="5629275"/>
          <p14:tracePt t="10798" x="5254625" y="5621338"/>
          <p14:tracePt t="10799" x="5262563" y="5613400"/>
          <p14:tracePt t="10800" x="5270500" y="5605463"/>
          <p14:tracePt t="10801" x="5270500" y="5589588"/>
          <p14:tracePt t="10802" x="5278438" y="5581650"/>
          <p14:tracePt t="10803" x="5278438" y="5573713"/>
          <p14:tracePt t="10804" x="5286375" y="5565775"/>
          <p14:tracePt t="10805" x="5286375" y="5549900"/>
          <p14:tracePt t="10806" x="5294313" y="5541963"/>
          <p14:tracePt t="10807" x="5294313" y="5534025"/>
          <p14:tracePt t="10808" x="5294313" y="5526088"/>
          <p14:tracePt t="10809" x="5294313" y="5518150"/>
          <p14:tracePt t="10810" x="5302250" y="5494338"/>
          <p14:tracePt t="10811" x="5302250" y="5486400"/>
          <p14:tracePt t="10812" x="5302250" y="5478463"/>
          <p14:tracePt t="10813" x="5302250" y="5470525"/>
          <p14:tracePt t="10814" x="5302250" y="5462588"/>
          <p14:tracePt t="10816" x="5302250" y="5454650"/>
          <p14:tracePt t="10817" x="5302250" y="5446713"/>
          <p14:tracePt t="10817" x="5302250" y="5438775"/>
          <p14:tracePt t="10818" x="5302250" y="5430838"/>
          <p14:tracePt t="10819" x="5302250" y="5422900"/>
          <p14:tracePt t="10820" x="5302250" y="5414963"/>
          <p14:tracePt t="10821" x="5302250" y="5407025"/>
          <p14:tracePt t="10822" x="5302250" y="5399088"/>
          <p14:tracePt t="10823" x="5302250" y="5391150"/>
          <p14:tracePt t="10824" x="5302250" y="5383213"/>
          <p14:tracePt t="10825" x="5302250" y="5375275"/>
          <p14:tracePt t="10826" x="5302250" y="5367338"/>
          <p14:tracePt t="10827" x="5302250" y="5359400"/>
          <p14:tracePt t="10828" x="5302250" y="5351463"/>
          <p14:tracePt t="10831" x="5294313" y="5335588"/>
          <p14:tracePt t="10832" x="5286375" y="5327650"/>
          <p14:tracePt t="10833" x="5286375" y="5319713"/>
          <p14:tracePt t="10834" x="5286375" y="5310188"/>
          <p14:tracePt t="10835" x="5278438" y="5310188"/>
          <p14:tracePt t="10836" x="5278438" y="5302250"/>
          <p14:tracePt t="10837" x="5270500" y="5294313"/>
          <p14:tracePt t="10838" x="5270500" y="5286375"/>
          <p14:tracePt t="10840" x="5262563" y="5278438"/>
          <p14:tracePt t="10842" x="5262563" y="5270500"/>
          <p14:tracePt t="10844" x="5254625" y="5262563"/>
          <p14:tracePt t="10846" x="5254625" y="5254625"/>
          <p14:tracePt t="10848" x="5246688" y="5246688"/>
          <p14:tracePt t="10849" x="5246688" y="5238750"/>
          <p14:tracePt t="10850" x="5238750" y="5238750"/>
          <p14:tracePt t="10851" x="5238750" y="5222875"/>
          <p14:tracePt t="10853" x="5230813" y="5214938"/>
          <p14:tracePt t="10855" x="5230813" y="5207000"/>
          <p14:tracePt t="10857" x="5222875" y="5207000"/>
          <p14:tracePt t="10859" x="5222875" y="5199063"/>
          <p14:tracePt t="10863" x="5214938" y="5199063"/>
          <p14:tracePt t="10863" x="5214938" y="5191125"/>
          <p14:tracePt t="10867" x="5214938" y="5183188"/>
          <p14:tracePt t="10868" x="5207000" y="5183188"/>
          <p14:tracePt t="10876" x="5207000" y="5175250"/>
          <p14:tracePt t="10880" x="5199063" y="5175250"/>
          <p14:tracePt t="10890" x="5191125" y="5167313"/>
          <p14:tracePt t="10900" x="5183188" y="5167313"/>
          <p14:tracePt t="10906" x="5183188" y="5159375"/>
          <p14:tracePt t="10907" x="5175250" y="5159375"/>
          <p14:tracePt t="10913" x="5167313" y="5159375"/>
          <p14:tracePt t="10919" x="5159375" y="5159375"/>
          <p14:tracePt t="10925" x="5151438" y="5159375"/>
          <p14:tracePt t="10931" x="5143500" y="5159375"/>
          <p14:tracePt t="10937" x="5135563" y="5159375"/>
          <p14:tracePt t="10944" x="5127625" y="5159375"/>
          <p14:tracePt t="10952" x="5119688" y="5159375"/>
          <p14:tracePt t="10958" x="5111750" y="5159375"/>
          <p14:tracePt t="10962" x="5111750" y="5151438"/>
          <p14:tracePt t="10965" x="5103813" y="5151438"/>
          <p14:tracePt t="10968" x="5103813" y="5143500"/>
          <p14:tracePt t="10970" x="5095875" y="5143500"/>
          <p14:tracePt t="10976" x="5095875" y="5135563"/>
          <p14:tracePt t="10977" x="5087938" y="5135563"/>
          <p14:tracePt t="10982" x="5087938" y="5127625"/>
          <p14:tracePt t="10986" x="5080000" y="5127625"/>
          <p14:tracePt t="10987" x="5080000" y="5119688"/>
          <p14:tracePt t="10995" x="5072063" y="5111750"/>
          <p14:tracePt t="11003" x="5072063" y="5103813"/>
          <p14:tracePt t="11004" x="5056188" y="5103813"/>
          <p14:tracePt t="11010" x="5056188" y="5095875"/>
          <p14:tracePt t="11017" x="5046663" y="5095875"/>
          <p14:tracePt t="11018" x="5046663" y="5087938"/>
          <p14:tracePt t="11032" x="5046663" y="5080000"/>
          <p14:tracePt t="11042" x="5038725" y="5080000"/>
          <p14:tracePt t="11057" x="5038725" y="5072063"/>
          <p14:tracePt t="11062" x="5038725" y="5064125"/>
          <p14:tracePt t="11065" x="5038725" y="5056188"/>
          <p14:tracePt t="11069" x="5038725" y="5048250"/>
          <p14:tracePt t="11071" x="5038725" y="5040313"/>
          <p14:tracePt t="11075" x="5038725" y="5032375"/>
          <p14:tracePt t="11079" x="5038725" y="5024438"/>
          <p14:tracePt t="11081" x="5038725" y="5016500"/>
          <p14:tracePt t="11085" x="5038725" y="5008563"/>
          <p14:tracePt t="11087" x="5038725" y="5000625"/>
          <p14:tracePt t="11090" x="5038725" y="4992688"/>
          <p14:tracePt t="11094" x="5038725" y="4984750"/>
          <p14:tracePt t="11097" x="5038725" y="4976813"/>
          <p14:tracePt t="11098" x="5038725" y="4967288"/>
          <p14:tracePt t="11102" x="5038725" y="4959350"/>
          <p14:tracePt t="11105" x="5038725" y="4951413"/>
          <p14:tracePt t="11108" x="5038725" y="4943475"/>
          <p14:tracePt t="11111" x="5038725" y="4935538"/>
          <p14:tracePt t="11115" x="5038725" y="4927600"/>
          <p14:tracePt t="11119" x="5038725" y="4919663"/>
          <p14:tracePt t="11122" x="5038725" y="4911725"/>
          <p14:tracePt t="11127" x="5038725" y="4903788"/>
          <p14:tracePt t="11132" x="5038725" y="4887913"/>
          <p14:tracePt t="11135" x="5038725" y="4879975"/>
          <p14:tracePt t="11140" x="5038725" y="4872038"/>
          <p14:tracePt t="11149" x="5038725" y="4864100"/>
          <p14:tracePt t="11165" x="5038725" y="4856163"/>
          <p14:tracePt t="11196" x="5038725" y="4848225"/>
          <p14:tracePt t="11270" x="5038725" y="4840288"/>
          <p14:tracePt t="11415" x="5046663" y="4840288"/>
          <p14:tracePt t="11424" x="5072063" y="4840288"/>
          <p14:tracePt t="11431" x="5087938" y="4856163"/>
          <p14:tracePt t="11440" x="5111750" y="4864100"/>
          <p14:tracePt t="11447" x="5119688" y="4872038"/>
          <p14:tracePt t="11453" x="5135563" y="4879975"/>
          <p14:tracePt t="11459" x="5143500" y="4895850"/>
          <p14:tracePt t="11462" x="5151438" y="4903788"/>
          <p14:tracePt t="11467" x="5159375" y="4903788"/>
          <p14:tracePt t="11470" x="5167313" y="4911725"/>
          <p14:tracePt t="11475" x="5175250" y="4919663"/>
          <p14:tracePt t="11485" x="5183188" y="4927600"/>
          <p14:tracePt t="11490" x="5191125" y="4927600"/>
          <p14:tracePt t="11493" x="5191125" y="4935538"/>
          <p14:tracePt t="11499" x="5199063" y="4943475"/>
          <p14:tracePt t="11504" x="5207000" y="4951413"/>
          <p14:tracePt t="11506" x="5214938" y="4951413"/>
          <p14:tracePt t="11508" x="5214938" y="4959350"/>
          <p14:tracePt t="11511" x="5222875" y="4967288"/>
          <p14:tracePt t="11513" x="5222875" y="4976813"/>
          <p14:tracePt t="11517" x="5230813" y="4984750"/>
          <p14:tracePt t="11519" x="5230813" y="4992688"/>
          <p14:tracePt t="11520" x="5238750" y="4992688"/>
          <p14:tracePt t="11522" x="5238750" y="5000625"/>
          <p14:tracePt t="11524" x="5246688" y="5008563"/>
          <p14:tracePt t="11526" x="5246688" y="5016500"/>
          <p14:tracePt t="11529" x="5246688" y="5024438"/>
          <p14:tracePt t="11530" x="5254625" y="5024438"/>
          <p14:tracePt t="11531" x="5254625" y="5032375"/>
          <p14:tracePt t="11534" x="5262563" y="5040313"/>
          <p14:tracePt t="11536" x="5262563" y="5048250"/>
          <p14:tracePt t="11538" x="5262563" y="5056188"/>
          <p14:tracePt t="11539" x="5270500" y="5056188"/>
          <p14:tracePt t="11540" x="5270500" y="5064125"/>
          <p14:tracePt t="11543" x="5270500" y="5072063"/>
          <p14:tracePt t="11544" x="5278438" y="5072063"/>
          <p14:tracePt t="11545" x="5278438" y="5080000"/>
          <p14:tracePt t="11547" x="5278438" y="5087938"/>
          <p14:tracePt t="11548" x="5286375" y="5087938"/>
          <p14:tracePt t="11550" x="5286375" y="5095875"/>
          <p14:tracePt t="11552" x="5286375" y="5103813"/>
          <p14:tracePt t="11553" x="5294313" y="5111750"/>
          <p14:tracePt t="11557" x="5302250" y="5119688"/>
          <p14:tracePt t="11559" x="5302250" y="5127625"/>
          <p14:tracePt t="11561" x="5310188" y="5135563"/>
          <p14:tracePt t="11563" x="5310188" y="5143500"/>
          <p14:tracePt t="11566" x="5318125" y="5151438"/>
          <p14:tracePt t="11567" x="5318125" y="5159375"/>
          <p14:tracePt t="11569" x="5326063" y="5167313"/>
          <p14:tracePt t="11571" x="5326063" y="5175250"/>
          <p14:tracePt t="11573" x="5334000" y="5175250"/>
          <p14:tracePt t="11574" x="5334000" y="5183188"/>
          <p14:tracePt t="11576" x="5334000" y="5191125"/>
          <p14:tracePt t="11577" x="5341938" y="5191125"/>
          <p14:tracePt t="11578" x="5341938" y="5199063"/>
          <p14:tracePt t="11581" x="5349875" y="5207000"/>
          <p14:tracePt t="11583" x="5349875" y="5214938"/>
          <p14:tracePt t="11586" x="5357813" y="5230813"/>
          <p14:tracePt t="11589" x="5365750" y="5238750"/>
          <p14:tracePt t="11592" x="5373688" y="5246688"/>
          <p14:tracePt t="11595" x="5373688" y="5254625"/>
          <p14:tracePt t="11598" x="5381625" y="5262563"/>
          <p14:tracePt t="11601" x="5397500" y="5270500"/>
          <p14:tracePt t="11604" x="5407025" y="5270500"/>
          <p14:tracePt t="11605" x="5407025" y="5278438"/>
          <p14:tracePt t="11606" x="5414963" y="5286375"/>
          <p14:tracePt t="11610" x="5422900" y="5286375"/>
          <p14:tracePt t="11610" x="5422900" y="5294313"/>
          <p14:tracePt t="11611" x="5430838" y="5294313"/>
          <p14:tracePt t="11613" x="5438775" y="5302250"/>
          <p14:tracePt t="11617" x="5446713" y="5310188"/>
          <p14:tracePt t="11618" x="5454650" y="5319713"/>
          <p14:tracePt t="11620" x="5462588" y="5319713"/>
          <p14:tracePt t="11621" x="5462588" y="5327650"/>
          <p14:tracePt t="11622" x="5470525" y="5327650"/>
          <p14:tracePt t="11624" x="5478463" y="5335588"/>
          <p14:tracePt t="11627" x="5486400" y="5343525"/>
          <p14:tracePt t="11630" x="5494338" y="5343525"/>
          <p14:tracePt t="11630" x="5494338" y="5351463"/>
          <p14:tracePt t="11632" x="5502275" y="5351463"/>
          <p14:tracePt t="11633" x="5510213" y="5359400"/>
          <p14:tracePt t="11636" x="5518150" y="5367338"/>
          <p14:tracePt t="11638" x="5526088" y="5367338"/>
          <p14:tracePt t="11639" x="5526088" y="5375275"/>
          <p14:tracePt t="11641" x="5534025" y="5375275"/>
          <p14:tracePt t="11643" x="5541963" y="5383213"/>
          <p14:tracePt t="11647" x="5549900" y="5383213"/>
          <p14:tracePt t="11648" x="5549900" y="5391150"/>
          <p14:tracePt t="11650" x="5557838" y="5391150"/>
          <p14:tracePt t="11651" x="5557838" y="5399088"/>
          <p14:tracePt t="11653" x="5565775" y="5399088"/>
          <p14:tracePt t="11656" x="5565775" y="5407025"/>
          <p14:tracePt t="11657" x="5573713" y="5407025"/>
          <p14:tracePt t="11662" x="5581650" y="5414963"/>
          <p14:tracePt t="11666" x="5589588" y="5422900"/>
          <p14:tracePt t="11670" x="5597525" y="5422900"/>
          <p14:tracePt t="11673" x="5605463" y="5430838"/>
          <p14:tracePt t="11678" x="5613400" y="5438775"/>
          <p14:tracePt t="11682" x="5621338" y="5446713"/>
          <p14:tracePt t="11685" x="5629275" y="5446713"/>
          <p14:tracePt t="11686" x="5629275" y="5454650"/>
          <p14:tracePt t="11689" x="5637213" y="5454650"/>
          <p14:tracePt t="11689" x="5637213" y="5462588"/>
          <p14:tracePt t="11692" x="5645150" y="5470525"/>
          <p14:tracePt t="11695" x="5653088" y="5470525"/>
          <p14:tracePt t="11696" x="5653088" y="5478463"/>
          <p14:tracePt t="11698" x="5661025" y="5478463"/>
          <p14:tracePt t="11699" x="5661025" y="5486400"/>
          <p14:tracePt t="11701" x="5668963" y="5486400"/>
          <p14:tracePt t="11702" x="5668963" y="5494338"/>
          <p14:tracePt t="11703" x="5676900" y="5494338"/>
          <p14:tracePt t="11705" x="5676900" y="5502275"/>
          <p14:tracePt t="11706" x="5684838" y="5502275"/>
          <p14:tracePt t="11707" x="5684838" y="5510213"/>
          <p14:tracePt t="11708" x="5692775" y="5510213"/>
          <p14:tracePt t="11710" x="5700713" y="5518150"/>
          <p14:tracePt t="11712" x="5708650" y="5526088"/>
          <p14:tracePt t="11714" x="5716588" y="5534025"/>
          <p14:tracePt t="11715" x="5724525" y="5541963"/>
          <p14:tracePt t="11716" x="5749925" y="5549900"/>
          <p14:tracePt t="11717" x="5749925" y="5557838"/>
          <p14:tracePt t="11718" x="5757863" y="5557838"/>
          <p14:tracePt t="11719" x="5765800" y="5573713"/>
          <p14:tracePt t="11720" x="5773738" y="5573713"/>
          <p14:tracePt t="11721" x="5773738" y="5581650"/>
          <p14:tracePt t="11722" x="5781675" y="5589588"/>
          <p14:tracePt t="11723" x="5789613" y="5589588"/>
          <p14:tracePt t="11724" x="5789613" y="5597525"/>
          <p14:tracePt t="11725" x="5797550" y="5597525"/>
          <p14:tracePt t="11726" x="5805488" y="5605463"/>
          <p14:tracePt t="11727" x="5813425" y="5605463"/>
          <p14:tracePt t="11728" x="5813425" y="5613400"/>
          <p14:tracePt t="11729" x="5821363" y="5613400"/>
          <p14:tracePt t="11731" x="5821363" y="5621338"/>
          <p14:tracePt t="11732" x="5829300" y="5621338"/>
          <p14:tracePt t="11732" x="5829300" y="5629275"/>
          <p14:tracePt t="11733" x="5837238" y="5629275"/>
          <p14:tracePt t="11735" x="5845175" y="5637213"/>
          <p14:tracePt t="11737" x="5853113" y="5645150"/>
          <p14:tracePt t="11738" x="5861050" y="5645150"/>
          <p14:tracePt t="11739" x="5861050" y="5653088"/>
          <p14:tracePt t="11740" x="5868988" y="5653088"/>
          <p14:tracePt t="11742" x="5876925" y="5662613"/>
          <p14:tracePt t="11744" x="5884863" y="5662613"/>
          <p14:tracePt t="11745" x="5884863" y="5670550"/>
          <p14:tracePt t="11747" x="5892800" y="5678488"/>
          <p14:tracePt t="11749" x="5900738" y="5678488"/>
          <p14:tracePt t="11750" x="5900738" y="5686425"/>
          <p14:tracePt t="11752" x="5908675" y="5686425"/>
          <p14:tracePt t="11753" x="5908675" y="5694363"/>
          <p14:tracePt t="11754" x="5916613" y="5694363"/>
          <p14:tracePt t="11759" x="5916613" y="5702300"/>
          <p14:tracePt t="11759" x="5924550" y="5702300"/>
          <p14:tracePt t="11763" x="5924550" y="5710238"/>
          <p14:tracePt t="11763" x="5932488" y="5710238"/>
          <p14:tracePt t="11768" x="5940425" y="5718175"/>
          <p14:tracePt t="11772" x="5948363" y="5726113"/>
          <p14:tracePt t="11775" x="5956300" y="5726113"/>
          <p14:tracePt t="11776" x="5956300" y="5734050"/>
          <p14:tracePt t="11778" x="5964238" y="5734050"/>
          <p14:tracePt t="11781" x="5964238" y="5741988"/>
          <p14:tracePt t="11783" x="5972175" y="5741988"/>
          <p14:tracePt t="11786" x="5972175" y="5749925"/>
          <p14:tracePt t="11786" x="5980113" y="5749925"/>
          <p14:tracePt t="11790" x="5988050" y="5749925"/>
          <p14:tracePt t="11790" x="5988050" y="5757863"/>
          <p14:tracePt t="11794" x="5995988" y="5757863"/>
          <p14:tracePt t="11798" x="6003925" y="5765800"/>
          <p14:tracePt t="11801" x="6011863" y="5765800"/>
          <p14:tracePt t="11805" x="6019800" y="5765800"/>
          <p14:tracePt t="11806" x="6019800" y="5773738"/>
          <p14:tracePt t="11807" x="6027738" y="5773738"/>
          <p14:tracePt t="11810" x="6035675" y="5773738"/>
          <p14:tracePt t="11814" x="6043613" y="5773738"/>
          <p14:tracePt t="11817" x="6051550" y="5773738"/>
          <p14:tracePt t="11820" x="6059488" y="5773738"/>
          <p14:tracePt t="11823" x="6067425" y="5773738"/>
          <p14:tracePt t="11825" x="6083300" y="5773738"/>
          <p14:tracePt t="11828" x="6091238" y="5773738"/>
          <p14:tracePt t="11830" x="6100763" y="5773738"/>
          <p14:tracePt t="11832" x="6108700" y="5773738"/>
          <p14:tracePt t="11836" x="6116638" y="5773738"/>
          <p14:tracePt t="11837" x="6124575" y="5773738"/>
          <p14:tracePt t="11841" x="6132513" y="5773738"/>
          <p14:tracePt t="11843" x="6140450" y="5773738"/>
          <p14:tracePt t="11847" x="6148388" y="5773738"/>
          <p14:tracePt t="11849" x="6156325" y="5773738"/>
          <p14:tracePt t="11851" x="6164263" y="5773738"/>
          <p14:tracePt t="11854" x="6172200" y="5773738"/>
          <p14:tracePt t="11857" x="6180138" y="5773738"/>
          <p14:tracePt t="11859" x="6188075" y="5773738"/>
          <p14:tracePt t="11863" x="6196013" y="5773738"/>
          <p14:tracePt t="11864" x="6203950" y="5773738"/>
          <p14:tracePt t="11866" x="6211888" y="5773738"/>
          <p14:tracePt t="11869" x="6219825" y="5773738"/>
          <p14:tracePt t="11871" x="6227763" y="5773738"/>
          <p14:tracePt t="11873" x="6235700" y="5773738"/>
          <p14:tracePt t="11875" x="6243638" y="5773738"/>
          <p14:tracePt t="11876" x="6251575" y="5765800"/>
          <p14:tracePt t="11878" x="6259513" y="5765800"/>
          <p14:tracePt t="11881" x="6267450" y="5765800"/>
          <p14:tracePt t="11899" x="6346825" y="5734050"/>
          <p14:tracePt t="11900" x="6346825" y="5726113"/>
          <p14:tracePt t="11901" x="6354763" y="5726113"/>
          <p14:tracePt t="11903" x="6362700" y="5726113"/>
          <p14:tracePt t="11905" x="6362700" y="5718175"/>
          <p14:tracePt t="11906" x="6370638" y="5718175"/>
          <p14:tracePt t="11908" x="6378575" y="5718175"/>
          <p14:tracePt t="11910" x="6386513" y="5710238"/>
          <p14:tracePt t="11913" x="6394450" y="5710238"/>
          <p14:tracePt t="11915" x="6402388" y="5710238"/>
          <p14:tracePt t="11917" x="6402388" y="5702300"/>
          <p14:tracePt t="11918" x="6418263" y="5702300"/>
          <p14:tracePt t="11920" x="6426200" y="5702300"/>
          <p14:tracePt t="11925" x="6434138" y="5694363"/>
          <p14:tracePt t="11927" x="6442075" y="5694363"/>
          <p14:tracePt t="11932" x="6451600" y="5694363"/>
          <p14:tracePt t="11936" x="6459538" y="5694363"/>
          <p14:tracePt t="11940" x="6467475" y="5694363"/>
          <p14:tracePt t="11944" x="6475413" y="5694363"/>
          <p14:tracePt t="11946" x="6483350" y="5694363"/>
          <p14:tracePt t="11948" x="6483350" y="5686425"/>
          <p14:tracePt t="11950" x="6491288" y="5686425"/>
          <p14:tracePt t="11954" x="6499225" y="5686425"/>
          <p14:tracePt t="11957" x="6507163" y="5686425"/>
          <p14:tracePt t="11961" x="6515100" y="5686425"/>
          <p14:tracePt t="11964" x="6523038" y="5686425"/>
          <p14:tracePt t="11967" x="6530975" y="5686425"/>
          <p14:tracePt t="11969" x="6538913" y="5686425"/>
          <p14:tracePt t="11973" x="6546850" y="5686425"/>
          <p14:tracePt t="11975" x="6554788" y="5686425"/>
          <p14:tracePt t="11976" x="6554788" y="5678488"/>
          <p14:tracePt t="11978" x="6562725" y="5678488"/>
          <p14:tracePt t="11981" x="6570663" y="5678488"/>
          <p14:tracePt t="11983" x="6578600" y="5678488"/>
          <p14:tracePt t="11987" x="6586538" y="5670550"/>
          <p14:tracePt t="11989" x="6594475" y="5670550"/>
          <p14:tracePt t="11992" x="6602413" y="5670550"/>
          <p14:tracePt t="11993" x="6610350" y="5670550"/>
          <p14:tracePt t="11995" x="6618288" y="5670550"/>
          <p14:tracePt t="11996" x="6618288" y="5662613"/>
          <p14:tracePt t="11998" x="6626225" y="5662613"/>
          <p14:tracePt t="12000" x="6634163" y="5662613"/>
          <p14:tracePt t="12004" x="6642100" y="5662613"/>
          <p14:tracePt t="12006" x="6650038" y="5662613"/>
          <p14:tracePt t="12006" x="6650038" y="5653088"/>
          <p14:tracePt t="12008" x="6657975" y="5653088"/>
          <p14:tracePt t="12012" x="6665913" y="5653088"/>
          <p14:tracePt t="12015" x="6673850" y="5653088"/>
          <p14:tracePt t="12017" x="6673850" y="5645150"/>
          <p14:tracePt t="12023" x="6681788" y="5645150"/>
          <p14:tracePt t="12033" x="6689725" y="5645150"/>
          <p14:tracePt t="12049" x="6697663" y="5637213"/>
          <p14:tracePt t="12059" x="6705600" y="5637213"/>
          <p14:tracePt t="12062" x="6705600" y="5629275"/>
          <p14:tracePt t="12067" x="6713538" y="5629275"/>
          <p14:tracePt t="12075" x="6721475" y="5629275"/>
          <p14:tracePt t="12076" x="6721475" y="5621338"/>
          <p14:tracePt t="12082" x="6729413" y="5621338"/>
          <p14:tracePt t="12089" x="6737350" y="5613400"/>
          <p14:tracePt t="12095" x="6745288" y="5613400"/>
          <p14:tracePt t="12101" x="6761163" y="5605463"/>
          <p14:tracePt t="12105" x="6769100" y="5605463"/>
          <p14:tracePt t="12110" x="6777038" y="5605463"/>
          <p14:tracePt t="12112" x="6777038" y="5597525"/>
          <p14:tracePt t="12112" x="6784975" y="5597525"/>
          <p14:tracePt t="12115" x="6794500" y="5597525"/>
          <p14:tracePt t="12116" x="6794500" y="5589588"/>
          <p14:tracePt t="12117" x="6802438" y="5589588"/>
          <p14:tracePt t="12119" x="6810375" y="5589588"/>
          <p14:tracePt t="12120" x="6810375" y="5581650"/>
          <p14:tracePt t="12122" x="6818313" y="5581650"/>
          <p14:tracePt t="12125" x="6826250" y="5565775"/>
          <p14:tracePt t="12127" x="6834188" y="5565775"/>
          <p14:tracePt t="12129" x="6842125" y="5557838"/>
          <p14:tracePt t="12132" x="6850063" y="5549900"/>
          <p14:tracePt t="12136" x="6858000" y="5541963"/>
          <p14:tracePt t="12137" x="6865938" y="5541963"/>
          <p14:tracePt t="12139" x="6865938" y="5534025"/>
          <p14:tracePt t="12140" x="6873875" y="5534025"/>
          <p14:tracePt t="12142" x="6873875" y="5526088"/>
          <p14:tracePt t="12143" x="6881813" y="5526088"/>
          <p14:tracePt t="12145" x="6881813" y="5518150"/>
          <p14:tracePt t="12147" x="6889750" y="5518150"/>
          <p14:tracePt t="12148" x="6889750" y="5510213"/>
          <p14:tracePt t="12149" x="6897688" y="5510213"/>
          <p14:tracePt t="12151" x="6897688" y="5502275"/>
          <p14:tracePt t="12152" x="6905625" y="5502275"/>
          <p14:tracePt t="12153" x="6905625" y="5494338"/>
          <p14:tracePt t="12156" x="6913563" y="5486400"/>
          <p14:tracePt t="12159" x="6921500" y="5478463"/>
          <p14:tracePt t="12161" x="6921500" y="5470525"/>
          <p14:tracePt t="12163" x="6929438" y="5470525"/>
          <p14:tracePt t="12165" x="6929438" y="5462588"/>
          <p14:tracePt t="12166" x="6937375" y="5454650"/>
          <p14:tracePt t="12171" x="6945313" y="5446713"/>
          <p14:tracePt t="12172" x="6945313" y="5438775"/>
          <p14:tracePt t="12174" x="6953250" y="5430838"/>
          <p14:tracePt t="12177" x="6961188" y="5422900"/>
          <p14:tracePt t="12178" x="6961188" y="5414963"/>
          <p14:tracePt t="12179" x="6969125" y="5414963"/>
          <p14:tracePt t="12182" x="6969125" y="5407025"/>
          <p14:tracePt t="12182" x="6977063" y="5407025"/>
          <p14:tracePt t="12183" x="6977063" y="5399088"/>
          <p14:tracePt t="12185" x="6985000" y="5399088"/>
          <p14:tracePt t="12186" x="6985000" y="5391150"/>
          <p14:tracePt t="12188" x="6992938" y="5383213"/>
          <p14:tracePt t="12191" x="7000875" y="5375275"/>
          <p14:tracePt t="12194" x="7008813" y="5367338"/>
          <p14:tracePt t="12199" x="7016750" y="5359400"/>
          <p14:tracePt t="12200" x="7024688" y="5359400"/>
          <p14:tracePt t="12201" x="7024688" y="5351463"/>
          <p14:tracePt t="12203" x="7032625" y="5351463"/>
          <p14:tracePt t="12207" x="7040563" y="5343525"/>
          <p14:tracePt t="12213" x="7048500" y="5343525"/>
          <p14:tracePt t="12215" x="7048500" y="5335588"/>
          <p14:tracePt t="12218" x="7056438" y="5335588"/>
          <p14:tracePt t="12223" x="7064375" y="5335588"/>
          <p14:tracePt t="12227" x="7064375" y="5327650"/>
          <p14:tracePt t="12229" x="7072313" y="5327650"/>
          <p14:tracePt t="12235" x="7080250" y="5327650"/>
          <p14:tracePt t="12243" x="7088188" y="5319713"/>
          <p14:tracePt t="12255" x="7104063" y="5319713"/>
          <p14:tracePt t="12278" x="7104063" y="5310188"/>
          <p14:tracePt t="12286" x="7112000" y="5310188"/>
          <p14:tracePt t="12310" x="7119938" y="5302250"/>
          <p14:tracePt t="12320" x="7127875" y="5302250"/>
          <p14:tracePt t="12321" x="7127875" y="5294313"/>
          <p14:tracePt t="12329" x="7135813" y="5294313"/>
          <p14:tracePt t="12331" x="7135813" y="5286375"/>
          <p14:tracePt t="12339" x="7145338" y="5278438"/>
          <p14:tracePt t="12344" x="7153275" y="5278438"/>
          <p14:tracePt t="12346" x="7153275" y="5270500"/>
          <p14:tracePt t="12351" x="7161213" y="5262563"/>
          <p14:tracePt t="12353" x="7169150" y="5254625"/>
          <p14:tracePt t="12357" x="7177088" y="5246688"/>
          <p14:tracePt t="12359" x="7177088" y="5238750"/>
          <p14:tracePt t="12362" x="7185025" y="5238750"/>
          <p14:tracePt t="12363" x="7185025" y="5222875"/>
          <p14:tracePt t="12368" x="7185025" y="5214938"/>
          <p14:tracePt t="12370" x="7185025" y="5207000"/>
          <p14:tracePt t="12373" x="7192963" y="5199063"/>
          <p14:tracePt t="12378" x="7200900" y="5191125"/>
          <p14:tracePt t="12381" x="7200900" y="5183188"/>
          <p14:tracePt t="12383" x="7200900" y="5175250"/>
          <p14:tracePt t="12385" x="7208838" y="5175250"/>
          <p14:tracePt t="12387" x="7208838" y="5167313"/>
          <p14:tracePt t="12391" x="7208838" y="5159375"/>
          <p14:tracePt t="12394" x="7216775" y="5151438"/>
          <p14:tracePt t="12399" x="7216775" y="5143500"/>
          <p14:tracePt t="12400" x="7216775" y="5135563"/>
          <p14:tracePt t="12403" x="7216775" y="5127625"/>
          <p14:tracePt t="12404" x="7224713" y="5127625"/>
          <p14:tracePt t="12406" x="7224713" y="5119688"/>
          <p14:tracePt t="12410" x="7224713" y="5111750"/>
          <p14:tracePt t="12413" x="7232650" y="5103813"/>
          <p14:tracePt t="12415" x="7232650" y="5095875"/>
          <p14:tracePt t="12417" x="7232650" y="5087938"/>
          <p14:tracePt t="12419" x="7240588" y="5087938"/>
          <p14:tracePt t="12420" x="7240588" y="5080000"/>
          <p14:tracePt t="12424" x="7240588" y="5072063"/>
          <p14:tracePt t="12427" x="7248525" y="5064125"/>
          <p14:tracePt t="12428" x="7248525" y="5056188"/>
          <p14:tracePt t="12432" x="7256463" y="5048250"/>
          <p14:tracePt t="12435" x="7256463" y="5040313"/>
          <p14:tracePt t="12436" x="7256463" y="5032375"/>
          <p14:tracePt t="12438" x="7264400" y="5032375"/>
          <p14:tracePt t="12439" x="7264400" y="5024438"/>
          <p14:tracePt t="12442" x="7264400" y="5016500"/>
          <p14:tracePt t="12443" x="7272338" y="5016500"/>
          <p14:tracePt t="12444" x="7272338" y="5008563"/>
          <p14:tracePt t="12448" x="7272338" y="5000625"/>
          <p14:tracePt t="12450" x="7280275" y="4992688"/>
          <p14:tracePt t="12452" x="7280275" y="4984750"/>
          <p14:tracePt t="12454" x="7280275" y="4976813"/>
          <p14:tracePt t="12455" x="7288213" y="4976813"/>
          <p14:tracePt t="12457" x="7288213" y="4967288"/>
          <p14:tracePt t="12459" x="7288213" y="4959350"/>
          <p14:tracePt t="12462" x="7288213" y="4951413"/>
          <p14:tracePt t="12463" x="7296150" y="4951413"/>
          <p14:tracePt t="12465" x="7296150" y="4943475"/>
          <p14:tracePt t="12467" x="7296150" y="4935538"/>
          <p14:tracePt t="12470" x="7296150" y="4927600"/>
          <p14:tracePt t="12471" x="7304088" y="4927600"/>
          <p14:tracePt t="12472" x="7304088" y="4919663"/>
          <p14:tracePt t="12476" x="7304088" y="4911725"/>
          <p14:tracePt t="12477" x="7304088" y="4903788"/>
          <p14:tracePt t="12479" x="7304088" y="4887913"/>
          <p14:tracePt t="12482" x="7312025" y="4879975"/>
          <p14:tracePt t="12484" x="7312025" y="4872038"/>
          <p14:tracePt t="12486" x="7312025" y="4864100"/>
          <p14:tracePt t="12488" x="7312025" y="4856163"/>
          <p14:tracePt t="12491" x="7312025" y="4848225"/>
          <p14:tracePt t="12493" x="7319963" y="4840288"/>
          <p14:tracePt t="12497" x="7319963" y="4832350"/>
          <p14:tracePt t="12499" x="7319963" y="4824413"/>
          <p14:tracePt t="12501" x="7319963" y="4816475"/>
          <p14:tracePt t="12505" x="7319963" y="4808538"/>
          <p14:tracePt t="12505" x="7327900" y="4808538"/>
          <p14:tracePt t="12508" x="7327900" y="4800600"/>
          <p14:tracePt t="12512" x="7327900" y="4792663"/>
          <p14:tracePt t="12515" x="7327900" y="4784725"/>
          <p14:tracePt t="12517" x="7327900" y="4776788"/>
          <p14:tracePt t="12522" x="7327900" y="4768850"/>
          <p14:tracePt t="12524" x="7327900" y="4760913"/>
          <p14:tracePt t="12530" x="7327900" y="4752975"/>
          <p14:tracePt t="12532" x="7335838" y="4752975"/>
          <p14:tracePt t="12536" x="7335838" y="4745038"/>
          <p14:tracePt t="12542" x="7335838" y="4737100"/>
          <p14:tracePt t="12549" x="7335838" y="4729163"/>
          <p14:tracePt t="12555" x="7335838" y="4721225"/>
          <p14:tracePt t="12560" x="7343775" y="4721225"/>
          <p14:tracePt t="12562" x="7343775" y="4713288"/>
          <p14:tracePt t="12571" x="7343775" y="4705350"/>
          <p14:tracePt t="12578" x="7343775" y="4697413"/>
          <p14:tracePt t="12584" x="7343775" y="4689475"/>
          <p14:tracePt t="12588" x="7343775" y="4681538"/>
          <p14:tracePt t="12593" x="7343775" y="4673600"/>
          <p14:tracePt t="12595" x="7343775" y="4665663"/>
          <p14:tracePt t="12600" x="7343775" y="4657725"/>
          <p14:tracePt t="12602" x="7343775" y="4649788"/>
          <p14:tracePt t="12606" x="7343775" y="4641850"/>
          <p14:tracePt t="12609" x="7343775" y="4633913"/>
          <p14:tracePt t="12612" x="7343775" y="4624388"/>
          <p14:tracePt t="12615" x="7343775" y="4616450"/>
          <p14:tracePt t="12617" x="7343775" y="4608513"/>
          <p14:tracePt t="12620" x="7343775" y="4600575"/>
          <p14:tracePt t="12622" x="7343775" y="4592638"/>
          <p14:tracePt t="12625" x="7343775" y="4584700"/>
          <p14:tracePt t="12626" x="7343775" y="4576763"/>
          <p14:tracePt t="12628" x="7343775" y="4568825"/>
          <p14:tracePt t="12629" x="7343775" y="4560888"/>
          <p14:tracePt t="12632" x="7351713" y="4545013"/>
          <p14:tracePt t="12633" x="7351713" y="4537075"/>
          <p14:tracePt t="12635" x="7351713" y="4529138"/>
          <p14:tracePt t="12637" x="7351713" y="4521200"/>
          <p14:tracePt t="12638" x="7359650" y="4521200"/>
          <p14:tracePt t="12639" x="7359650" y="4513263"/>
          <p14:tracePt t="12641" x="7359650" y="4505325"/>
          <p14:tracePt t="12643" x="7359650" y="4497388"/>
          <p14:tracePt t="12645" x="7359650" y="4489450"/>
          <p14:tracePt t="12646" x="7367588" y="4489450"/>
          <p14:tracePt t="12647" x="7367588" y="4481513"/>
          <p14:tracePt t="12650" x="7367588" y="4473575"/>
          <p14:tracePt t="12652" x="7367588" y="4465638"/>
          <p14:tracePt t="12653" x="7375525" y="4465638"/>
          <p14:tracePt t="12654" x="7375525" y="4457700"/>
          <p14:tracePt t="12656" x="7375525" y="4449763"/>
          <p14:tracePt t="12658" x="7375525" y="4441825"/>
          <p14:tracePt t="12660" x="7383463" y="4433888"/>
          <p14:tracePt t="12662" x="7383463" y="4425950"/>
          <p14:tracePt t="12665" x="7383463" y="4418013"/>
          <p14:tracePt t="12667" x="7383463" y="4410075"/>
          <p14:tracePt t="12668" x="7391400" y="4410075"/>
          <p14:tracePt t="12669" x="7391400" y="4402138"/>
          <p14:tracePt t="12673" x="7391400" y="4394200"/>
          <p14:tracePt t="12674" x="7391400" y="4386263"/>
          <p14:tracePt t="12677" x="7391400" y="4378325"/>
          <p14:tracePt t="12682" x="7399338" y="4362450"/>
          <p14:tracePt t="12686" x="7399338" y="4354513"/>
          <p14:tracePt t="12688" x="7399338" y="4346575"/>
          <p14:tracePt t="12690" x="7399338" y="4338638"/>
          <p14:tracePt t="12693" x="7399338" y="4330700"/>
          <p14:tracePt t="12696" x="7399338" y="4322763"/>
          <p14:tracePt t="12699" x="7399338" y="4314825"/>
          <p14:tracePt t="12703" x="7399338" y="4306888"/>
          <p14:tracePt t="12704" x="7399338" y="4298950"/>
          <p14:tracePt t="12707" x="7399338" y="4291013"/>
          <p14:tracePt t="12711" x="7399338" y="4281488"/>
          <p14:tracePt t="12713" x="7399338" y="4273550"/>
          <p14:tracePt t="12715" x="7399338" y="4265613"/>
          <p14:tracePt t="12718" x="7399338" y="4257675"/>
          <p14:tracePt t="12720" x="7399338" y="4249738"/>
          <p14:tracePt t="12723" x="7399338" y="4241800"/>
          <p14:tracePt t="12725" x="7399338" y="4233863"/>
          <p14:tracePt t="12727" x="7399338" y="4225925"/>
          <p14:tracePt t="12728" x="7407275" y="4225925"/>
          <p14:tracePt t="12729" x="7407275" y="4217988"/>
          <p14:tracePt t="12731" x="7407275" y="4202113"/>
          <p14:tracePt t="12733" x="7407275" y="4194175"/>
          <p14:tracePt t="12734" x="7415213" y="4194175"/>
          <p14:tracePt t="12735" x="7415213" y="4186238"/>
          <p14:tracePt t="12737" x="7415213" y="4178300"/>
          <p14:tracePt t="12738" x="7415213" y="4170363"/>
          <p14:tracePt t="12740" x="7423150" y="4162425"/>
          <p14:tracePt t="12742" x="7423150" y="4154488"/>
          <p14:tracePt t="12743" x="7423150" y="4146550"/>
          <p14:tracePt t="12745" x="7439025" y="4138613"/>
          <p14:tracePt t="12748" x="7439025" y="4130675"/>
          <p14:tracePt t="12749" x="7439025" y="4122738"/>
          <p14:tracePt t="12750" x="7446963" y="4114800"/>
          <p14:tracePt t="12752" x="7446963" y="4106863"/>
          <p14:tracePt t="12754" x="7446963" y="4098925"/>
          <p14:tracePt t="12756" x="7454900" y="4090988"/>
          <p14:tracePt t="12758" x="7454900" y="4083050"/>
          <p14:tracePt t="12760" x="7454900" y="4075113"/>
          <p14:tracePt t="12763" x="7462838" y="4067175"/>
          <p14:tracePt t="12765" x="7462838" y="4059238"/>
          <p14:tracePt t="12767" x="7462838" y="4051300"/>
          <p14:tracePt t="12768" x="7470775" y="4051300"/>
          <p14:tracePt t="12769" x="7470775" y="4043363"/>
          <p14:tracePt t="12773" x="7470775" y="4035425"/>
          <p14:tracePt t="12775" x="7470775" y="4027488"/>
          <p14:tracePt t="12776" x="7478713" y="4027488"/>
          <p14:tracePt t="12778" x="7478713" y="4019550"/>
          <p14:tracePt t="12783" x="7478713" y="4011613"/>
          <p14:tracePt t="12786" x="7486650" y="4011613"/>
          <p14:tracePt t="12786" x="7486650" y="4003675"/>
          <p14:tracePt t="12791" x="7486650" y="3995738"/>
          <p14:tracePt t="12793" x="7496175" y="3995738"/>
          <p14:tracePt t="12794" x="7496175" y="3987800"/>
          <p14:tracePt t="12799" x="7496175" y="3979863"/>
          <p14:tracePt t="12802" x="7496175" y="3971925"/>
          <p14:tracePt t="12806" x="7504113" y="3971925"/>
          <p14:tracePt t="12806" x="7504113" y="3963988"/>
          <p14:tracePt t="12812" x="7504113" y="3956050"/>
          <p14:tracePt t="12821" x="7504113" y="3948113"/>
          <p14:tracePt t="12822" x="7512050" y="3948113"/>
          <p14:tracePt t="12828" x="7512050" y="3938588"/>
          <p14:tracePt t="12836" x="7512050" y="3930650"/>
          <p14:tracePt t="12841" x="7519988" y="3930650"/>
          <p14:tracePt t="12849" x="7519988" y="3922713"/>
          <p14:tracePt t="12880" x="7519988" y="3914775"/>
          <p14:tracePt t="12902" x="7527925" y="3922713"/>
          <p14:tracePt t="12904" x="7527925" y="3930650"/>
          <p14:tracePt t="12906" x="7527925" y="3938588"/>
          <p14:tracePt t="12908" x="7527925" y="3948113"/>
          <p14:tracePt t="12909" x="7535863" y="3956050"/>
          <p14:tracePt t="12912" x="7535863" y="3971925"/>
          <p14:tracePt t="12914" x="7535863" y="3979863"/>
          <p14:tracePt t="12915" x="7535863" y="3987800"/>
          <p14:tracePt t="12916" x="7543800" y="3995738"/>
          <p14:tracePt t="12918" x="7543800" y="4003675"/>
          <p14:tracePt t="12919" x="7543800" y="4011613"/>
          <p14:tracePt t="12920" x="7543800" y="4019550"/>
          <p14:tracePt t="12922" x="7543800" y="4027488"/>
          <p14:tracePt t="12923" x="7543800" y="4035425"/>
          <p14:tracePt t="12924" x="7551738" y="4043363"/>
          <p14:tracePt t="12925" x="7551738" y="4051300"/>
          <p14:tracePt t="12926" x="7551738" y="4059238"/>
          <p14:tracePt t="12928" x="7551738" y="4067175"/>
          <p14:tracePt t="12929" x="7551738" y="4075113"/>
          <p14:tracePt t="12931" x="7551738" y="4083050"/>
          <p14:tracePt t="12931" x="7551738" y="4090988"/>
          <p14:tracePt t="12933" x="7551738" y="4098925"/>
          <p14:tracePt t="12934" x="7551738" y="4106863"/>
          <p14:tracePt t="12935" x="7551738" y="4114800"/>
          <p14:tracePt t="12936" x="7551738" y="4122738"/>
          <p14:tracePt t="12937" x="7551738" y="4130675"/>
          <p14:tracePt t="12938" x="7559675" y="4138613"/>
          <p14:tracePt t="12940" x="7559675" y="4146550"/>
          <p14:tracePt t="12941" x="7559675" y="4154488"/>
          <p14:tracePt t="12942" x="7559675" y="4162425"/>
          <p14:tracePt t="12943" x="7559675" y="4170363"/>
          <p14:tracePt t="12944" x="7559675" y="4178300"/>
          <p14:tracePt t="12945" x="7559675" y="4186238"/>
          <p14:tracePt t="12946" x="7559675" y="4210050"/>
          <p14:tracePt t="12947" x="7559675" y="4217988"/>
          <p14:tracePt t="12948" x="7559675" y="4233863"/>
          <p14:tracePt t="12949" x="7559675" y="4241800"/>
          <p14:tracePt t="12950" x="7567613" y="4249738"/>
          <p14:tracePt t="12951" x="7567613" y="4257675"/>
          <p14:tracePt t="12952" x="7567613" y="4265613"/>
          <p14:tracePt t="12953" x="7567613" y="4273550"/>
          <p14:tracePt t="12954" x="7567613" y="4281488"/>
          <p14:tracePt t="12955" x="7567613" y="4291013"/>
          <p14:tracePt t="12956" x="7575550" y="4298950"/>
          <p14:tracePt t="12957" x="7575550" y="4306888"/>
          <p14:tracePt t="12958" x="7575550" y="4314825"/>
          <p14:tracePt t="12959" x="7575550" y="4322763"/>
          <p14:tracePt t="12960" x="7575550" y="4330700"/>
          <p14:tracePt t="12961" x="7575550" y="4338638"/>
          <p14:tracePt t="12962" x="7583488" y="4346575"/>
          <p14:tracePt t="12964" x="7583488" y="4354513"/>
          <p14:tracePt t="12965" x="7583488" y="4362450"/>
          <p14:tracePt t="12966" x="7583488" y="4370388"/>
          <p14:tracePt t="12967" x="7583488" y="4378325"/>
          <p14:tracePt t="12968" x="7591425" y="4386263"/>
          <p14:tracePt t="12970" x="7591425" y="4394200"/>
          <p14:tracePt t="12971" x="7591425" y="4402138"/>
          <p14:tracePt t="12972" x="7591425" y="4410075"/>
          <p14:tracePt t="12973" x="7591425" y="4418013"/>
          <p14:tracePt t="12975" x="7591425" y="4425950"/>
          <p14:tracePt t="12976" x="7591425" y="4433888"/>
          <p14:tracePt t="12977" x="7591425" y="4441825"/>
          <p14:tracePt t="12979" x="7591425" y="4449763"/>
          <p14:tracePt t="12981" x="7591425" y="4465638"/>
          <p14:tracePt t="12982" x="7599363" y="4465638"/>
          <p14:tracePt t="12982" x="7599363" y="4473575"/>
          <p14:tracePt t="12983" x="7599363" y="4481513"/>
          <p14:tracePt t="12984" x="7599363" y="4489450"/>
          <p14:tracePt t="12986" x="7599363" y="4497388"/>
          <p14:tracePt t="12988" x="7599363" y="4505325"/>
          <p14:tracePt t="12989" x="7599363" y="4513263"/>
          <p14:tracePt t="12991" x="7599363" y="4521200"/>
          <p14:tracePt t="12993" x="7599363" y="4529138"/>
          <p14:tracePt t="12995" x="7599363" y="4537075"/>
          <p14:tracePt t="12998" x="7599363" y="4545013"/>
          <p14:tracePt t="13003" x="7599363" y="4552950"/>
          <p14:tracePt t="13007" x="7607300" y="4560888"/>
          <p14:tracePt t="13009" x="7607300" y="4568825"/>
          <p14:tracePt t="13017" x="7607300" y="4576763"/>
          <p14:tracePt t="13024" x="7607300" y="4584700"/>
          <p14:tracePt t="13039" x="7607300" y="4592638"/>
          <p14:tracePt t="13071" x="7607300" y="4600575"/>
          <p14:tracePt t="13097" x="7607300" y="4584700"/>
          <p14:tracePt t="13101" x="7607300" y="4568825"/>
          <p14:tracePt t="13107" x="7607300" y="4537075"/>
          <p14:tracePt t="13114" x="7599363" y="4473575"/>
          <p14:tracePt t="13119" x="7591425" y="4418013"/>
          <p14:tracePt t="13124" x="7583488" y="4378325"/>
          <p14:tracePt t="13128" x="7583488" y="4346575"/>
          <p14:tracePt t="13133" x="7575550" y="4306888"/>
          <p14:tracePt t="13137" x="7575550" y="4273550"/>
          <p14:tracePt t="13138" x="7575550" y="4257675"/>
          <p14:tracePt t="13140" x="7575550" y="4249738"/>
          <p14:tracePt t="13141" x="7575550" y="4241800"/>
          <p14:tracePt t="13144" x="7575550" y="4202113"/>
          <p14:tracePt t="13145" x="7575550" y="4186238"/>
          <p14:tracePt t="13146" x="7575550" y="4178300"/>
          <p14:tracePt t="13148" x="7575550" y="4170363"/>
          <p14:tracePt t="13149" x="7575550" y="4162425"/>
          <p14:tracePt t="13151" x="7567613" y="4146550"/>
          <p14:tracePt t="13152" x="7567613" y="4138613"/>
          <p14:tracePt t="13154" x="7567613" y="4122738"/>
          <p14:tracePt t="13156" x="7567613" y="4114800"/>
          <p14:tracePt t="13157" x="7567613" y="4106863"/>
          <p14:tracePt t="13158" x="7567613" y="4090988"/>
          <p14:tracePt t="13159" x="7567613" y="4083050"/>
          <p14:tracePt t="13160" x="7567613" y="4075113"/>
          <p14:tracePt t="13162" x="7567613" y="4067175"/>
          <p14:tracePt t="13163" x="7567613" y="4059238"/>
          <p14:tracePt t="13165" x="7567613" y="4043363"/>
          <p14:tracePt t="13166" x="7567613" y="4035425"/>
          <p14:tracePt t="13167" x="7567613" y="4027488"/>
          <p14:tracePt t="13168" x="7567613" y="4019550"/>
          <p14:tracePt t="13170" x="7567613" y="4011613"/>
          <p14:tracePt t="13171" x="7567613" y="4003675"/>
          <p14:tracePt t="13173" x="7567613" y="3995738"/>
          <p14:tracePt t="13174" x="7567613" y="3987800"/>
          <p14:tracePt t="13176" x="7567613" y="3979863"/>
          <p14:tracePt t="13177" x="7567613" y="3971925"/>
          <p14:tracePt t="13179" x="7567613" y="3963988"/>
          <p14:tracePt t="13181" x="7567613" y="3948113"/>
          <p14:tracePt t="13182" x="7567613" y="3938588"/>
          <p14:tracePt t="13184" x="7567613" y="3930650"/>
          <p14:tracePt t="13186" x="7567613" y="3922713"/>
          <p14:tracePt t="13188" x="7567613" y="3914775"/>
          <p14:tracePt t="13189" x="7567613" y="3906838"/>
          <p14:tracePt t="13191" x="7575550" y="3898900"/>
          <p14:tracePt t="13193" x="7575550" y="3890963"/>
          <p14:tracePt t="13194" x="7575550" y="3883025"/>
          <p14:tracePt t="13196" x="7575550" y="3875088"/>
          <p14:tracePt t="13198" x="7575550" y="3867150"/>
          <p14:tracePt t="13199" x="7575550" y="3859213"/>
          <p14:tracePt t="13201" x="7575550" y="3851275"/>
          <p14:tracePt t="13202" x="7583488" y="3851275"/>
          <p14:tracePt t="13203" x="7583488" y="3843338"/>
          <p14:tracePt t="13204" x="7583488" y="3835400"/>
          <p14:tracePt t="13206" x="7583488" y="3827463"/>
          <p14:tracePt t="13208" x="7583488" y="3819525"/>
          <p14:tracePt t="13209" x="7583488" y="3811588"/>
          <p14:tracePt t="13211" x="7583488" y="3803650"/>
          <p14:tracePt t="13212" x="7583488" y="3795713"/>
          <p14:tracePt t="13213" x="7591425" y="3787775"/>
          <p14:tracePt t="13215" x="7591425" y="3779838"/>
          <p14:tracePt t="13216" x="7591425" y="3771900"/>
          <p14:tracePt t="13218" x="7591425" y="3763963"/>
          <p14:tracePt t="13219" x="7591425" y="3756025"/>
          <p14:tracePt t="13220" x="7591425" y="3748088"/>
          <p14:tracePt t="13222" x="7591425" y="3740150"/>
          <p14:tracePt t="13223" x="7591425" y="3732213"/>
          <p14:tracePt t="13224" x="7591425" y="3724275"/>
          <p14:tracePt t="13225" x="7591425" y="3716338"/>
          <p14:tracePt t="13226" x="7591425" y="3708400"/>
          <p14:tracePt t="13228" x="7591425" y="3700463"/>
          <p14:tracePt t="13229" x="7591425" y="3692525"/>
          <p14:tracePt t="13231" x="7591425" y="3676650"/>
          <p14:tracePt t="13232" x="7591425" y="3668713"/>
          <p14:tracePt t="13234" x="7591425" y="3660775"/>
          <p14:tracePt t="13235" x="7591425" y="3652838"/>
          <p14:tracePt t="13236" x="7591425" y="3644900"/>
          <p14:tracePt t="13237" x="7599363" y="3636963"/>
          <p14:tracePt t="13238" x="7599363" y="3629025"/>
          <p14:tracePt t="13239" x="7599363" y="3613150"/>
          <p14:tracePt t="13240" x="7599363" y="3605213"/>
          <p14:tracePt t="13242" x="7599363" y="3595688"/>
          <p14:tracePt t="13243" x="7599363" y="3587750"/>
          <p14:tracePt t="13244" x="7599363" y="3579813"/>
          <p14:tracePt t="13245" x="7599363" y="3571875"/>
          <p14:tracePt t="13246" x="7599363" y="3563938"/>
          <p14:tracePt t="13247" x="7599363" y="3556000"/>
          <p14:tracePt t="13249" x="7599363" y="3548063"/>
          <p14:tracePt t="13250" x="7599363" y="3540125"/>
          <p14:tracePt t="13251" x="7607300" y="3532188"/>
          <p14:tracePt t="13252" x="7607300" y="3524250"/>
          <p14:tracePt t="13253" x="7607300" y="3516313"/>
          <p14:tracePt t="13254" x="7607300" y="3508375"/>
          <p14:tracePt t="13256" x="7607300" y="3500438"/>
          <p14:tracePt t="13257" x="7607300" y="3492500"/>
          <p14:tracePt t="13258" x="7615238" y="3484563"/>
          <p14:tracePt t="13259" x="7615238" y="3476625"/>
          <p14:tracePt t="13260" x="7615238" y="3468688"/>
          <p14:tracePt t="13261" x="7615238" y="3460750"/>
          <p14:tracePt t="13262" x="7615238" y="3452813"/>
          <p14:tracePt t="13263" x="7623175" y="3452813"/>
          <p14:tracePt t="13264" x="7623175" y="3444875"/>
          <p14:tracePt t="13265" x="7623175" y="3436938"/>
          <p14:tracePt t="13266" x="7623175" y="3429000"/>
          <p14:tracePt t="13267" x="7623175" y="3421063"/>
          <p14:tracePt t="13268" x="7631113" y="3421063"/>
          <p14:tracePt t="13269" x="7631113" y="3413125"/>
          <p14:tracePt t="13270" x="7631113" y="3405188"/>
          <p14:tracePt t="13271" x="7631113" y="3397250"/>
          <p14:tracePt t="13272" x="7631113" y="3389313"/>
          <p14:tracePt t="13273" x="7631113" y="3381375"/>
          <p14:tracePt t="13274" x="7639050" y="3381375"/>
          <p14:tracePt t="13275" x="7639050" y="3373438"/>
          <p14:tracePt t="13276" x="7639050" y="3365500"/>
          <p14:tracePt t="13277" x="7639050" y="3357563"/>
          <p14:tracePt t="13278" x="7646988" y="3357563"/>
          <p14:tracePt t="13279" x="7646988" y="3349625"/>
          <p14:tracePt t="13281" x="7646988" y="3341688"/>
          <p14:tracePt t="13282" x="7646988" y="3333750"/>
          <p14:tracePt t="13282" x="7654925" y="3333750"/>
          <p14:tracePt t="13283" x="7654925" y="3325813"/>
          <p14:tracePt t="13284" x="7654925" y="3317875"/>
          <p14:tracePt t="13285" x="7654925" y="3309938"/>
          <p14:tracePt t="13286" x="7662863" y="3302000"/>
          <p14:tracePt t="13288" x="7662863" y="3294063"/>
          <p14:tracePt t="13289" x="7662863" y="3286125"/>
          <p14:tracePt t="13290" x="7670800" y="3286125"/>
          <p14:tracePt t="13291" x="7670800" y="3270250"/>
          <p14:tracePt t="13292" x="7670800" y="3262313"/>
          <p14:tracePt t="13294" x="7678738" y="3252788"/>
          <p14:tracePt t="13296" x="7678738" y="3244850"/>
          <p14:tracePt t="13298" x="7686675" y="3236913"/>
          <p14:tracePt t="13299" x="7686675" y="3228975"/>
          <p14:tracePt t="13300" x="7686675" y="3221038"/>
          <p14:tracePt t="13302" x="7694613" y="3213100"/>
          <p14:tracePt t="13303" x="7694613" y="3205163"/>
          <p14:tracePt t="13305" x="7694613" y="3197225"/>
          <p14:tracePt t="13307" x="7694613" y="3189288"/>
          <p14:tracePt t="13308" x="7702550" y="3189288"/>
          <p14:tracePt t="13309" x="7702550" y="3181350"/>
          <p14:tracePt t="13310" x="7702550" y="3173413"/>
          <p14:tracePt t="13312" x="7702550" y="3165475"/>
          <p14:tracePt t="13315" x="7710488" y="3157538"/>
          <p14:tracePt t="13316" x="7710488" y="3149600"/>
          <p14:tracePt t="13318" x="7710488" y="3141663"/>
          <p14:tracePt t="13319" x="7718425" y="3141663"/>
          <p14:tracePt t="13320" x="7718425" y="3133725"/>
          <p14:tracePt t="13322" x="7718425" y="3125788"/>
          <p14:tracePt t="13324" x="7726363" y="3117850"/>
          <p14:tracePt t="13326" x="7726363" y="3109913"/>
          <p14:tracePt t="13329" x="7734300" y="3101975"/>
          <p14:tracePt t="13332" x="7734300" y="3094038"/>
          <p14:tracePt t="13333" x="7734300" y="3086100"/>
          <p14:tracePt t="13334" x="7742238" y="3086100"/>
          <p14:tracePt t="13335" x="7742238" y="3078163"/>
          <p14:tracePt t="13337" x="7742238" y="3070225"/>
          <p14:tracePt t="13339" x="7750175" y="3070225"/>
          <p14:tracePt t="13340" x="7750175" y="3062288"/>
          <p14:tracePt t="13342" x="7750175" y="3054350"/>
          <p14:tracePt t="13344" x="7750175" y="3046413"/>
          <p14:tracePt t="13345" x="7758113" y="3046413"/>
          <p14:tracePt t="13346" x="7758113" y="3038475"/>
          <p14:tracePt t="13349" x="7758113" y="3030538"/>
          <p14:tracePt t="13350" x="7766050" y="3030538"/>
          <p14:tracePt t="13351" x="7766050" y="3022600"/>
          <p14:tracePt t="13353" x="7766050" y="3014663"/>
          <p14:tracePt t="13354" x="7781925" y="3014663"/>
          <p14:tracePt t="13355" x="7781925" y="3006725"/>
          <p14:tracePt t="13358" x="7781925" y="2998788"/>
          <p14:tracePt t="13359" x="7789863" y="2990850"/>
          <p14:tracePt t="13362" x="7789863" y="2982913"/>
          <p14:tracePt t="13363" x="7797800" y="2982913"/>
          <p14:tracePt t="13365" x="7797800" y="2974975"/>
          <p14:tracePt t="13366" x="7797800" y="2967038"/>
          <p14:tracePt t="13367" x="7805738" y="2967038"/>
          <p14:tracePt t="13368" x="7805738" y="2959100"/>
          <p14:tracePt t="13370" x="7813675" y="2951163"/>
          <p14:tracePt t="13372" x="7813675" y="2943225"/>
          <p14:tracePt t="13373" x="7821613" y="2943225"/>
          <p14:tracePt t="13374" x="7821613" y="2927350"/>
          <p14:tracePt t="13376" x="7829550" y="2919413"/>
          <p14:tracePt t="13378" x="7839075" y="2909888"/>
          <p14:tracePt t="13381" x="7847013" y="2901950"/>
          <p14:tracePt t="13383" x="7847013" y="2894013"/>
          <p14:tracePt t="13383" x="7854950" y="2894013"/>
          <p14:tracePt t="13384" x="7854950" y="2886075"/>
          <p14:tracePt t="13385" x="7862888" y="2886075"/>
          <p14:tracePt t="13386" x="7862888" y="2878138"/>
          <p14:tracePt t="13387" x="7870825" y="2878138"/>
          <p14:tracePt t="13388" x="7870825" y="2870200"/>
          <p14:tracePt t="13390" x="7878763" y="2862263"/>
          <p14:tracePt t="13392" x="7886700" y="2854325"/>
          <p14:tracePt t="13394" x="7894638" y="2846388"/>
          <p14:tracePt t="13395" x="7902575" y="2846388"/>
          <p14:tracePt t="13396" x="7902575" y="2838450"/>
          <p14:tracePt t="13397" x="7910513" y="2838450"/>
          <p14:tracePt t="13398" x="7910513" y="2830513"/>
          <p14:tracePt t="13399" x="7918450" y="2822575"/>
          <p14:tracePt t="13401" x="7926388" y="2814638"/>
          <p14:tracePt t="13403" x="7934325" y="2806700"/>
          <p14:tracePt t="13404" x="7934325" y="2798763"/>
          <p14:tracePt t="13405" x="7942263" y="2798763"/>
          <p14:tracePt t="13406" x="7942263" y="2790825"/>
          <p14:tracePt t="13407" x="7950200" y="2782888"/>
          <p14:tracePt t="13409" x="7958138" y="2774950"/>
          <p14:tracePt t="13411" x="7966075" y="2767013"/>
          <p14:tracePt t="13412" x="7974013" y="2759075"/>
          <p14:tracePt t="13414" x="7981950" y="2751138"/>
          <p14:tracePt t="13415" x="7981950" y="2743200"/>
          <p14:tracePt t="13416" x="7989888" y="2743200"/>
          <p14:tracePt t="13417" x="7989888" y="2735263"/>
          <p14:tracePt t="13418" x="7997825" y="2727325"/>
          <p14:tracePt t="13419" x="7997825" y="2719388"/>
          <p14:tracePt t="13420" x="8005763" y="2719388"/>
          <p14:tracePt t="13421" x="8005763" y="2711450"/>
          <p14:tracePt t="13422" x="8013700" y="2703513"/>
          <p14:tracePt t="13423" x="8021638" y="2703513"/>
          <p14:tracePt t="13424" x="8021638" y="2695575"/>
          <p14:tracePt t="13425" x="8029575" y="2687638"/>
          <p14:tracePt t="13426" x="8029575" y="2679700"/>
          <p14:tracePt t="13427" x="8037513" y="2679700"/>
          <p14:tracePt t="13428" x="8037513" y="2671763"/>
          <p14:tracePt t="13429" x="8045450" y="2663825"/>
          <p14:tracePt t="13431" x="8045450" y="2655888"/>
          <p14:tracePt t="13432" x="8053388" y="2655888"/>
          <p14:tracePt t="13432" x="8053388" y="2647950"/>
          <p14:tracePt t="13433" x="8061325" y="2640013"/>
          <p14:tracePt t="13434" x="8061325" y="2632075"/>
          <p14:tracePt t="13435" x="8069263" y="2632075"/>
          <p14:tracePt t="13436" x="8069263" y="2624138"/>
          <p14:tracePt t="13437" x="8077200" y="2616200"/>
          <p14:tracePt t="13438" x="8085138" y="2616200"/>
          <p14:tracePt t="13439" x="8085138" y="2608263"/>
          <p14:tracePt t="13440" x="8085138" y="2592388"/>
          <p14:tracePt t="13441" x="8093075" y="2592388"/>
          <p14:tracePt t="13442" x="8093075" y="2584450"/>
          <p14:tracePt t="13443" x="8101013" y="2576513"/>
          <p14:tracePt t="13444" x="8101013" y="2566988"/>
          <p14:tracePt t="13446" x="8108950" y="2559050"/>
          <p14:tracePt t="13448" x="8124825" y="2551113"/>
          <p14:tracePt t="13449" x="8124825" y="2543175"/>
          <p14:tracePt t="13451" x="8132763" y="2535238"/>
          <p14:tracePt t="13452" x="8132763" y="2527300"/>
          <p14:tracePt t="13454" x="8140700" y="2519363"/>
          <p14:tracePt t="13455" x="8140700" y="2511425"/>
          <p14:tracePt t="13456" x="8148638" y="2511425"/>
          <p14:tracePt t="13457" x="8148638" y="2503488"/>
          <p14:tracePt t="13458" x="8148638" y="2495550"/>
          <p14:tracePt t="13460" x="8156575" y="2487613"/>
          <p14:tracePt t="13462" x="8156575" y="2479675"/>
          <p14:tracePt t="13464" x="8164513" y="2471738"/>
          <p14:tracePt t="13465" x="8164513" y="2463800"/>
          <p14:tracePt t="13467" x="8172450" y="2455863"/>
          <p14:tracePt t="13469" x="8172450" y="2447925"/>
          <p14:tracePt t="13471" x="8172450" y="2439988"/>
          <p14:tracePt t="13472" x="8180388" y="2439988"/>
          <p14:tracePt t="13473" x="8180388" y="2432050"/>
          <p14:tracePt t="13475" x="8180388" y="2424113"/>
          <p14:tracePt t="13477" x="8189913" y="2424113"/>
          <p14:tracePt t="13478" x="8189913" y="2416175"/>
          <p14:tracePt t="13481" x="8189913" y="2408238"/>
          <p14:tracePt t="13482" x="8189913" y="2400300"/>
          <p14:tracePt t="13484" x="8197850" y="2392363"/>
          <p14:tracePt t="13486" x="8197850" y="2384425"/>
          <p14:tracePt t="13488" x="8197850" y="2376488"/>
          <p14:tracePt t="13490" x="8205788" y="2376488"/>
          <p14:tracePt t="13491" x="8205788" y="2368550"/>
          <p14:tracePt t="13492" x="8205788" y="2360613"/>
          <p14:tracePt t="13494" x="8205788" y="2352675"/>
          <p14:tracePt t="13498" x="8213725" y="2336800"/>
          <p14:tracePt t="13501" x="8213725" y="2328863"/>
          <p14:tracePt t="13502" x="8213725" y="2320925"/>
          <p14:tracePt t="13504" x="8213725" y="2312988"/>
          <p14:tracePt t="13506" x="8221663" y="2305050"/>
          <p14:tracePt t="13510" x="8221663" y="2297113"/>
          <p14:tracePt t="13511" x="8221663" y="2289175"/>
          <p14:tracePt t="13513" x="8221663" y="2281238"/>
          <p14:tracePt t="13518" x="8221663" y="2273300"/>
          <p14:tracePt t="13520" x="8221663" y="2265363"/>
          <p14:tracePt t="13523" x="8229600" y="2249488"/>
          <p14:tracePt t="13526" x="8229600" y="2241550"/>
          <p14:tracePt t="13528" x="8229600" y="2233613"/>
          <p14:tracePt t="13532" x="8229600" y="2224088"/>
          <p14:tracePt t="13535" x="8229600" y="2216150"/>
          <p14:tracePt t="13540" x="8229600" y="2208213"/>
          <p14:tracePt t="13546" x="8229600" y="2200275"/>
          <p14:tracePt t="13552" x="8229600" y="2192338"/>
          <p14:tracePt t="13558" x="8237538" y="2184400"/>
          <p14:tracePt t="13565" x="8237538" y="2176463"/>
          <p14:tracePt t="13572" x="8245475" y="2168525"/>
          <p14:tracePt t="13579" x="8245475" y="2160588"/>
          <p14:tracePt t="13583" x="8253413" y="2160588"/>
          <p14:tracePt t="13584" x="8253413" y="2152650"/>
          <p14:tracePt t="13591" x="8261350" y="2144713"/>
          <p14:tracePt t="13597" x="8269288" y="2136775"/>
          <p14:tracePt t="13604" x="8277225" y="2128838"/>
          <p14:tracePt t="13612" x="8277225" y="2120900"/>
          <p14:tracePt t="13615" x="8285163" y="2120900"/>
          <p14:tracePt t="13640" x="8285163" y="2112963"/>
          <p14:tracePt t="13647" x="8293100" y="2112963"/>
          <p14:tracePt t="13667" x="8301038" y="2112963"/>
          <p14:tracePt t="13672" x="8308975" y="2120900"/>
          <p14:tracePt t="13673" x="8308975" y="2128838"/>
          <p14:tracePt t="13675" x="8316913" y="2136775"/>
          <p14:tracePt t="13677" x="8316913" y="2144713"/>
          <p14:tracePt t="13679" x="8324850" y="2152650"/>
          <p14:tracePt t="13681" x="8324850" y="2160588"/>
          <p14:tracePt t="13682" x="8324850" y="2168525"/>
          <p14:tracePt t="13683" x="8332788" y="2168525"/>
          <p14:tracePt t="13684" x="8332788" y="2176463"/>
          <p14:tracePt t="13685" x="8332788" y="2184400"/>
          <p14:tracePt t="13686" x="8340725" y="2184400"/>
          <p14:tracePt t="13687" x="8340725" y="2192338"/>
          <p14:tracePt t="13688" x="8340725" y="2200275"/>
          <p14:tracePt t="13689" x="8340725" y="2208213"/>
          <p14:tracePt t="13690" x="8348663" y="2208213"/>
          <p14:tracePt t="13691" x="8348663" y="2216150"/>
          <p14:tracePt t="13692" x="8348663" y="2224088"/>
          <p14:tracePt t="13693" x="8348663" y="2233613"/>
          <p14:tracePt t="13694" x="8356600" y="2257425"/>
          <p14:tracePt t="13695" x="8356600" y="2265363"/>
          <p14:tracePt t="13696" x="8364538" y="2281238"/>
          <p14:tracePt t="13698" x="8364538" y="2297113"/>
          <p14:tracePt t="13699" x="8364538" y="2305050"/>
          <p14:tracePt t="13700" x="8372475" y="2312988"/>
          <p14:tracePt t="13701" x="8372475" y="2320925"/>
          <p14:tracePt t="13702" x="8372475" y="2328863"/>
          <p14:tracePt t="13703" x="8372475" y="2336800"/>
          <p14:tracePt t="13704" x="8372475" y="2344738"/>
          <p14:tracePt t="13705" x="8372475" y="2352675"/>
          <p14:tracePt t="13707" x="8372475" y="2360613"/>
          <p14:tracePt t="13708" x="8388350" y="2376488"/>
          <p14:tracePt t="13710" x="8388350" y="2392363"/>
          <p14:tracePt t="13711" x="8388350" y="2400300"/>
          <p14:tracePt t="13712" x="8388350" y="2408238"/>
          <p14:tracePt t="13713" x="8388350" y="2416175"/>
          <p14:tracePt t="13715" x="8388350" y="2424113"/>
          <p14:tracePt t="13715" x="8388350" y="2432050"/>
          <p14:tracePt t="13716" x="8388350" y="2447925"/>
          <p14:tracePt t="13717" x="8388350" y="2455863"/>
          <p14:tracePt t="13718" x="8388350" y="2463800"/>
          <p14:tracePt t="13719" x="8388350" y="2471738"/>
          <p14:tracePt t="13720" x="8396288" y="2479675"/>
          <p14:tracePt t="13721" x="8396288" y="2487613"/>
          <p14:tracePt t="13722" x="8396288" y="2495550"/>
          <p14:tracePt t="13723" x="8396288" y="2503488"/>
          <p14:tracePt t="13724" x="8396288" y="2511425"/>
          <p14:tracePt t="13725" x="8396288" y="2519363"/>
          <p14:tracePt t="13726" x="8396288" y="2527300"/>
          <p14:tracePt t="13727" x="8396288" y="2535238"/>
          <p14:tracePt t="13728" x="8396288" y="2543175"/>
          <p14:tracePt t="13729" x="8396288" y="2559050"/>
          <p14:tracePt t="13731" x="8396288" y="2566988"/>
          <p14:tracePt t="13731" x="8396288" y="2576513"/>
          <p14:tracePt t="13732" x="8396288" y="2584450"/>
          <p14:tracePt t="13733" x="8396288" y="2592388"/>
          <p14:tracePt t="13734" x="8396288" y="2600325"/>
          <p14:tracePt t="13735" x="8396288" y="2624138"/>
          <p14:tracePt t="13736" x="8396288" y="2632075"/>
          <p14:tracePt t="13737" x="8396288" y="2640013"/>
          <p14:tracePt t="13738" x="8396288" y="2647950"/>
          <p14:tracePt t="13739" x="8396288" y="2655888"/>
          <p14:tracePt t="13740" x="8396288" y="2663825"/>
          <p14:tracePt t="13741" x="8396288" y="2671763"/>
          <p14:tracePt t="13742" x="8396288" y="2679700"/>
          <p14:tracePt t="13743" x="8396288" y="2695575"/>
          <p14:tracePt t="13744" x="8388350" y="2703513"/>
          <p14:tracePt t="13745" x="8388350" y="2711450"/>
          <p14:tracePt t="13746" x="8388350" y="2719388"/>
          <p14:tracePt t="13747" x="8388350" y="2727325"/>
          <p14:tracePt t="13748" x="8388350" y="2735263"/>
          <p14:tracePt t="13749" x="8388350" y="2751138"/>
          <p14:tracePt t="13750" x="8388350" y="2759075"/>
          <p14:tracePt t="13751" x="8388350" y="2767013"/>
          <p14:tracePt t="13752" x="8388350" y="2774950"/>
          <p14:tracePt t="13753" x="8388350" y="2782888"/>
          <p14:tracePt t="13754" x="8388350" y="2790825"/>
          <p14:tracePt t="13755" x="8380413" y="2798763"/>
          <p14:tracePt t="13756" x="8380413" y="2806700"/>
          <p14:tracePt t="13757" x="8380413" y="2814638"/>
          <p14:tracePt t="13758" x="8380413" y="2822575"/>
          <p14:tracePt t="13759" x="8380413" y="2830513"/>
          <p14:tracePt t="13760" x="8380413" y="2838450"/>
          <p14:tracePt t="13761" x="8372475" y="2846388"/>
          <p14:tracePt t="13762" x="8372475" y="2862263"/>
          <p14:tracePt t="13763" x="8372475" y="2870200"/>
          <p14:tracePt t="13764" x="8372475" y="2878138"/>
          <p14:tracePt t="13765" x="8372475" y="2886075"/>
          <p14:tracePt t="13766" x="8372475" y="2894013"/>
          <p14:tracePt t="13767" x="8372475" y="2901950"/>
          <p14:tracePt t="13768" x="8372475" y="2909888"/>
          <p14:tracePt t="13769" x="8372475" y="2919413"/>
          <p14:tracePt t="13770" x="8372475" y="2927350"/>
          <p14:tracePt t="13771" x="8372475" y="2935288"/>
          <p14:tracePt t="13772" x="8372475" y="2943225"/>
          <p14:tracePt t="13773" x="8372475" y="2951163"/>
          <p14:tracePt t="13774" x="8372475" y="2959100"/>
          <p14:tracePt t="13775" x="8372475" y="2967038"/>
          <p14:tracePt t="13776" x="8372475" y="2974975"/>
          <p14:tracePt t="13777" x="8372475" y="2982913"/>
          <p14:tracePt t="13779" x="8372475" y="2990850"/>
          <p14:tracePt t="13781" x="8372475" y="2998788"/>
          <p14:tracePt t="13782" x="8372475" y="3006725"/>
          <p14:tracePt t="13782" x="8372475" y="3014663"/>
          <p14:tracePt t="13783" x="8372475" y="3022600"/>
          <p14:tracePt t="13785" x="8372475" y="3030538"/>
          <p14:tracePt t="13786" x="8372475" y="3038475"/>
          <p14:tracePt t="13787" x="8372475" y="3046413"/>
          <p14:tracePt t="13788" x="8372475" y="3054350"/>
          <p14:tracePt t="13790" x="8372475" y="3062288"/>
          <p14:tracePt t="13791" x="8372475" y="3070225"/>
          <p14:tracePt t="13792" x="8372475" y="3078163"/>
          <p14:tracePt t="13793" x="8372475" y="3086100"/>
          <p14:tracePt t="13795" x="8372475" y="3094038"/>
          <p14:tracePt t="13796" x="8372475" y="3101975"/>
          <p14:tracePt t="13798" x="8372475" y="3109913"/>
          <p14:tracePt t="13799" x="8372475" y="3117850"/>
          <p14:tracePt t="13800" x="8372475" y="3125788"/>
          <p14:tracePt t="13802" x="8372475" y="3133725"/>
          <p14:tracePt t="13803" x="8372475" y="3141663"/>
          <p14:tracePt t="13805" x="8372475" y="3149600"/>
          <p14:tracePt t="13806" x="8372475" y="3157538"/>
          <p14:tracePt t="13808" x="8372475" y="3165475"/>
          <p14:tracePt t="13809" x="8372475" y="3173413"/>
          <p14:tracePt t="13811" x="8372475" y="3181350"/>
          <p14:tracePt t="13812" x="8372475" y="3197225"/>
          <p14:tracePt t="13814" x="8372475" y="3205163"/>
          <p14:tracePt t="13815" x="8372475" y="3213100"/>
          <p14:tracePt t="13816" x="8372475" y="3221038"/>
          <p14:tracePt t="13818" x="8372475" y="3228975"/>
          <p14:tracePt t="13819" x="8372475" y="3236913"/>
          <p14:tracePt t="13821" x="8372475" y="3244850"/>
          <p14:tracePt t="13822" x="8372475" y="3252788"/>
          <p14:tracePt t="13823" x="8372475" y="3262313"/>
          <p14:tracePt t="13825" x="8372475" y="3270250"/>
          <p14:tracePt t="13826" x="8372475" y="3278188"/>
          <p14:tracePt t="13828" x="8372475" y="3286125"/>
          <p14:tracePt t="13829" x="8372475" y="3294063"/>
          <p14:tracePt t="13832" x="8372475" y="3302000"/>
          <p14:tracePt t="13832" x="8372475" y="3309938"/>
          <p14:tracePt t="13834" x="8372475" y="3317875"/>
          <p14:tracePt t="13835" x="8372475" y="3325813"/>
          <p14:tracePt t="13837" x="8372475" y="3333750"/>
          <p14:tracePt t="13838" x="8372475" y="3341688"/>
          <p14:tracePt t="13840" x="8372475" y="3349625"/>
          <p14:tracePt t="13841" x="8372475" y="3357563"/>
          <p14:tracePt t="13843" x="8372475" y="3365500"/>
          <p14:tracePt t="13844" x="8372475" y="3373438"/>
          <p14:tracePt t="13846" x="8372475" y="3381375"/>
          <p14:tracePt t="13848" x="8372475" y="3389313"/>
          <p14:tracePt t="13850" x="8372475" y="3397250"/>
          <p14:tracePt t="13852" x="8372475" y="3405188"/>
          <p14:tracePt t="13853" x="8372475" y="3413125"/>
          <p14:tracePt t="13855" x="8372475" y="3421063"/>
          <p14:tracePt t="13857" x="8372475" y="3429000"/>
          <p14:tracePt t="13861" x="8372475" y="3436938"/>
          <p14:tracePt t="13865" x="8380413" y="3444875"/>
          <p14:tracePt t="13868" x="8380413" y="3452813"/>
          <p14:tracePt t="13870" x="8380413" y="3460750"/>
          <p14:tracePt t="13875" x="8380413" y="3468688"/>
          <p14:tracePt t="13877" x="8380413" y="3476625"/>
          <p14:tracePt t="13879" x="8388350" y="3476625"/>
          <p14:tracePt t="13882" x="8388350" y="3484563"/>
          <p14:tracePt t="13901" x="8404225" y="3500438"/>
          <p14:tracePt t="13902" x="8404225" y="3508375"/>
          <p14:tracePt t="13913" x="8412163" y="3508375"/>
          <p14:tracePt t="13929" x="8420100" y="3508375"/>
          <p14:tracePt t="13932" x="8420100" y="3516313"/>
          <p14:tracePt t="13937" x="8428038" y="3516313"/>
          <p14:tracePt t="13944" x="8435975" y="3516313"/>
          <p14:tracePt t="13949" x="8443913" y="3508375"/>
          <p14:tracePt t="13951" x="8451850" y="3500438"/>
          <p14:tracePt t="13955" x="8451850" y="3492500"/>
          <p14:tracePt t="13956" x="8459788" y="3492500"/>
          <p14:tracePt t="13957" x="8459788" y="3484563"/>
          <p14:tracePt t="13960" x="8467725" y="3476625"/>
          <p14:tracePt t="13961" x="8475663" y="3468688"/>
          <p14:tracePt t="13962" x="8475663" y="3460750"/>
          <p14:tracePt t="13964" x="8483600" y="3460750"/>
          <p14:tracePt t="13965" x="8483600" y="3452813"/>
          <p14:tracePt t="13966" x="8483600" y="3444875"/>
          <p14:tracePt t="13966" x="8491538" y="3436938"/>
          <p14:tracePt t="13968" x="8491538" y="3429000"/>
          <p14:tracePt t="13969" x="8491538" y="3421063"/>
          <p14:tracePt t="13970" x="8499475" y="3421063"/>
          <p14:tracePt t="13971" x="8499475" y="3413125"/>
          <p14:tracePt t="13972" x="8499475" y="3405188"/>
          <p14:tracePt t="13973" x="8507413" y="3397250"/>
          <p14:tracePt t="13975" x="8507413" y="3389313"/>
          <p14:tracePt t="13976" x="8507413" y="3381375"/>
          <p14:tracePt t="13977" x="8515350" y="3381375"/>
          <p14:tracePt t="13978" x="8515350" y="3373438"/>
          <p14:tracePt t="13979" x="8515350" y="3365500"/>
          <p14:tracePt t="13982" x="8523288" y="3349625"/>
          <p14:tracePt t="13983" x="8523288" y="3341688"/>
          <p14:tracePt t="13984" x="8531225" y="3333750"/>
          <p14:tracePt t="13985" x="8531225" y="3325813"/>
          <p14:tracePt t="13986" x="8531225" y="3317875"/>
          <p14:tracePt t="13987" x="8531225" y="3309938"/>
          <p14:tracePt t="13988" x="8531225" y="3302000"/>
          <p14:tracePt t="13989" x="8540750" y="3302000"/>
          <p14:tracePt t="13990" x="8540750" y="3294063"/>
          <p14:tracePt t="13991" x="8540750" y="3286125"/>
          <p14:tracePt t="13992" x="8540750" y="3278188"/>
          <p14:tracePt t="13993" x="8540750" y="3270250"/>
          <p14:tracePt t="13994" x="8540750" y="3262313"/>
          <p14:tracePt t="13995" x="8548688" y="3252788"/>
          <p14:tracePt t="13996" x="8548688" y="3244850"/>
          <p14:tracePt t="13997" x="8548688" y="3236913"/>
          <p14:tracePt t="13998" x="8548688" y="3228975"/>
          <p14:tracePt t="14000" x="8548688" y="3221038"/>
          <p14:tracePt t="14001" x="8548688" y="3213100"/>
          <p14:tracePt t="14002" x="8548688" y="3205163"/>
          <p14:tracePt t="14003" x="8548688" y="3189288"/>
          <p14:tracePt t="14004" x="8556625" y="3181350"/>
          <p14:tracePt t="14005" x="8556625" y="3173413"/>
          <p14:tracePt t="14007" x="8556625" y="3165475"/>
          <p14:tracePt t="14008" x="8556625" y="3157538"/>
          <p14:tracePt t="14009" x="8556625" y="3149600"/>
          <p14:tracePt t="14010" x="8556625" y="3141663"/>
          <p14:tracePt t="14011" x="8556625" y="3133725"/>
          <p14:tracePt t="14012" x="8556625" y="3125788"/>
          <p14:tracePt t="14013" x="8556625" y="3117850"/>
          <p14:tracePt t="14015" x="8556625" y="3109913"/>
          <p14:tracePt t="14016" x="8556625" y="3101975"/>
          <p14:tracePt t="14017" x="8556625" y="3094038"/>
          <p14:tracePt t="14018" x="8556625" y="3086100"/>
          <p14:tracePt t="14019" x="8556625" y="3078163"/>
          <p14:tracePt t="14020" x="8556625" y="3070225"/>
          <p14:tracePt t="14021" x="8556625" y="3062288"/>
          <p14:tracePt t="14022" x="8556625" y="3054350"/>
          <p14:tracePt t="14023" x="8556625" y="3046413"/>
          <p14:tracePt t="14025" x="8556625" y="3038475"/>
          <p14:tracePt t="14026" x="8556625" y="3030538"/>
          <p14:tracePt t="14027" x="8556625" y="3022600"/>
          <p14:tracePt t="14028" x="8556625" y="3014663"/>
          <p14:tracePt t="14029" x="8556625" y="3006725"/>
          <p14:tracePt t="14031" x="8556625" y="2998788"/>
          <p14:tracePt t="14032" x="8556625" y="2990850"/>
          <p14:tracePt t="14033" x="8556625" y="2982913"/>
          <p14:tracePt t="14034" x="8556625" y="2974975"/>
          <p14:tracePt t="14036" x="8556625" y="2967038"/>
          <p14:tracePt t="14037" x="8556625" y="2959100"/>
          <p14:tracePt t="14039" x="8556625" y="2951163"/>
          <p14:tracePt t="14040" x="8556625" y="2943225"/>
          <p14:tracePt t="14042" x="8556625" y="2935288"/>
          <p14:tracePt t="14043" x="8556625" y="2927350"/>
          <p14:tracePt t="14044" x="8556625" y="2919413"/>
          <p14:tracePt t="14046" x="8556625" y="2909888"/>
          <p14:tracePt t="14048" x="8556625" y="2901950"/>
          <p14:tracePt t="14049" x="8556625" y="2894013"/>
          <p14:tracePt t="14051" x="8556625" y="2886075"/>
          <p14:tracePt t="14053" x="8556625" y="2878138"/>
          <p14:tracePt t="14055" x="8556625" y="2870200"/>
          <p14:tracePt t="14057" x="8556625" y="2854325"/>
          <p14:tracePt t="14062" x="8556625" y="2846388"/>
          <p14:tracePt t="14065" x="8556625" y="2838450"/>
          <p14:tracePt t="14069" x="8556625" y="2830513"/>
          <p14:tracePt t="14072" x="8556625" y="2822575"/>
          <p14:tracePt t="14076" x="8556625" y="2814638"/>
          <p14:tracePt t="14078" x="8556625" y="2806700"/>
          <p14:tracePt t="14082" x="8564563" y="2798763"/>
          <p14:tracePt t="14086" x="8564563" y="2790825"/>
          <p14:tracePt t="14090" x="8572500" y="2782888"/>
          <p14:tracePt t="14096" x="8572500" y="2774950"/>
          <p14:tracePt t="14105" x="8580438" y="2774950"/>
          <p14:tracePt t="14112" x="8580438" y="2767013"/>
          <p14:tracePt t="14138" x="8588375" y="2767013"/>
          <p14:tracePt t="14143" x="8588375" y="2759075"/>
          <p14:tracePt t="14155" x="8596313" y="2767013"/>
          <p14:tracePt t="14157" x="8596313" y="2774950"/>
          <p14:tracePt t="14161" x="8604250" y="2782888"/>
          <p14:tracePt t="14162" x="8604250" y="2790825"/>
          <p14:tracePt t="14165" x="8604250" y="2798763"/>
          <p14:tracePt t="14167" x="8612188" y="2806700"/>
          <p14:tracePt t="14170" x="8620125" y="2822575"/>
          <p14:tracePt t="14171" x="8620125" y="2830513"/>
          <p14:tracePt t="14174" x="8620125" y="2846388"/>
          <p14:tracePt t="14176" x="8628063" y="2862263"/>
          <p14:tracePt t="14178" x="8636000" y="2886075"/>
          <p14:tracePt t="14180" x="8636000" y="2901950"/>
          <p14:tracePt t="14185" x="8651875" y="2943225"/>
          <p14:tracePt t="14186" x="8651875" y="2951163"/>
          <p14:tracePt t="14187" x="8659813" y="2967038"/>
          <p14:tracePt t="14188" x="8659813" y="2974975"/>
          <p14:tracePt t="14189" x="8659813" y="2982913"/>
          <p14:tracePt t="14190" x="8667750" y="2990850"/>
          <p14:tracePt t="14191" x="8667750" y="3006725"/>
          <p14:tracePt t="14192" x="8667750" y="3014663"/>
          <p14:tracePt t="14193" x="8675688" y="3022600"/>
          <p14:tracePt t="14194" x="8675688" y="3030538"/>
          <p14:tracePt t="14195" x="8675688" y="3038475"/>
          <p14:tracePt t="14196" x="8683625" y="3046413"/>
          <p14:tracePt t="14198" x="8683625" y="3070225"/>
          <p14:tracePt t="14199" x="8683625" y="3086100"/>
          <p14:tracePt t="14200" x="8699500" y="3101975"/>
          <p14:tracePt t="14201" x="8699500" y="3109913"/>
          <p14:tracePt t="14202" x="8699500" y="3117850"/>
          <p14:tracePt t="14203" x="8707438" y="3125788"/>
          <p14:tracePt t="14204" x="8707438" y="3141663"/>
          <p14:tracePt t="14205" x="8707438" y="3149600"/>
          <p14:tracePt t="14206" x="8715375" y="3157538"/>
          <p14:tracePt t="14207" x="8715375" y="3173413"/>
          <p14:tracePt t="14208" x="8715375" y="3181350"/>
          <p14:tracePt t="14210" x="8723313" y="3197225"/>
          <p14:tracePt t="14211" x="8723313" y="3221038"/>
          <p14:tracePt t="14212" x="8731250" y="3228975"/>
          <p14:tracePt t="14213" x="8731250" y="3236913"/>
          <p14:tracePt t="14215" x="8731250" y="3244850"/>
          <p14:tracePt t="14216" x="8739188" y="3270250"/>
          <p14:tracePt t="14217" x="8739188" y="3278188"/>
          <p14:tracePt t="14218" x="8747125" y="3286125"/>
          <p14:tracePt t="14219" x="8747125" y="3294063"/>
          <p14:tracePt t="14220" x="8747125" y="3302000"/>
          <p14:tracePt t="14221" x="8747125" y="3317875"/>
          <p14:tracePt t="14222" x="8755063" y="3325813"/>
          <p14:tracePt t="14223" x="8755063" y="3333750"/>
          <p14:tracePt t="14224" x="8755063" y="3341688"/>
          <p14:tracePt t="14225" x="8763000" y="3349625"/>
          <p14:tracePt t="14226" x="8763000" y="3357563"/>
          <p14:tracePt t="14227" x="8763000" y="3365500"/>
          <p14:tracePt t="14228" x="8763000" y="3373438"/>
          <p14:tracePt t="14229" x="8770938" y="3381375"/>
          <p14:tracePt t="14231" x="8770938" y="3389313"/>
          <p14:tracePt t="14232" x="8770938" y="3397250"/>
          <p14:tracePt t="14232" x="8770938" y="3405188"/>
          <p14:tracePt t="14233" x="8778875" y="3413125"/>
          <p14:tracePt t="14234" x="8778875" y="3421063"/>
          <p14:tracePt t="14235" x="8778875" y="3429000"/>
          <p14:tracePt t="14236" x="8778875" y="3444875"/>
          <p14:tracePt t="14237" x="8778875" y="3452813"/>
          <p14:tracePt t="14238" x="8786813" y="3460750"/>
          <p14:tracePt t="14240" x="8786813" y="3468688"/>
          <p14:tracePt t="14241" x="8786813" y="3476625"/>
          <p14:tracePt t="14242" x="8794750" y="3484563"/>
          <p14:tracePt t="14244" x="8794750" y="3492500"/>
          <p14:tracePt t="14245" x="8794750" y="3500438"/>
          <p14:tracePt t="14246" x="8794750" y="3508375"/>
          <p14:tracePt t="14247" x="8802688" y="3516313"/>
          <p14:tracePt t="14248" x="8802688" y="3524250"/>
          <p14:tracePt t="14250" x="8810625" y="3532188"/>
          <p14:tracePt t="14251" x="8810625" y="3540125"/>
          <p14:tracePt t="14252" x="8810625" y="3548063"/>
          <p14:tracePt t="14254" x="8810625" y="3556000"/>
          <p14:tracePt t="14255" x="8818563" y="3563938"/>
          <p14:tracePt t="14256" x="8818563" y="3571875"/>
          <p14:tracePt t="14258" x="8818563" y="3579813"/>
          <p14:tracePt t="14259" x="8826500" y="3587750"/>
          <p14:tracePt t="14260" x="8826500" y="3595688"/>
          <p14:tracePt t="14262" x="8826500" y="3605213"/>
          <p14:tracePt t="14263" x="8826500" y="3613150"/>
          <p14:tracePt t="14264" x="8834438" y="3613150"/>
          <p14:tracePt t="14265" x="8834438" y="3621088"/>
          <p14:tracePt t="14266" x="8834438" y="3629025"/>
          <p14:tracePt t="14268" x="8842375" y="3636963"/>
          <p14:tracePt t="14269" x="8842375" y="3644900"/>
          <p14:tracePt t="14271" x="8842375" y="3652838"/>
          <p14:tracePt t="14272" x="8842375" y="3660775"/>
          <p14:tracePt t="14273" x="8850313" y="3660775"/>
          <p14:tracePt t="14274" x="8850313" y="3668713"/>
          <p14:tracePt t="14275" x="8850313" y="3676650"/>
          <p14:tracePt t="14276" x="8850313" y="3684588"/>
          <p14:tracePt t="14278" x="8850313" y="3692525"/>
          <p14:tracePt t="14279" x="8858250" y="3700463"/>
          <p14:tracePt t="14281" x="8858250" y="3708400"/>
          <p14:tracePt t="14282" x="8858250" y="3716338"/>
          <p14:tracePt t="14284" x="8866188" y="3724275"/>
          <p14:tracePt t="14285" x="8866188" y="3732213"/>
          <p14:tracePt t="14286" x="8866188" y="3740150"/>
          <p14:tracePt t="14288" x="8866188" y="3748088"/>
          <p14:tracePt t="14289" x="8866188" y="3756025"/>
          <p14:tracePt t="14290" x="8866188" y="3763963"/>
          <p14:tracePt t="14291" x="8874125" y="3771900"/>
          <p14:tracePt t="14292" x="8874125" y="3787775"/>
          <p14:tracePt t="14294" x="8874125" y="3795713"/>
          <p14:tracePt t="14295" x="8874125" y="3803650"/>
          <p14:tracePt t="14296" x="8874125" y="3811588"/>
          <p14:tracePt t="14297" x="8883650" y="3819525"/>
          <p14:tracePt t="14298" x="8883650" y="3827463"/>
          <p14:tracePt t="14299" x="8883650" y="3835400"/>
          <p14:tracePt t="14300" x="8883650" y="3843338"/>
          <p14:tracePt t="14301" x="8883650" y="3851275"/>
          <p14:tracePt t="14303" x="8891588" y="3859213"/>
          <p14:tracePt t="14304" x="8891588" y="3867150"/>
          <p14:tracePt t="14305" x="8891588" y="3875088"/>
          <p14:tracePt t="14306" x="8891588" y="3883025"/>
          <p14:tracePt t="14307" x="8891588" y="3890963"/>
          <p14:tracePt t="14308" x="8899525" y="3898900"/>
          <p14:tracePt t="14309" x="8899525" y="3906838"/>
          <p14:tracePt t="14310" x="8899525" y="3914775"/>
          <p14:tracePt t="14311" x="8899525" y="3922713"/>
          <p14:tracePt t="14312" x="8899525" y="3930650"/>
          <p14:tracePt t="14313" x="8907463" y="3938588"/>
          <p14:tracePt t="14315" x="8907463" y="3948113"/>
          <p14:tracePt t="14316" x="8907463" y="3956050"/>
          <p14:tracePt t="14316" x="8907463" y="3963988"/>
          <p14:tracePt t="14317" x="8907463" y="3971925"/>
          <p14:tracePt t="14318" x="8915400" y="3979863"/>
          <p14:tracePt t="14319" x="8915400" y="3987800"/>
          <p14:tracePt t="14320" x="8915400" y="3995738"/>
          <p14:tracePt t="14321" x="8915400" y="4003675"/>
          <p14:tracePt t="14322" x="8923338" y="4011613"/>
          <p14:tracePt t="14323" x="8923338" y="4019550"/>
          <p14:tracePt t="14324" x="8923338" y="4027488"/>
          <p14:tracePt t="14325" x="8923338" y="4035425"/>
          <p14:tracePt t="14326" x="8923338" y="4043363"/>
          <p14:tracePt t="14327" x="8931275" y="4051300"/>
          <p14:tracePt t="14328" x="8931275" y="4059238"/>
          <p14:tracePt t="14329" x="8931275" y="4067175"/>
          <p14:tracePt t="14331" x="8931275" y="4075113"/>
          <p14:tracePt t="14332" x="8931275" y="4083050"/>
          <p14:tracePt t="14332" x="8939213" y="4090988"/>
          <p14:tracePt t="14333" x="8939213" y="4098925"/>
          <p14:tracePt t="14335" x="8939213" y="4106863"/>
          <p14:tracePt t="14336" x="8939213" y="4114800"/>
          <p14:tracePt t="14337" x="8947150" y="4130675"/>
          <p14:tracePt t="14338" x="8947150" y="4138613"/>
          <p14:tracePt t="14340" x="8947150" y="4146550"/>
          <p14:tracePt t="14341" x="8947150" y="4154488"/>
          <p14:tracePt t="14342" x="8947150" y="4162425"/>
          <p14:tracePt t="14343" x="8955088" y="4162425"/>
          <p14:tracePt t="14344" x="8955088" y="4170363"/>
          <p14:tracePt t="14345" x="8955088" y="4178300"/>
          <p14:tracePt t="14346" x="8955088" y="4186238"/>
          <p14:tracePt t="14347" x="8970963" y="4186238"/>
          <p14:tracePt t="14348" x="8970963" y="4194175"/>
          <p14:tracePt t="14349" x="8970963" y="4202113"/>
          <p14:tracePt t="14350" x="8970963" y="4210050"/>
          <p14:tracePt t="14352" x="8978900" y="4217988"/>
          <p14:tracePt t="14353" x="8978900" y="4225925"/>
          <p14:tracePt t="14355" x="8986838" y="4233863"/>
          <p14:tracePt t="14356" x="8986838" y="4241800"/>
          <p14:tracePt t="14357" x="8986838" y="4249738"/>
          <p14:tracePt t="14359" x="8994775" y="4257675"/>
          <p14:tracePt t="14360" x="8994775" y="4265613"/>
          <p14:tracePt t="14362" x="9002713" y="4273550"/>
          <p14:tracePt t="14363" x="9002713" y="4281488"/>
          <p14:tracePt t="14365" x="9010650" y="4291013"/>
          <p14:tracePt t="14366" x="9010650" y="4298950"/>
          <p14:tracePt t="14368" x="9018588" y="4306888"/>
          <p14:tracePt t="14369" x="9018588" y="4314825"/>
          <p14:tracePt t="14370" x="9018588" y="4322763"/>
          <p14:tracePt t="14371" x="9026525" y="4322763"/>
          <p14:tracePt t="14372" x="9026525" y="4330700"/>
          <p14:tracePt t="14374" x="9034463" y="4338638"/>
          <p14:tracePt t="14375" x="9034463" y="4346575"/>
          <p14:tracePt t="14377" x="9042400" y="4354513"/>
          <p14:tracePt t="14378" x="9042400" y="4362450"/>
          <p14:tracePt t="14380" x="9050338" y="4370388"/>
          <p14:tracePt t="14381" x="9050338" y="4378325"/>
          <p14:tracePt t="14382" x="9050338" y="4386263"/>
          <p14:tracePt t="14383" x="9058275" y="4386263"/>
          <p14:tracePt t="14384" x="9058275" y="4394200"/>
          <p14:tracePt t="14385" x="9058275" y="4402138"/>
          <p14:tracePt t="14386" x="9066213" y="4402138"/>
          <p14:tracePt t="14387" x="9066213" y="4410075"/>
          <p14:tracePt t="14388" x="9066213" y="4418013"/>
          <p14:tracePt t="14389" x="9074150" y="4418013"/>
          <p14:tracePt t="14390" x="9074150" y="4425950"/>
          <p14:tracePt t="14391" x="9074150" y="4433888"/>
          <p14:tracePt t="14393" x="9082088" y="4433888"/>
          <p14:tracePt t="14393" x="9082088" y="4441825"/>
          <p14:tracePt t="14394" x="9082088" y="4449763"/>
          <p14:tracePt t="14395" x="9090025" y="4465638"/>
          <p14:tracePt t="14397" x="9090025" y="4473575"/>
          <p14:tracePt t="14398" x="9097963" y="4473575"/>
          <p14:tracePt t="14399" x="9097963" y="4481513"/>
          <p14:tracePt t="14400" x="9097963" y="4489450"/>
          <p14:tracePt t="14401" x="9105900" y="4489450"/>
          <p14:tracePt t="14402" x="9105900" y="4497388"/>
          <p14:tracePt t="14403" x="9113838" y="4505325"/>
          <p14:tracePt t="14404" x="9113838" y="4513263"/>
          <p14:tracePt t="14406" x="9121775" y="4521200"/>
          <p14:tracePt t="14407" x="9121775" y="4529138"/>
          <p14:tracePt t="14408" x="9129713" y="4529138"/>
          <p14:tracePt t="14409" x="9129713" y="4537075"/>
          <p14:tracePt t="14410" x="9129713" y="4545013"/>
          <p14:tracePt t="14411" x="9137650" y="4552950"/>
          <p14:tracePt t="14413" x="9145588" y="4560888"/>
          <p14:tracePt t="14414" x="9145588" y="4568825"/>
          <p14:tracePt t="14415" x="9153525" y="4568825"/>
          <p14:tracePt t="14416" x="9153525" y="4576763"/>
          <p14:tracePt t="14417" x="9161463" y="4584700"/>
          <p14:tracePt t="14418" x="9161463" y="4592638"/>
          <p14:tracePt t="14419" x="9169400" y="4592638"/>
          <p14:tracePt t="14420" x="9169400" y="4600575"/>
          <p14:tracePt t="14421" x="9177338" y="4608513"/>
          <p14:tracePt t="14423" x="9185275" y="4616450"/>
          <p14:tracePt t="14425" x="9193213" y="4624388"/>
          <p14:tracePt t="14426" x="9201150" y="4633913"/>
          <p14:tracePt t="14428" x="9209088" y="4641850"/>
          <p14:tracePt t="14431" x="9217025" y="4649788"/>
          <p14:tracePt t="14432" x="9224963" y="4657725"/>
          <p14:tracePt t="14433" x="9234488" y="4657725"/>
          <p14:tracePt t="14434" x="9234488" y="4665663"/>
          <p14:tracePt t="14435" x="9242425" y="4665663"/>
          <p14:tracePt t="14437" x="9250363" y="4673600"/>
          <p14:tracePt t="14438" x="9258300" y="4673600"/>
          <p14:tracePt t="14440" x="9266238" y="4681538"/>
          <p14:tracePt t="14442" x="9274175" y="4681538"/>
          <p14:tracePt t="14443" x="9282113" y="4681538"/>
          <p14:tracePt t="14444" x="9282113" y="4689475"/>
          <p14:tracePt t="14445" x="9290050" y="4689475"/>
          <p14:tracePt t="14447" x="9297988" y="4697413"/>
          <p14:tracePt t="14448" x="9313863" y="4697413"/>
          <p14:tracePt t="14450" x="9321800" y="4697413"/>
          <p14:tracePt t="14452" x="9329738" y="4697413"/>
          <p14:tracePt t="14453" x="9337675" y="4697413"/>
          <p14:tracePt t="14454" x="9337675" y="4705350"/>
          <p14:tracePt t="14455" x="9345613" y="4705350"/>
          <p14:tracePt t="14456" x="9353550" y="4705350"/>
          <p14:tracePt t="14458" x="9361488" y="4705350"/>
          <p14:tracePt t="14460" x="9369425" y="4705350"/>
          <p14:tracePt t="14462" x="9377363" y="4705350"/>
          <p14:tracePt t="14463" x="9377363" y="4713288"/>
          <p14:tracePt t="14464" x="9385300" y="4713288"/>
          <p14:tracePt t="14465" x="9393238" y="4713288"/>
          <p14:tracePt t="14467" x="9401175" y="4713288"/>
          <p14:tracePt t="14470" x="9409113" y="4713288"/>
          <p14:tracePt t="14475" x="9417050" y="4713288"/>
          <p14:tracePt t="14479" x="9424988" y="4713288"/>
          <p14:tracePt t="14483" x="9432925" y="4713288"/>
          <p14:tracePt t="14487" x="9440863" y="4713288"/>
          <p14:tracePt t="14491" x="9448800" y="4705350"/>
          <p14:tracePt t="14496" x="9448800" y="4697413"/>
          <p14:tracePt t="14498" x="9456738" y="4697413"/>
          <p14:tracePt t="14499" x="9456738" y="4689475"/>
          <p14:tracePt t="14502" x="9456738" y="4681538"/>
          <p14:tracePt t="14504" x="9464675" y="4681538"/>
          <p14:tracePt t="14505" x="9464675" y="4673600"/>
          <p14:tracePt t="14507" x="9464675" y="4665663"/>
          <p14:tracePt t="14511" x="9464675" y="4657725"/>
          <p14:tracePt t="14512" x="9464675" y="4649788"/>
          <p14:tracePt t="14515" x="9464675" y="4641850"/>
          <p14:tracePt t="14516" x="9464675" y="4633913"/>
          <p14:tracePt t="14518" x="9464675" y="4624388"/>
          <p14:tracePt t="14520" x="9464675" y="4616450"/>
          <p14:tracePt t="14522" x="9464675" y="4608513"/>
          <p14:tracePt t="14523" x="9464675" y="4600575"/>
          <p14:tracePt t="14525" x="9464675" y="4592638"/>
          <p14:tracePt t="14527" x="9464675" y="4584700"/>
          <p14:tracePt t="14528" x="9464675" y="4576763"/>
          <p14:tracePt t="14530" x="9464675" y="4568825"/>
          <p14:tracePt t="14532" x="9464675" y="4560888"/>
          <p14:tracePt t="14534" x="9464675" y="4552950"/>
          <p14:tracePt t="14535" x="9464675" y="4545013"/>
          <p14:tracePt t="14537" x="9464675" y="4537075"/>
          <p14:tracePt t="14538" x="9464675" y="4529138"/>
          <p14:tracePt t="14540" x="9464675" y="4521200"/>
          <p14:tracePt t="14542" x="9464675" y="4513263"/>
          <p14:tracePt t="14544" x="9464675" y="4505325"/>
          <p14:tracePt t="14545" x="9464675" y="4497388"/>
          <p14:tracePt t="14548" x="9464675" y="4489450"/>
          <p14:tracePt t="14549" x="9464675" y="4481513"/>
          <p14:tracePt t="14551" x="9464675" y="4473575"/>
          <p14:tracePt t="14552" x="9464675" y="4457700"/>
          <p14:tracePt t="14554" x="9464675" y="4449763"/>
          <p14:tracePt t="14556" x="9464675" y="4441825"/>
          <p14:tracePt t="14558" x="9464675" y="4433888"/>
          <p14:tracePt t="14560" x="9464675" y="4425950"/>
          <p14:tracePt t="14561" x="9464675" y="4418013"/>
          <p14:tracePt t="14564" x="9464675" y="4410075"/>
          <p14:tracePt t="14565" x="9464675" y="4402138"/>
          <p14:tracePt t="14568" x="9464675" y="4394200"/>
          <p14:tracePt t="14570" x="9464675" y="4386263"/>
          <p14:tracePt t="14571" x="9464675" y="4378325"/>
          <p14:tracePt t="14573" x="9464675" y="4370388"/>
          <p14:tracePt t="14575" x="9464675" y="4362450"/>
          <p14:tracePt t="14576" x="9464675" y="4354513"/>
          <p14:tracePt t="14578" x="9464675" y="4346575"/>
          <p14:tracePt t="14581" x="9464675" y="4338638"/>
          <p14:tracePt t="14583" x="9464675" y="4330700"/>
          <p14:tracePt t="14584" x="9472613" y="4330700"/>
          <p14:tracePt t="14584" x="9472613" y="4322763"/>
          <p14:tracePt t="14585" x="9472613" y="4314825"/>
          <p14:tracePt t="14587" x="9472613" y="4306888"/>
          <p14:tracePt t="14589" x="9472613" y="4298950"/>
          <p14:tracePt t="14591" x="9480550" y="4291013"/>
          <p14:tracePt t="14593" x="9480550" y="4281488"/>
          <p14:tracePt t="14595" x="9480550" y="4273550"/>
          <p14:tracePt t="14598" x="9480550" y="4257675"/>
          <p14:tracePt t="14600" x="9480550" y="4249738"/>
          <p14:tracePt t="14602" x="9480550" y="4241800"/>
          <p14:tracePt t="14606" x="9480550" y="4233863"/>
          <p14:tracePt t="14611" x="9488488" y="4225925"/>
          <p14:tracePt t="14617" x="9488488" y="4217988"/>
          <p14:tracePt t="14627" x="9488488" y="4210050"/>
          <p14:tracePt t="14658" x="9488488" y="4202113"/>
          <p14:tracePt t="14669" x="9488488" y="4210050"/>
          <p14:tracePt t="14670" x="9496425" y="4217988"/>
          <p14:tracePt t="14672" x="9496425" y="4225925"/>
          <p14:tracePt t="14675" x="9504363" y="4233863"/>
          <p14:tracePt t="14676" x="9504363" y="4241800"/>
          <p14:tracePt t="14678" x="9504363" y="4249738"/>
          <p14:tracePt t="14681" x="9512300" y="4265613"/>
          <p14:tracePt t="14682" x="9512300" y="4273550"/>
          <p14:tracePt t="14684" x="9512300" y="4281488"/>
          <p14:tracePt t="14685" x="9512300" y="4291013"/>
          <p14:tracePt t="14686" x="9520238" y="4291013"/>
          <p14:tracePt t="14687" x="9520238" y="4298950"/>
          <p14:tracePt t="14688" x="9520238" y="4314825"/>
          <p14:tracePt t="14689" x="9520238" y="4322763"/>
          <p14:tracePt t="14690" x="9528175" y="4330700"/>
          <p14:tracePt t="14691" x="9528175" y="4338638"/>
          <p14:tracePt t="14692" x="9528175" y="4354513"/>
          <p14:tracePt t="14693" x="9528175" y="4362450"/>
          <p14:tracePt t="14694" x="9536113" y="4370388"/>
          <p14:tracePt t="14695" x="9536113" y="4386263"/>
          <p14:tracePt t="14696" x="9536113" y="4394200"/>
          <p14:tracePt t="14698" x="9536113" y="4402138"/>
          <p14:tracePt t="14698" x="9544050" y="4410075"/>
          <p14:tracePt t="14699" x="9544050" y="4418013"/>
          <p14:tracePt t="14700" x="9544050" y="4425950"/>
          <p14:tracePt t="14701" x="9544050" y="4433888"/>
          <p14:tracePt t="14702" x="9544050" y="4441825"/>
          <p14:tracePt t="14703" x="9544050" y="4449763"/>
          <p14:tracePt t="14704" x="9544050" y="4457700"/>
          <p14:tracePt t="14705" x="9551988" y="4465638"/>
          <p14:tracePt t="14706" x="9551988" y="4473575"/>
          <p14:tracePt t="14707" x="9551988" y="4481513"/>
          <p14:tracePt t="14708" x="9551988" y="4497388"/>
          <p14:tracePt t="14709" x="9551988" y="4505325"/>
          <p14:tracePt t="14710" x="9551988" y="4513263"/>
          <p14:tracePt t="14711" x="9559925" y="4521200"/>
          <p14:tracePt t="14712" x="9559925" y="4529138"/>
          <p14:tracePt t="14713" x="9559925" y="4537075"/>
          <p14:tracePt t="14714" x="9559925" y="4545013"/>
          <p14:tracePt t="14715" x="9559925" y="4552950"/>
          <p14:tracePt t="14716" x="9567863" y="4568825"/>
          <p14:tracePt t="14717" x="9567863" y="4576763"/>
          <p14:tracePt t="14718" x="9567863" y="4584700"/>
          <p14:tracePt t="14719" x="9567863" y="4592638"/>
          <p14:tracePt t="14720" x="9567863" y="4608513"/>
          <p14:tracePt t="14721" x="9575800" y="4616450"/>
          <p14:tracePt t="14722" x="9575800" y="4624388"/>
          <p14:tracePt t="14723" x="9575800" y="4633913"/>
          <p14:tracePt t="14724" x="9575800" y="4641850"/>
          <p14:tracePt t="14725" x="9575800" y="4649788"/>
          <p14:tracePt t="14726" x="9575800" y="4657725"/>
          <p14:tracePt t="14727" x="9585325" y="4665663"/>
          <p14:tracePt t="14728" x="9585325" y="4673600"/>
          <p14:tracePt t="14729" x="9585325" y="4681538"/>
          <p14:tracePt t="14731" x="9585325" y="4689475"/>
          <p14:tracePt t="14732" x="9585325" y="4697413"/>
          <p14:tracePt t="14732" x="9593263" y="4705350"/>
          <p14:tracePt t="14733" x="9593263" y="4713288"/>
          <p14:tracePt t="14734" x="9593263" y="4721225"/>
          <p14:tracePt t="14735" x="9593263" y="4729163"/>
          <p14:tracePt t="14736" x="9593263" y="4737100"/>
          <p14:tracePt t="14737" x="9593263" y="4745038"/>
          <p14:tracePt t="14738" x="9601200" y="4745038"/>
          <p14:tracePt t="14739" x="9601200" y="4752975"/>
          <p14:tracePt t="14740" x="9601200" y="4760913"/>
          <p14:tracePt t="14741" x="9601200" y="4768850"/>
          <p14:tracePt t="14742" x="9601200" y="4776788"/>
          <p14:tracePt t="14743" x="9601200" y="4784725"/>
          <p14:tracePt t="14744" x="9601200" y="4792663"/>
          <p14:tracePt t="14745" x="9601200" y="4800600"/>
          <p14:tracePt t="14746" x="9617075" y="4808538"/>
          <p14:tracePt t="14747" x="9617075" y="4816475"/>
          <p14:tracePt t="14749" x="9617075" y="4824413"/>
          <p14:tracePt t="14750" x="9617075" y="4832350"/>
          <p14:tracePt t="14751" x="9617075" y="4840288"/>
          <p14:tracePt t="14752" x="9617075" y="4848225"/>
          <p14:tracePt t="14753" x="9617075" y="4856163"/>
          <p14:tracePt t="14754" x="9617075" y="4864100"/>
          <p14:tracePt t="14755" x="9625013" y="4872038"/>
          <p14:tracePt t="14756" x="9625013" y="4879975"/>
          <p14:tracePt t="14757" x="9625013" y="4887913"/>
          <p14:tracePt t="14758" x="9625013" y="4895850"/>
          <p14:tracePt t="14759" x="9625013" y="4903788"/>
          <p14:tracePt t="14760" x="9625013" y="4911725"/>
          <p14:tracePt t="14761" x="9625013" y="4919663"/>
          <p14:tracePt t="14763" x="9625013" y="4927600"/>
          <p14:tracePt t="14764" x="9625013" y="4951413"/>
          <p14:tracePt t="14765" x="9632950" y="4951413"/>
          <p14:tracePt t="14766" x="9632950" y="4959350"/>
          <p14:tracePt t="14767" x="9632950" y="4967288"/>
          <p14:tracePt t="14768" x="9632950" y="4976813"/>
          <p14:tracePt t="14769" x="9632950" y="4984750"/>
          <p14:tracePt t="14770" x="9632950" y="4992688"/>
          <p14:tracePt t="14772" x="9632950" y="5000625"/>
          <p14:tracePt t="14773" x="9632950" y="5008563"/>
          <p14:tracePt t="14774" x="9640888" y="5016500"/>
          <p14:tracePt t="14775" x="9640888" y="5024438"/>
          <p14:tracePt t="14777" x="9640888" y="5032375"/>
          <p14:tracePt t="14778" x="9640888" y="5040313"/>
          <p14:tracePt t="14779" x="9640888" y="5048250"/>
          <p14:tracePt t="14781" x="9648825" y="5056188"/>
          <p14:tracePt t="14782" x="9648825" y="5064125"/>
          <p14:tracePt t="14784" x="9648825" y="5072063"/>
          <p14:tracePt t="14785" x="9648825" y="5080000"/>
          <p14:tracePt t="14786" x="9656763" y="5080000"/>
          <p14:tracePt t="14787" x="9656763" y="5087938"/>
          <p14:tracePt t="14788" x="9656763" y="5095875"/>
          <p14:tracePt t="14790" x="9656763" y="5103813"/>
          <p14:tracePt t="14791" x="9664700" y="5103813"/>
          <p14:tracePt t="14792" x="9664700" y="5111750"/>
          <p14:tracePt t="14794" x="9664700" y="5119688"/>
          <p14:tracePt t="14795" x="9664700" y="5127625"/>
          <p14:tracePt t="14796" x="9672638" y="5127625"/>
          <p14:tracePt t="14797" x="9672638" y="5135563"/>
          <p14:tracePt t="14799" x="9672638" y="5143500"/>
          <p14:tracePt t="14801" x="9680575" y="5151438"/>
          <p14:tracePt t="14803" x="9680575" y="5159375"/>
          <p14:tracePt t="14805" x="9688513" y="5167313"/>
          <p14:tracePt t="14809" x="9688513" y="5175250"/>
          <p14:tracePt t="14811" x="9696450" y="5183188"/>
          <p14:tracePt t="14815" x="9696450" y="5191125"/>
          <p14:tracePt t="14817" x="9704388" y="5191125"/>
          <p14:tracePt t="14819" x="9704388" y="5199063"/>
          <p14:tracePt t="14833" x="9712325" y="5207000"/>
          <p14:tracePt t="14864" x="9720263" y="5214938"/>
          <p14:tracePt t="14882" x="9728200" y="5214938"/>
          <p14:tracePt t="14884" x="9736138" y="5214938"/>
          <p14:tracePt t="14899" x="9775825" y="5183188"/>
          <p14:tracePt t="14900" x="9775825" y="5175250"/>
          <p14:tracePt t="14901" x="9783763" y="5175250"/>
          <p14:tracePt t="14903" x="9783763" y="5167313"/>
          <p14:tracePt t="14904" x="9791700" y="5167313"/>
          <p14:tracePt t="14906" x="9791700" y="5159375"/>
          <p14:tracePt t="14907" x="9799638" y="5159375"/>
          <p14:tracePt t="14908" x="9799638" y="5151438"/>
          <p14:tracePt t="14910" x="9807575" y="5143500"/>
          <p14:tracePt t="14912" x="9807575" y="5135563"/>
          <p14:tracePt t="14913" x="9815513" y="5135563"/>
          <p14:tracePt t="14915" x="9815513" y="5127625"/>
          <p14:tracePt t="14916" x="9823450" y="5127625"/>
          <p14:tracePt t="14917" x="9823450" y="5119688"/>
          <p14:tracePt t="14919" x="9823450" y="5111750"/>
          <p14:tracePt t="14920" x="9831388" y="5111750"/>
          <p14:tracePt t="14921" x="9831388" y="5103813"/>
          <p14:tracePt t="14923" x="9839325" y="5095875"/>
          <p14:tracePt t="14925" x="9839325" y="5087938"/>
          <p14:tracePt t="14927" x="9847263" y="5080000"/>
          <p14:tracePt t="14929" x="9847263" y="5072063"/>
          <p14:tracePt t="14931" x="9847263" y="5064125"/>
          <p14:tracePt t="14932" x="9855200" y="5056188"/>
          <p14:tracePt t="14934" x="9863138" y="5048250"/>
          <p14:tracePt t="14935" x="9863138" y="5040313"/>
          <p14:tracePt t="14937" x="9863138" y="5032375"/>
          <p14:tracePt t="14938" x="9871075" y="5032375"/>
          <p14:tracePt t="14939" x="9871075" y="5024438"/>
          <p14:tracePt t="14940" x="9871075" y="5016500"/>
          <p14:tracePt t="14942" x="9871075" y="5008563"/>
          <p14:tracePt t="14943" x="9879013" y="5000625"/>
          <p14:tracePt t="14945" x="9879013" y="4992688"/>
          <p14:tracePt t="14946" x="9879013" y="4984750"/>
          <p14:tracePt t="14948" x="9879013" y="4976813"/>
          <p14:tracePt t="14948" x="9886950" y="4976813"/>
          <p14:tracePt t="14949" x="9886950" y="4967288"/>
          <p14:tracePt t="14950" x="9886950" y="4959350"/>
          <p14:tracePt t="14952" x="9886950" y="4951413"/>
          <p14:tracePt t="14953" x="9886950" y="4943475"/>
          <p14:tracePt t="14955" x="9886950" y="4935538"/>
          <p14:tracePt t="14956" x="9894888" y="4927600"/>
          <p14:tracePt t="14957" x="9894888" y="4919663"/>
          <p14:tracePt t="14959" x="9894888" y="4903788"/>
          <p14:tracePt t="14960" x="9894888" y="4895850"/>
          <p14:tracePt t="14961" x="9894888" y="4887913"/>
          <p14:tracePt t="14963" x="9894888" y="4879975"/>
          <p14:tracePt t="14965" x="9894888" y="4872038"/>
          <p14:tracePt t="14966" x="9894888" y="4864100"/>
          <p14:tracePt t="14966" x="9902825" y="4856163"/>
          <p14:tracePt t="14968" x="9902825" y="4848225"/>
          <p14:tracePt t="14969" x="9902825" y="4840288"/>
          <p14:tracePt t="14970" x="9902825" y="4824413"/>
          <p14:tracePt t="14971" x="9902825" y="4816475"/>
          <p14:tracePt t="14972" x="9902825" y="4800600"/>
          <p14:tracePt t="14973" x="9902825" y="4792663"/>
          <p14:tracePt t="14974" x="9902825" y="4784725"/>
          <p14:tracePt t="14975" x="9902825" y="4776788"/>
          <p14:tracePt t="14976" x="9902825" y="4768850"/>
          <p14:tracePt t="14977" x="9902825" y="4760913"/>
          <p14:tracePt t="14978" x="9902825" y="4752975"/>
          <p14:tracePt t="14979" x="9902825" y="4737100"/>
          <p14:tracePt t="14981" x="9902825" y="4729163"/>
          <p14:tracePt t="14981" x="9902825" y="4721225"/>
          <p14:tracePt t="14982" x="9902825" y="4713288"/>
          <p14:tracePt t="14983" x="9902825" y="4705350"/>
          <p14:tracePt t="14984" x="9894888" y="4689475"/>
          <p14:tracePt t="14985" x="9894888" y="4681538"/>
          <p14:tracePt t="14986" x="9894888" y="4673600"/>
          <p14:tracePt t="14987" x="9894888" y="4665663"/>
          <p14:tracePt t="14988" x="9886950" y="4657725"/>
          <p14:tracePt t="14990" x="9886950" y="4649788"/>
          <p14:tracePt t="14991" x="9886950" y="4641850"/>
          <p14:tracePt t="14992" x="9879013" y="4633913"/>
          <p14:tracePt t="14993" x="9879013" y="4624388"/>
          <p14:tracePt t="14994" x="9879013" y="4616450"/>
          <p14:tracePt t="14995" x="9871075" y="4608513"/>
          <p14:tracePt t="14996" x="9871075" y="4600575"/>
          <p14:tracePt t="14997" x="9871075" y="4592638"/>
          <p14:tracePt t="14998" x="9863138" y="4584700"/>
          <p14:tracePt t="14999" x="9863138" y="4576763"/>
          <p14:tracePt t="15000" x="9863138" y="4568825"/>
          <p14:tracePt t="15001" x="9863138" y="4560888"/>
          <p14:tracePt t="15002" x="9855200" y="4552950"/>
          <p14:tracePt t="15003" x="9855200" y="4545013"/>
          <p14:tracePt t="15004" x="9855200" y="4537075"/>
          <p14:tracePt t="15005" x="9847263" y="4529138"/>
          <p14:tracePt t="15007" x="9847263" y="4521200"/>
          <p14:tracePt t="15008" x="9839325" y="4513263"/>
          <p14:tracePt t="15009" x="9839325" y="4505325"/>
          <p14:tracePt t="15010" x="9839325" y="4497388"/>
          <p14:tracePt t="15011" x="9831388" y="4489450"/>
          <p14:tracePt t="15012" x="9831388" y="4481513"/>
          <p14:tracePt t="15013" x="9831388" y="4473575"/>
          <p14:tracePt t="15014" x="9823450" y="4465638"/>
          <p14:tracePt t="15015" x="9823450" y="4457700"/>
          <p14:tracePt t="15016" x="9823450" y="4449763"/>
          <p14:tracePt t="15017" x="9815513" y="4441825"/>
          <p14:tracePt t="15018" x="9815513" y="4433888"/>
          <p14:tracePt t="15019" x="9815513" y="4425950"/>
          <p14:tracePt t="15021" x="9807575" y="4418013"/>
          <p14:tracePt t="15022" x="9807575" y="4410075"/>
          <p14:tracePt t="15023" x="9807575" y="4402138"/>
          <p14:tracePt t="15024" x="9799638" y="4394200"/>
          <p14:tracePt t="15025" x="9799638" y="4386263"/>
          <p14:tracePt t="15027" x="9799638" y="4378325"/>
          <p14:tracePt t="15028" x="9791700" y="4370388"/>
          <p14:tracePt t="15029" x="9791700" y="4362450"/>
          <p14:tracePt t="15031" x="9791700" y="4346575"/>
          <p14:tracePt t="15032" x="9791700" y="4338638"/>
          <p14:tracePt t="15032" x="9783763" y="4330700"/>
          <p14:tracePt t="15034" x="9783763" y="4322763"/>
          <p14:tracePt t="15035" x="9783763" y="4314825"/>
          <p14:tracePt t="15036" x="9775825" y="4306888"/>
          <p14:tracePt t="15037" x="9775825" y="4298950"/>
          <p14:tracePt t="15039" x="9775825" y="4291013"/>
          <p14:tracePt t="15040" x="9767888" y="4281488"/>
          <p14:tracePt t="15041" x="9767888" y="4273550"/>
          <p14:tracePt t="15042" x="9767888" y="4265613"/>
          <p14:tracePt t="15043" x="9767888" y="4257675"/>
          <p14:tracePt t="15045" x="9759950" y="4249738"/>
          <p14:tracePt t="15046" x="9759950" y="4241800"/>
          <p14:tracePt t="15047" x="9759950" y="4233863"/>
          <p14:tracePt t="15048" x="9759950" y="4225925"/>
          <p14:tracePt t="15050" x="9752013" y="4217988"/>
          <p14:tracePt t="15051" x="9752013" y="4210050"/>
          <p14:tracePt t="15052" x="9752013" y="4202113"/>
          <p14:tracePt t="15053" x="9752013" y="4194175"/>
          <p14:tracePt t="15054" x="9752013" y="4186238"/>
          <p14:tracePt t="15055" x="9744075" y="4186238"/>
          <p14:tracePt t="15056" x="9744075" y="4178300"/>
          <p14:tracePt t="15057" x="9744075" y="4170363"/>
          <p14:tracePt t="15058" x="9744075" y="4162425"/>
          <p14:tracePt t="15060" x="9744075" y="4154488"/>
          <p14:tracePt t="15061" x="9744075" y="4146550"/>
          <p14:tracePt t="15062" x="9736138" y="4146550"/>
          <p14:tracePt t="15063" x="9736138" y="4138613"/>
          <p14:tracePt t="15065" x="9736138" y="4130675"/>
          <p14:tracePt t="15066" x="9736138" y="4122738"/>
          <p14:tracePt t="15068" x="9736138" y="4114800"/>
          <p14:tracePt t="15070" x="9736138" y="4106863"/>
          <p14:tracePt t="15071" x="9728200" y="4106863"/>
          <p14:tracePt t="15072" x="9728200" y="4098925"/>
          <p14:tracePt t="15074" x="9728200" y="4090988"/>
          <p14:tracePt t="15076" x="9728200" y="4083050"/>
          <p14:tracePt t="15078" x="9728200" y="4075113"/>
          <p14:tracePt t="15082" x="9728200" y="4067175"/>
          <p14:tracePt t="15085" x="9728200" y="4059238"/>
          <p14:tracePt t="15087" x="9728200" y="4051300"/>
          <p14:tracePt t="15090" x="9728200" y="4043363"/>
          <p14:tracePt t="15091" x="9728200" y="4035425"/>
          <p14:tracePt t="15092" x="9720263" y="4035425"/>
          <p14:tracePt t="15094" x="9720263" y="4027488"/>
          <p14:tracePt t="15096" x="9720263" y="4011613"/>
          <p14:tracePt t="15098" x="9720263" y="4003675"/>
          <p14:tracePt t="15102" x="9720263" y="3995738"/>
          <p14:tracePt t="15103" x="9720263" y="3987800"/>
          <p14:tracePt t="15107" x="9720263" y="3979863"/>
          <p14:tracePt t="15109" x="9720263" y="3971925"/>
          <p14:tracePt t="15112" x="9720263" y="3963988"/>
          <p14:tracePt t="15115" x="9720263" y="3956050"/>
          <p14:tracePt t="15118" x="9720263" y="3948113"/>
          <p14:tracePt t="15121" x="9728200" y="3938588"/>
          <p14:tracePt t="15126" x="9728200" y="3930650"/>
          <p14:tracePt t="15127" x="9736138" y="3930650"/>
          <p14:tracePt t="15132" x="9736138" y="3922713"/>
          <p14:tracePt t="15134" x="9744075" y="3922713"/>
          <p14:tracePt t="15138" x="9752013" y="3914775"/>
          <p14:tracePt t="15144" x="9759950" y="3914775"/>
          <p14:tracePt t="15146" x="9759950" y="3906838"/>
          <p14:tracePt t="15148" x="9767888" y="3906838"/>
          <p14:tracePt t="15152" x="9775825" y="3906838"/>
          <p14:tracePt t="15154" x="9783763" y="3906838"/>
          <p14:tracePt t="15159" x="9791700" y="3906838"/>
          <p14:tracePt t="15162" x="9799638" y="3906838"/>
          <p14:tracePt t="15165" x="9807575" y="3906838"/>
          <p14:tracePt t="15167" x="9815513" y="3906838"/>
          <p14:tracePt t="15170" x="9823450" y="3906838"/>
          <p14:tracePt t="15171" x="9831388" y="3906838"/>
          <p14:tracePt t="15175" x="9839325" y="3914775"/>
          <p14:tracePt t="15176" x="9847263" y="3914775"/>
          <p14:tracePt t="15177" x="9847263" y="3922713"/>
          <p14:tracePt t="15178" x="9855200" y="3922713"/>
          <p14:tracePt t="15179" x="9863138" y="3922713"/>
          <p14:tracePt t="15181" x="9871075" y="3948113"/>
          <p14:tracePt t="15181" x="9879013" y="3948113"/>
          <p14:tracePt t="15182" x="9886950" y="3956050"/>
          <p14:tracePt t="15183" x="9894888" y="3963988"/>
          <p14:tracePt t="15184" x="9902825" y="3963988"/>
          <p14:tracePt t="15185" x="9910763" y="3971925"/>
          <p14:tracePt t="15186" x="9910763" y="3979863"/>
          <p14:tracePt t="15187" x="9926638" y="3979863"/>
          <p14:tracePt t="15188" x="9936163" y="3987800"/>
          <p14:tracePt t="15189" x="9944100" y="3987800"/>
          <p14:tracePt t="15190" x="9952038" y="3995738"/>
          <p14:tracePt t="15191" x="9952038" y="4003675"/>
          <p14:tracePt t="15192" x="9959975" y="4011613"/>
          <p14:tracePt t="15193" x="9967913" y="4011613"/>
          <p14:tracePt t="15194" x="9975850" y="4019550"/>
          <p14:tracePt t="15195" x="9983788" y="4027488"/>
          <p14:tracePt t="15196" x="9991725" y="4035425"/>
          <p14:tracePt t="15197" x="9999663" y="4035425"/>
          <p14:tracePt t="15198" x="9999663" y="4043363"/>
          <p14:tracePt t="15199" x="10007600" y="4051300"/>
          <p14:tracePt t="15200" x="10015538" y="4059238"/>
          <p14:tracePt t="15201" x="10023475" y="4059238"/>
          <p14:tracePt t="15202" x="10031413" y="4067175"/>
          <p14:tracePt t="15203" x="10031413" y="4075113"/>
          <p14:tracePt t="15204" x="10039350" y="4083050"/>
          <p14:tracePt t="15205" x="10047288" y="4090988"/>
          <p14:tracePt t="15206" x="10055225" y="4098925"/>
          <p14:tracePt t="15207" x="10063163" y="4106863"/>
          <p14:tracePt t="15208" x="10071100" y="4106863"/>
          <p14:tracePt t="15210" x="10071100" y="4114800"/>
          <p14:tracePt t="15210" x="10079038" y="4122738"/>
          <p14:tracePt t="15211" x="10086975" y="4130675"/>
          <p14:tracePt t="15212" x="10086975" y="4138613"/>
          <p14:tracePt t="15213" x="10094913" y="4138613"/>
          <p14:tracePt t="15214" x="10102850" y="4146550"/>
          <p14:tracePt t="15216" x="10102850" y="4154488"/>
          <p14:tracePt t="15217" x="10110788" y="4162425"/>
          <p14:tracePt t="15217" x="10118725" y="4170363"/>
          <p14:tracePt t="15218" x="10118725" y="4178300"/>
          <p14:tracePt t="15219" x="10126663" y="4186238"/>
          <p14:tracePt t="15220" x="10134600" y="4194175"/>
          <p14:tracePt t="15221" x="10134600" y="4202113"/>
          <p14:tracePt t="15222" x="10142538" y="4202113"/>
          <p14:tracePt t="15223" x="10142538" y="4210050"/>
          <p14:tracePt t="15224" x="10150475" y="4217988"/>
          <p14:tracePt t="15225" x="10150475" y="4225925"/>
          <p14:tracePt t="15226" x="10158413" y="4233863"/>
          <p14:tracePt t="15227" x="10166350" y="4241800"/>
          <p14:tracePt t="15228" x="10166350" y="4249738"/>
          <p14:tracePt t="15229" x="10174288" y="4257675"/>
          <p14:tracePt t="15231" x="10174288" y="4265613"/>
          <p14:tracePt t="15231" x="10182225" y="4273550"/>
          <p14:tracePt t="15232" x="10182225" y="4291013"/>
          <p14:tracePt t="15233" x="10190163" y="4298950"/>
          <p14:tracePt t="15234" x="10190163" y="4306888"/>
          <p14:tracePt t="15235" x="10198100" y="4314825"/>
          <p14:tracePt t="15237" x="10198100" y="4322763"/>
          <p14:tracePt t="15238" x="10206038" y="4330700"/>
          <p14:tracePt t="15239" x="10206038" y="4338638"/>
          <p14:tracePt t="15240" x="10213975" y="4346575"/>
          <p14:tracePt t="15241" x="10213975" y="4354513"/>
          <p14:tracePt t="15242" x="10213975" y="4362450"/>
          <p14:tracePt t="15243" x="10221913" y="4370388"/>
          <p14:tracePt t="15244" x="10221913" y="4378325"/>
          <p14:tracePt t="15245" x="10229850" y="4386263"/>
          <p14:tracePt t="15246" x="10229850" y="4394200"/>
          <p14:tracePt t="15248" x="10229850" y="4402138"/>
          <p14:tracePt t="15249" x="10237788" y="4410075"/>
          <p14:tracePt t="15250" x="10237788" y="4418013"/>
          <p14:tracePt t="15251" x="10237788" y="4425950"/>
          <p14:tracePt t="15252" x="10245725" y="4433888"/>
          <p14:tracePt t="15253" x="10245725" y="4441825"/>
          <p14:tracePt t="15254" x="10245725" y="4449763"/>
          <p14:tracePt t="15255" x="10253663" y="4457700"/>
          <p14:tracePt t="15257" x="10253663" y="4465638"/>
          <p14:tracePt t="15258" x="10253663" y="4473575"/>
          <p14:tracePt t="15259" x="10253663" y="4481513"/>
          <p14:tracePt t="15260" x="10269538" y="4489450"/>
          <p14:tracePt t="15262" x="10269538" y="4497388"/>
          <p14:tracePt t="15263" x="10269538" y="4505325"/>
          <p14:tracePt t="15264" x="10269538" y="4513263"/>
          <p14:tracePt t="15266" x="10279063" y="4521200"/>
          <p14:tracePt t="15267" x="10279063" y="4529138"/>
          <p14:tracePt t="15268" x="10279063" y="4537075"/>
          <p14:tracePt t="15269" x="10279063" y="4545013"/>
          <p14:tracePt t="15271" x="10287000" y="4552950"/>
          <p14:tracePt t="15272" x="10287000" y="4560888"/>
          <p14:tracePt t="15273" x="10287000" y="4568825"/>
          <p14:tracePt t="15275" x="10287000" y="4576763"/>
          <p14:tracePt t="15276" x="10294938" y="4584700"/>
          <p14:tracePt t="15277" x="10294938" y="4592638"/>
          <p14:tracePt t="15279" x="10294938" y="4600575"/>
          <p14:tracePt t="15281" x="10302875" y="4608513"/>
          <p14:tracePt t="15281" x="10302875" y="4616450"/>
          <p14:tracePt t="15283" x="10302875" y="4633913"/>
          <p14:tracePt t="15284" x="10310813" y="4641850"/>
          <p14:tracePt t="15285" x="10310813" y="4649788"/>
          <p14:tracePt t="15287" x="10310813" y="4657725"/>
          <p14:tracePt t="15288" x="10318750" y="4665663"/>
          <p14:tracePt t="15290" x="10318750" y="4673600"/>
          <p14:tracePt t="15291" x="10318750" y="4681538"/>
          <p14:tracePt t="15292" x="10326688" y="4681538"/>
          <p14:tracePt t="15293" x="10326688" y="4689475"/>
          <p14:tracePt t="15295" x="10326688" y="4697413"/>
          <p14:tracePt t="15296" x="10334625" y="4697413"/>
          <p14:tracePt t="15297" x="10334625" y="4705350"/>
          <p14:tracePt t="15299" x="10334625" y="4713288"/>
          <p14:tracePt t="15300" x="10342563" y="4713288"/>
          <p14:tracePt t="15301" x="10342563" y="4721225"/>
          <p14:tracePt t="15303" x="10342563" y="4729163"/>
          <p14:tracePt t="15305" x="10350500" y="4729163"/>
          <p14:tracePt t="15308" x="10350500" y="4737100"/>
          <p14:tracePt t="15314" x="10358438" y="4737100"/>
          <p14:tracePt t="15316" x="10358438" y="4745038"/>
          <p14:tracePt t="15329" x="10366375" y="4745038"/>
          <p14:tracePt t="15344" x="10366375" y="4752975"/>
          <p14:tracePt t="15356" x="10374313" y="4752975"/>
          <p14:tracePt t="15364" x="10382250" y="4752975"/>
          <p14:tracePt t="15367" x="10382250" y="4745038"/>
          <p14:tracePt t="15369" x="10390188" y="4737100"/>
          <p14:tracePt t="15372" x="10390188" y="4729163"/>
          <p14:tracePt t="15373" x="10390188" y="4721225"/>
          <p14:tracePt t="15374" x="10398125" y="4721225"/>
          <p14:tracePt t="15375" x="10398125" y="4713288"/>
          <p14:tracePt t="15377" x="10398125" y="4705350"/>
          <p14:tracePt t="15378" x="10398125" y="4697413"/>
          <p14:tracePt t="15379" x="10406063" y="4697413"/>
          <p14:tracePt t="15381" x="10406063" y="4681538"/>
          <p14:tracePt t="15382" x="10414000" y="4665663"/>
          <p14:tracePt t="15382" x="10414000" y="4657725"/>
          <p14:tracePt t="15383" x="10414000" y="4649788"/>
          <p14:tracePt t="15384" x="10421938" y="4641850"/>
          <p14:tracePt t="15385" x="10421938" y="4633913"/>
          <p14:tracePt t="15386" x="10421938" y="4624388"/>
          <p14:tracePt t="15387" x="10429875" y="4616450"/>
          <p14:tracePt t="15388" x="10429875" y="4608513"/>
          <p14:tracePt t="15389" x="10437813" y="4600575"/>
          <p14:tracePt t="15390" x="10437813" y="4592638"/>
          <p14:tracePt t="15391" x="10437813" y="4584700"/>
          <p14:tracePt t="15392" x="10445750" y="4576763"/>
          <p14:tracePt t="15393" x="10445750" y="4568825"/>
          <p14:tracePt t="15394" x="10445750" y="4552950"/>
          <p14:tracePt t="15395" x="10453688" y="4545013"/>
          <p14:tracePt t="15396" x="10453688" y="4537075"/>
          <p14:tracePt t="15397" x="10453688" y="4529138"/>
          <p14:tracePt t="15398" x="10461625" y="4521200"/>
          <p14:tracePt t="15399" x="10461625" y="4513263"/>
          <p14:tracePt t="15400" x="10461625" y="4505325"/>
          <p14:tracePt t="15401" x="10469563" y="4497388"/>
          <p14:tracePt t="15402" x="10469563" y="4489450"/>
          <p14:tracePt t="15403" x="10469563" y="4481513"/>
          <p14:tracePt t="15404" x="10477500" y="4473575"/>
          <p14:tracePt t="15405" x="10477500" y="4465638"/>
          <p14:tracePt t="15406" x="10477500" y="4457700"/>
          <p14:tracePt t="15407" x="10477500" y="4441825"/>
          <p14:tracePt t="15408" x="10485438" y="4433888"/>
          <p14:tracePt t="15409" x="10485438" y="4425950"/>
          <p14:tracePt t="15410" x="10485438" y="4410075"/>
          <p14:tracePt t="15411" x="10485438" y="4402138"/>
          <p14:tracePt t="15412" x="10485438" y="4394200"/>
          <p14:tracePt t="15413" x="10493375" y="4386263"/>
          <p14:tracePt t="15414" x="10493375" y="4378325"/>
          <p14:tracePt t="15416" x="10493375" y="4370388"/>
          <p14:tracePt t="15416" x="10493375" y="4362450"/>
          <p14:tracePt t="15417" x="10493375" y="4354513"/>
          <p14:tracePt t="15418" x="10493375" y="4346575"/>
          <p14:tracePt t="15419" x="10501313" y="4338638"/>
          <p14:tracePt t="15420" x="10501313" y="4330700"/>
          <p14:tracePt t="15421" x="10501313" y="4322763"/>
          <p14:tracePt t="15422" x="10501313" y="4314825"/>
          <p14:tracePt t="15423" x="10501313" y="4306888"/>
          <p14:tracePt t="15424" x="10501313" y="4298950"/>
          <p14:tracePt t="15425" x="10501313" y="4291013"/>
          <p14:tracePt t="15427" x="10501313" y="4281488"/>
          <p14:tracePt t="15428" x="10501313" y="4273550"/>
          <p14:tracePt t="15429" x="10501313" y="4265613"/>
          <p14:tracePt t="15431" x="10501313" y="4257675"/>
          <p14:tracePt t="15431" x="10501313" y="4249738"/>
          <p14:tracePt t="15433" x="10501313" y="4241800"/>
          <p14:tracePt t="15434" x="10501313" y="4233863"/>
          <p14:tracePt t="15435" x="10501313" y="4225925"/>
          <p14:tracePt t="15436" x="10501313" y="4217988"/>
          <p14:tracePt t="15438" x="10501313" y="4210050"/>
          <p14:tracePt t="15439" x="10501313" y="4202113"/>
          <p14:tracePt t="15441" x="10501313" y="4194175"/>
          <p14:tracePt t="15442" x="10501313" y="4186238"/>
          <p14:tracePt t="15444" x="10501313" y="4178300"/>
          <p14:tracePt t="15446" x="10501313" y="4170363"/>
          <p14:tracePt t="15448" x="10501313" y="4162425"/>
          <p14:tracePt t="15449" x="10501313" y="4154488"/>
          <p14:tracePt t="15451" x="10501313" y="4146550"/>
          <p14:tracePt t="15453" x="10501313" y="4138613"/>
          <p14:tracePt t="15455" x="10501313" y="4130675"/>
          <p14:tracePt t="15457" x="10501313" y="4122738"/>
          <p14:tracePt t="15459" x="10501313" y="4114800"/>
          <p14:tracePt t="15461" x="10501313" y="4106863"/>
          <p14:tracePt t="15463" x="10501313" y="4098925"/>
          <p14:tracePt t="15465" x="10493375" y="4090988"/>
          <p14:tracePt t="15467" x="10493375" y="4083050"/>
          <p14:tracePt t="15469" x="10493375" y="4067175"/>
          <p14:tracePt t="15471" x="10493375" y="4059238"/>
          <p14:tracePt t="15473" x="10493375" y="4051300"/>
          <p14:tracePt t="15475" x="10493375" y="4043363"/>
          <p14:tracePt t="15477" x="10493375" y="4035425"/>
          <p14:tracePt t="15479" x="10493375" y="4027488"/>
          <p14:tracePt t="15481" x="10493375" y="4019550"/>
          <p14:tracePt t="15483" x="10493375" y="4011613"/>
          <p14:tracePt t="15485" x="10493375" y="4003675"/>
          <p14:tracePt t="15487" x="10493375" y="3995738"/>
          <p14:tracePt t="15488" x="10493375" y="3987800"/>
          <p14:tracePt t="15490" x="10493375" y="3979863"/>
          <p14:tracePt t="15492" x="10493375" y="3971925"/>
          <p14:tracePt t="15493" x="10493375" y="3963988"/>
          <p14:tracePt t="15495" x="10493375" y="3956050"/>
          <p14:tracePt t="15496" x="10493375" y="3948113"/>
          <p14:tracePt t="15497" x="10493375" y="3938588"/>
          <p14:tracePt t="15498" x="10501313" y="3938588"/>
          <p14:tracePt t="15499" x="10501313" y="3930650"/>
          <p14:tracePt t="15500" x="10501313" y="3922713"/>
          <p14:tracePt t="15502" x="10501313" y="3914775"/>
          <p14:tracePt t="15503" x="10501313" y="3906838"/>
          <p14:tracePt t="15504" x="10509250" y="3898900"/>
          <p14:tracePt t="15506" x="10509250" y="3890963"/>
          <p14:tracePt t="15507" x="10509250" y="3883025"/>
          <p14:tracePt t="15508" x="10509250" y="3875088"/>
          <p14:tracePt t="15509" x="10517188" y="3867150"/>
          <p14:tracePt t="15511" x="10517188" y="3859213"/>
          <p14:tracePt t="15512" x="10517188" y="3851275"/>
          <p14:tracePt t="15513" x="10517188" y="3843338"/>
          <p14:tracePt t="15514" x="10525125" y="3835400"/>
          <p14:tracePt t="15515" x="10525125" y="3827463"/>
          <p14:tracePt t="15517" x="10525125" y="3819525"/>
          <p14:tracePt t="15518" x="10525125" y="3811588"/>
          <p14:tracePt t="15519" x="10533063" y="3803650"/>
          <p14:tracePt t="15520" x="10533063" y="3795713"/>
          <p14:tracePt t="15521" x="10533063" y="3787775"/>
          <p14:tracePt t="15522" x="10533063" y="3779838"/>
          <p14:tracePt t="15523" x="10533063" y="3771900"/>
          <p14:tracePt t="15524" x="10533063" y="3763963"/>
          <p14:tracePt t="15525" x="10541000" y="3763963"/>
          <p14:tracePt t="15526" x="10541000" y="3756025"/>
          <p14:tracePt t="15527" x="10541000" y="3748088"/>
          <p14:tracePt t="15528" x="10541000" y="3740150"/>
          <p14:tracePt t="15529" x="10541000" y="3724275"/>
          <p14:tracePt t="15531" x="10548938" y="3716338"/>
          <p14:tracePt t="15531" x="10548938" y="3708400"/>
          <p14:tracePt t="15532" x="10548938" y="3700463"/>
          <p14:tracePt t="15533" x="10548938" y="3692525"/>
          <p14:tracePt t="15535" x="10548938" y="3684588"/>
          <p14:tracePt t="15536" x="10548938" y="3676650"/>
          <p14:tracePt t="15537" x="10548938" y="3668713"/>
          <p14:tracePt t="15538" x="10548938" y="3660775"/>
          <p14:tracePt t="15539" x="10548938" y="3652838"/>
          <p14:tracePt t="15540" x="10556875" y="3652838"/>
          <p14:tracePt t="15541" x="10556875" y="3644900"/>
          <p14:tracePt t="15542" x="10556875" y="3636963"/>
          <p14:tracePt t="15543" x="10556875" y="3629025"/>
          <p14:tracePt t="15544" x="10556875" y="3621088"/>
          <p14:tracePt t="15545" x="10556875" y="3613150"/>
          <p14:tracePt t="15547" x="10556875" y="3605213"/>
          <p14:tracePt t="15548" x="10556875" y="3595688"/>
          <p14:tracePt t="15550" x="10556875" y="3587750"/>
          <p14:tracePt t="15551" x="10556875" y="3579813"/>
          <p14:tracePt t="15553" x="10556875" y="3571875"/>
          <p14:tracePt t="15554" x="10564813" y="3563938"/>
          <p14:tracePt t="15556" x="10564813" y="3556000"/>
          <p14:tracePt t="15558" x="10564813" y="3548063"/>
          <p14:tracePt t="15559" x="10564813" y="3540125"/>
          <p14:tracePt t="15561" x="10564813" y="3532188"/>
          <p14:tracePt t="15563" x="10572750" y="3524250"/>
          <p14:tracePt t="15565" x="10572750" y="3516313"/>
          <p14:tracePt t="15567" x="10572750" y="3508375"/>
          <p14:tracePt t="15571" x="10572750" y="3500438"/>
          <p14:tracePt t="15575" x="10572750" y="3492500"/>
          <p14:tracePt t="15577" x="10572750" y="3484563"/>
          <p14:tracePt t="15582" x="10572750" y="3476625"/>
          <p14:tracePt t="15584" x="10572750" y="3468688"/>
          <p14:tracePt t="15589" x="10572750" y="3460750"/>
          <p14:tracePt t="15592" x="10572750" y="3452813"/>
          <p14:tracePt t="15595" x="10572750" y="3444875"/>
          <p14:tracePt t="15599" x="10572750" y="3436938"/>
          <p14:tracePt t="15601" x="10572750" y="3429000"/>
          <p14:tracePt t="15605" x="10572750" y="3421063"/>
          <p14:tracePt t="15608" x="10572750" y="3413125"/>
          <p14:tracePt t="15610" x="10572750" y="3405188"/>
          <p14:tracePt t="15612" x="10572750" y="3389313"/>
          <p14:tracePt t="15615" x="10572750" y="3381375"/>
          <p14:tracePt t="15617" x="10572750" y="3373438"/>
          <p14:tracePt t="15618" x="10564813" y="3373438"/>
          <p14:tracePt t="15619" x="10564813" y="3365500"/>
          <p14:tracePt t="15623" x="10564813" y="3357563"/>
          <p14:tracePt t="15624" x="10564813" y="3349625"/>
          <p14:tracePt t="15626" x="10556875" y="3341688"/>
          <p14:tracePt t="15628" x="10556875" y="3333750"/>
          <p14:tracePt t="15631" x="10556875" y="3317875"/>
          <p14:tracePt t="15633" x="10556875" y="3309938"/>
          <p14:tracePt t="15635" x="10548938" y="3302000"/>
          <p14:tracePt t="15637" x="10548938" y="3294063"/>
          <p14:tracePt t="15639" x="10548938" y="3286125"/>
          <p14:tracePt t="15641" x="10548938" y="3278188"/>
          <p14:tracePt t="15642" x="10548938" y="3270250"/>
          <p14:tracePt t="15644" x="10541000" y="3262313"/>
          <p14:tracePt t="15646" x="10541000" y="3252788"/>
          <p14:tracePt t="15647" x="10541000" y="3244850"/>
          <p14:tracePt t="15649" x="10541000" y="3236913"/>
          <p14:tracePt t="15651" x="10541000" y="3228975"/>
          <p14:tracePt t="15652" x="10541000" y="3221038"/>
          <p14:tracePt t="15654" x="10541000" y="3213100"/>
          <p14:tracePt t="15655" x="10541000" y="3205163"/>
          <p14:tracePt t="15657" x="10541000" y="3197225"/>
          <p14:tracePt t="15659" x="10541000" y="3189288"/>
          <p14:tracePt t="15660" x="10541000" y="3181350"/>
          <p14:tracePt t="15662" x="10541000" y="3173413"/>
          <p14:tracePt t="15663" x="10541000" y="3165475"/>
          <p14:tracePt t="15665" x="10541000" y="3157538"/>
          <p14:tracePt t="15667" x="10541000" y="3149600"/>
          <p14:tracePt t="15668" x="10541000" y="3141663"/>
          <p14:tracePt t="15670" x="10541000" y="3133725"/>
          <p14:tracePt t="15672" x="10541000" y="3125788"/>
          <p14:tracePt t="15673" x="10541000" y="3117850"/>
          <p14:tracePt t="15675" x="10541000" y="3109913"/>
          <p14:tracePt t="15677" x="10541000" y="3101975"/>
          <p14:tracePt t="15679" x="10541000" y="3094038"/>
          <p14:tracePt t="15681" x="10541000" y="3086100"/>
          <p14:tracePt t="15683" x="10541000" y="3078163"/>
          <p14:tracePt t="15685" x="10541000" y="3070225"/>
          <p14:tracePt t="15687" x="10541000" y="3062288"/>
          <p14:tracePt t="15689" x="10541000" y="3046413"/>
          <p14:tracePt t="15691" x="10541000" y="3038475"/>
          <p14:tracePt t="15693" x="10541000" y="3030538"/>
          <p14:tracePt t="15697" x="10541000" y="3022600"/>
          <p14:tracePt t="15700" x="10541000" y="3014663"/>
          <p14:tracePt t="15701" x="10541000" y="3006725"/>
          <p14:tracePt t="15704" x="10541000" y="2998788"/>
          <p14:tracePt t="15708" x="10541000" y="2990850"/>
          <p14:tracePt t="15710" x="10541000" y="2982913"/>
          <p14:tracePt t="15713" x="10541000" y="2974975"/>
          <p14:tracePt t="15716" x="10541000" y="2967038"/>
          <p14:tracePt t="15719" x="10541000" y="2959100"/>
          <p14:tracePt t="15723" x="10541000" y="2951163"/>
          <p14:tracePt t="15726" x="10541000" y="2943225"/>
          <p14:tracePt t="15730" x="10541000" y="2935288"/>
          <p14:tracePt t="15732" x="10541000" y="2927350"/>
          <p14:tracePt t="15737" x="10541000" y="2919413"/>
          <p14:tracePt t="15740" x="10541000" y="2909888"/>
          <p14:tracePt t="15743" x="10541000" y="2901950"/>
          <p14:tracePt t="15746" x="10541000" y="2894013"/>
          <p14:tracePt t="15749" x="10541000" y="2886075"/>
          <p14:tracePt t="15751" x="10541000" y="2878138"/>
          <p14:tracePt t="15754" x="10541000" y="2870200"/>
          <p14:tracePt t="15757" x="10541000" y="2862263"/>
          <p14:tracePt t="15759" x="10541000" y="2854325"/>
          <p14:tracePt t="15761" x="10541000" y="2846388"/>
          <p14:tracePt t="15763" x="10541000" y="2838450"/>
          <p14:tracePt t="15767" x="10541000" y="2830513"/>
          <p14:tracePt t="15768" x="10541000" y="2822575"/>
          <p14:tracePt t="15770" x="10548938" y="2814638"/>
          <p14:tracePt t="15771" x="10548938" y="2806700"/>
          <p14:tracePt t="15773" x="10548938" y="2798763"/>
          <p14:tracePt t="15775" x="10548938" y="2790825"/>
          <p14:tracePt t="15777" x="10548938" y="2782888"/>
          <p14:tracePt t="15778" x="10548938" y="2774950"/>
          <p14:tracePt t="15781" x="10548938" y="2767013"/>
          <p14:tracePt t="15783" x="10548938" y="2759075"/>
          <p14:tracePt t="15783" x="10548938" y="2751138"/>
          <p14:tracePt t="15785" x="10548938" y="2743200"/>
          <p14:tracePt t="15786" x="10548938" y="2735263"/>
          <p14:tracePt t="15788" x="10548938" y="2727325"/>
          <p14:tracePt t="15789" x="10548938" y="2719388"/>
          <p14:tracePt t="15791" x="10548938" y="2703513"/>
          <p14:tracePt t="15792" x="10548938" y="2695575"/>
          <p14:tracePt t="15794" x="10548938" y="2687638"/>
          <p14:tracePt t="15795" x="10548938" y="2679700"/>
          <p14:tracePt t="15796" x="10548938" y="2671763"/>
          <p14:tracePt t="15798" x="10548938" y="2663825"/>
          <p14:tracePt t="15799" x="10548938" y="2655888"/>
          <p14:tracePt t="15801" x="10548938" y="2647950"/>
          <p14:tracePt t="15802" x="10548938" y="2640013"/>
          <p14:tracePt t="15804" x="10548938" y="2632075"/>
          <p14:tracePt t="15805" x="10548938" y="2624138"/>
          <p14:tracePt t="15807" x="10548938" y="2616200"/>
          <p14:tracePt t="15808" x="10548938" y="2608263"/>
          <p14:tracePt t="15809" x="10548938" y="2600325"/>
          <p14:tracePt t="15811" x="10548938" y="2592388"/>
          <p14:tracePt t="15813" x="10548938" y="2584450"/>
          <p14:tracePt t="15814" x="10548938" y="2576513"/>
          <p14:tracePt t="15815" x="10541000" y="2576513"/>
          <p14:tracePt t="15816" x="10541000" y="2566988"/>
          <p14:tracePt t="15818" x="10541000" y="2559050"/>
          <p14:tracePt t="15819" x="10541000" y="2551113"/>
          <p14:tracePt t="15821" x="10541000" y="2543175"/>
          <p14:tracePt t="15822" x="10533063" y="2543175"/>
          <p14:tracePt t="15823" x="10533063" y="2535238"/>
          <p14:tracePt t="15825" x="10533063" y="2527300"/>
          <p14:tracePt t="15827" x="10533063" y="2519363"/>
          <p14:tracePt t="15828" x="10525125" y="2519363"/>
          <p14:tracePt t="15829" x="10525125" y="2511425"/>
          <p14:tracePt t="15831" x="10525125" y="2503488"/>
          <p14:tracePt t="15833" x="10525125" y="2495550"/>
          <p14:tracePt t="15835" x="10517188" y="2495550"/>
          <p14:tracePt t="15836" x="10517188" y="2487613"/>
          <p14:tracePt t="15838" x="10517188" y="2479675"/>
          <p14:tracePt t="15841" x="10517188" y="2471738"/>
          <p14:tracePt t="15842" x="10509250" y="2471738"/>
          <p14:tracePt t="15844" x="10509250" y="2463800"/>
          <p14:tracePt t="15846" x="10509250" y="2455863"/>
          <p14:tracePt t="15849" x="10501313" y="2455863"/>
          <p14:tracePt t="15850" x="10501313" y="2447925"/>
          <p14:tracePt t="15855" x="10501313" y="2439988"/>
          <p14:tracePt t="15857" x="10493375" y="2439988"/>
          <p14:tracePt t="15858" x="10493375" y="2432050"/>
          <p14:tracePt t="15866" x="10493375" y="2424113"/>
          <p14:tracePt t="15872" x="10493375" y="2416175"/>
          <p14:tracePt t="15874" x="10485438" y="2416175"/>
          <p14:tracePt t="15877" x="10485438" y="2408238"/>
          <p14:tracePt t="15884" x="10485438" y="2400300"/>
          <p14:tracePt t="15899" x="10485438" y="2392363"/>
          <p14:tracePt t="15907" x="10485438" y="2384425"/>
          <p14:tracePt t="15920" x="10477500" y="2384425"/>
          <p14:tracePt t="15939" x="10477500" y="2368550"/>
          <p14:tracePt t="15991" x="10477500" y="2376488"/>
          <p14:tracePt t="15995" x="10477500" y="2384425"/>
          <p14:tracePt t="15997" x="10477500" y="2392363"/>
          <p14:tracePt t="15999" x="10477500" y="2400300"/>
          <p14:tracePt t="16002" x="10477500" y="2408238"/>
          <p14:tracePt t="16002" x="10477500" y="2416175"/>
          <p14:tracePt t="16004" x="10477500" y="2424113"/>
          <p14:tracePt t="16006" x="10477500" y="2432050"/>
          <p14:tracePt t="16008" x="10477500" y="2439988"/>
          <p14:tracePt t="16009" x="10477500" y="2447925"/>
          <p14:tracePt t="16011" x="10477500" y="2455863"/>
          <p14:tracePt t="16013" x="10485438" y="2463800"/>
          <p14:tracePt t="16014" x="10485438" y="2479675"/>
          <p14:tracePt t="16015" x="10485438" y="2487613"/>
          <p14:tracePt t="16016" x="10485438" y="2495550"/>
          <p14:tracePt t="16017" x="10493375" y="2503488"/>
          <p14:tracePt t="16018" x="10493375" y="2511425"/>
          <p14:tracePt t="16019" x="10493375" y="2519363"/>
          <p14:tracePt t="16020" x="10493375" y="2527300"/>
          <p14:tracePt t="16021" x="10493375" y="2535238"/>
          <p14:tracePt t="16022" x="10501313" y="2543175"/>
          <p14:tracePt t="16023" x="10501313" y="2551113"/>
          <p14:tracePt t="16024" x="10501313" y="2559050"/>
          <p14:tracePt t="16025" x="10501313" y="2566988"/>
          <p14:tracePt t="16026" x="10509250" y="2576513"/>
          <p14:tracePt t="16027" x="10509250" y="2584450"/>
          <p14:tracePt t="16028" x="10509250" y="2592388"/>
          <p14:tracePt t="16029" x="10517188" y="2592388"/>
          <p14:tracePt t="16031" x="10517188" y="2608263"/>
          <p14:tracePt t="16032" x="10517188" y="2616200"/>
          <p14:tracePt t="16033" x="10525125" y="2624138"/>
          <p14:tracePt t="16034" x="10525125" y="2632075"/>
          <p14:tracePt t="16035" x="10525125" y="2640013"/>
          <p14:tracePt t="16036" x="10533063" y="2647950"/>
          <p14:tracePt t="16037" x="10533063" y="2655888"/>
          <p14:tracePt t="16038" x="10533063" y="2671763"/>
          <p14:tracePt t="16039" x="10541000" y="2679700"/>
          <p14:tracePt t="16041" x="10541000" y="2687638"/>
          <p14:tracePt t="16042" x="10548938" y="2695575"/>
          <p14:tracePt t="16043" x="10548938" y="2703513"/>
          <p14:tracePt t="16044" x="10548938" y="2711450"/>
          <p14:tracePt t="16046" x="10556875" y="2719388"/>
          <p14:tracePt t="16047" x="10556875" y="2727325"/>
          <p14:tracePt t="16048" x="10556875" y="2735263"/>
          <p14:tracePt t="16049" x="10564813" y="2743200"/>
          <p14:tracePt t="16051" x="10564813" y="2751138"/>
          <p14:tracePt t="16052" x="10572750" y="2759075"/>
          <p14:tracePt t="16053" x="10572750" y="2767013"/>
          <p14:tracePt t="16055" x="10580688" y="2774950"/>
          <p14:tracePt t="16056" x="10580688" y="2782888"/>
          <p14:tracePt t="16057" x="10580688" y="2790825"/>
          <p14:tracePt t="16059" x="10588625" y="2798763"/>
          <p14:tracePt t="16060" x="10588625" y="2806700"/>
          <p14:tracePt t="16062" x="10604500" y="2814638"/>
          <p14:tracePt t="16063" x="10604500" y="2822575"/>
          <p14:tracePt t="16065" x="10604500" y="2830513"/>
          <p14:tracePt t="16066" x="10612438" y="2838450"/>
          <p14:tracePt t="16068" x="10612438" y="2846388"/>
          <p14:tracePt t="16069" x="10612438" y="2854325"/>
          <p14:tracePt t="16071" x="10620375" y="2862263"/>
          <p14:tracePt t="16073" x="10620375" y="2870200"/>
          <p14:tracePt t="16074" x="10620375" y="2878138"/>
          <p14:tracePt t="16076" x="10629900" y="2886075"/>
          <p14:tracePt t="16078" x="10629900" y="2894013"/>
          <p14:tracePt t="16081" x="10637838" y="2901950"/>
          <p14:tracePt t="16082" x="10637838" y="2909888"/>
          <p14:tracePt t="16084" x="10637838" y="2919413"/>
          <p14:tracePt t="16086" x="10645775" y="2927350"/>
          <p14:tracePt t="16088" x="10645775" y="2935288"/>
          <p14:tracePt t="16090" x="10645775" y="2943225"/>
          <p14:tracePt t="16091" x="10653713" y="2943225"/>
          <p14:tracePt t="16092" x="10653713" y="2951163"/>
          <p14:tracePt t="16096" x="10653713" y="2959100"/>
          <p14:tracePt t="16098" x="10661650" y="2967038"/>
          <p14:tracePt t="16099" x="10661650" y="2974975"/>
          <p14:tracePt t="16102" x="10661650" y="2982913"/>
          <p14:tracePt t="16104" x="10669588" y="2990850"/>
          <p14:tracePt t="16108" x="10669588" y="2998788"/>
          <p14:tracePt t="16110" x="10669588" y="3014663"/>
          <p14:tracePt t="16110" x="10677525" y="3014663"/>
          <p14:tracePt t="16111" x="10677525" y="3022600"/>
          <p14:tracePt t="16115" x="10677525" y="3030538"/>
          <p14:tracePt t="16120" x="10677525" y="3038475"/>
          <p14:tracePt t="16122" x="10677525" y="3046413"/>
          <p14:tracePt t="16123" x="10685463" y="3046413"/>
          <p14:tracePt t="16125" x="10685463" y="3054350"/>
          <p14:tracePt t="16129" x="10685463" y="3062288"/>
          <p14:tracePt t="16132" x="10693400" y="3070225"/>
          <p14:tracePt t="16134" x="10693400" y="3078163"/>
          <p14:tracePt t="16138" x="10693400" y="3086100"/>
          <p14:tracePt t="16140" x="10693400" y="3094038"/>
          <p14:tracePt t="16144" x="10693400" y="3101975"/>
          <p14:tracePt t="16147" x="10701338" y="3109913"/>
          <p14:tracePt t="16150" x="10701338" y="3117850"/>
          <p14:tracePt t="16153" x="10701338" y="3125788"/>
          <p14:tracePt t="16156" x="10701338" y="3133725"/>
          <p14:tracePt t="16159" x="10701338" y="3141663"/>
          <p14:tracePt t="16162" x="10701338" y="3149600"/>
          <p14:tracePt t="16163" x="10701338" y="3157538"/>
          <p14:tracePt t="16167" x="10701338" y="3165475"/>
          <p14:tracePt t="16170" x="10701338" y="3173413"/>
          <p14:tracePt t="16171" x="10701338" y="3181350"/>
          <p14:tracePt t="16173" x="10701338" y="3189288"/>
          <p14:tracePt t="16177" x="10701338" y="3197225"/>
          <p14:tracePt t="16178" x="10701338" y="3205163"/>
          <p14:tracePt t="16182" x="10701338" y="3213100"/>
          <p14:tracePt t="16184" x="10701338" y="3221038"/>
          <p14:tracePt t="16185" x="10701338" y="3228975"/>
          <p14:tracePt t="16187" x="10701338" y="3236913"/>
          <p14:tracePt t="16190" x="10701338" y="3244850"/>
          <p14:tracePt t="16192" x="10701338" y="3252788"/>
          <p14:tracePt t="16194" x="10701338" y="3262313"/>
          <p14:tracePt t="16198" x="10701338" y="3270250"/>
          <p14:tracePt t="16199" x="10701338" y="3278188"/>
          <p14:tracePt t="16203" x="10701338" y="3286125"/>
          <p14:tracePt t="16205" x="10701338" y="3294063"/>
          <p14:tracePt t="16208" x="10701338" y="3302000"/>
          <p14:tracePt t="16211" x="10701338" y="3309938"/>
          <p14:tracePt t="16213" x="10701338" y="3317875"/>
          <p14:tracePt t="16217" x="10701338" y="3325813"/>
          <p14:tracePt t="16219" x="10701338" y="3333750"/>
          <p14:tracePt t="16224" x="10701338" y="3349625"/>
          <p14:tracePt t="16226" x="10701338" y="3357563"/>
          <p14:tracePt t="16229" x="10701338" y="3365500"/>
          <p14:tracePt t="16234" x="10701338" y="3373438"/>
          <p14:tracePt t="16237" x="10701338" y="3381375"/>
          <p14:tracePt t="16241" x="10701338" y="3389313"/>
          <p14:tracePt t="16245" x="10701338" y="3397250"/>
          <p14:tracePt t="16249" x="10701338" y="3405188"/>
          <p14:tracePt t="16252" x="10701338" y="3413125"/>
          <p14:tracePt t="16256" x="10701338" y="3421063"/>
          <p14:tracePt t="16260" x="10701338" y="3429000"/>
          <p14:tracePt t="16264" x="10701338" y="3436938"/>
          <p14:tracePt t="16267" x="10701338" y="3444875"/>
          <p14:tracePt t="16273" x="10701338" y="3452813"/>
          <p14:tracePt t="16280" x="10701338" y="3460750"/>
          <p14:tracePt t="16288" x="10701338" y="3468688"/>
          <p14:tracePt t="16298" x="10701338" y="3476625"/>
          <p14:tracePt t="16322" x="10701338" y="3484563"/>
          <p14:tracePt t="16339" x="10701338" y="3492500"/>
          <p14:tracePt t="16352" x="10701338" y="3500438"/>
          <p14:tracePt t="16364" x="10693400" y="3508375"/>
          <p14:tracePt t="16375" x="10693400" y="3516313"/>
          <p14:tracePt t="16384" x="10693400" y="3524250"/>
          <p14:tracePt t="16393" x="10685463" y="3532188"/>
          <p14:tracePt t="16401" x="10685463" y="3540125"/>
          <p14:tracePt t="16404" x="10685463" y="3548063"/>
          <p14:tracePt t="16408" x="10685463" y="3556000"/>
          <p14:tracePt t="16412" x="10677525" y="3563938"/>
          <p14:tracePt t="16415" x="10677525" y="3571875"/>
          <p14:tracePt t="16420" x="10677525" y="3579813"/>
          <p14:tracePt t="16424" x="10677525" y="3587750"/>
          <p14:tracePt t="16426" x="10677525" y="3595688"/>
          <p14:tracePt t="16430" x="10677525" y="3605213"/>
          <p14:tracePt t="16431" x="10677525" y="3613150"/>
          <p14:tracePt t="16433" x="10669588" y="3621088"/>
          <p14:tracePt t="16434" x="10669588" y="3629025"/>
          <p14:tracePt t="16436" x="10669588" y="3636963"/>
          <p14:tracePt t="16438" x="10669588" y="3644900"/>
          <p14:tracePt t="16441" x="10669588" y="3652838"/>
          <p14:tracePt t="16442" x="10669588" y="3660775"/>
          <p14:tracePt t="16444" x="10669588" y="3668713"/>
          <p14:tracePt t="16446" x="10669588" y="3676650"/>
          <p14:tracePt t="16447" x="10669588" y="3692525"/>
          <p14:tracePt t="16449" x="10669588" y="3700463"/>
          <p14:tracePt t="16451" x="10669588" y="3708400"/>
          <p14:tracePt t="16453" x="10669588" y="3716338"/>
          <p14:tracePt t="16455" x="10669588" y="3724275"/>
          <p14:tracePt t="16457" x="10669588" y="3732213"/>
          <p14:tracePt t="16459" x="10669588" y="3740150"/>
          <p14:tracePt t="16460" x="10669588" y="3748088"/>
          <p14:tracePt t="16462" x="10669588" y="3756025"/>
          <p14:tracePt t="16464" x="10669588" y="3763963"/>
          <p14:tracePt t="16466" x="10669588" y="3771900"/>
          <p14:tracePt t="16467" x="10669588" y="3779838"/>
          <p14:tracePt t="16469" x="10669588" y="3787775"/>
          <p14:tracePt t="16471" x="10669588" y="3795713"/>
          <p14:tracePt t="16472" x="10669588" y="3803650"/>
          <p14:tracePt t="16474" x="10669588" y="3811588"/>
          <p14:tracePt t="16475" x="10669588" y="3819525"/>
          <p14:tracePt t="16477" x="10669588" y="3827463"/>
          <p14:tracePt t="16479" x="10669588" y="3835400"/>
          <p14:tracePt t="16481" x="10669588" y="3843338"/>
          <p14:tracePt t="16482" x="10669588" y="3851275"/>
          <p14:tracePt t="16483" x="10669588" y="3859213"/>
          <p14:tracePt t="16484" x="10669588" y="3867150"/>
          <p14:tracePt t="16486" x="10669588" y="3875088"/>
          <p14:tracePt t="16488" x="10661650" y="3883025"/>
          <p14:tracePt t="16489" x="10661650" y="3890963"/>
          <p14:tracePt t="16491" x="10661650" y="3898900"/>
          <p14:tracePt t="16492" x="10661650" y="3906838"/>
          <p14:tracePt t="16493" x="10661650" y="3914775"/>
          <p14:tracePt t="16495" x="10661650" y="3922713"/>
          <p14:tracePt t="16496" x="10653713" y="3930650"/>
          <p14:tracePt t="16498" x="10653713" y="3938588"/>
          <p14:tracePt t="16499" x="10653713" y="3948113"/>
          <p14:tracePt t="16501" x="10653713" y="3956050"/>
          <p14:tracePt t="16502" x="10653713" y="3963988"/>
          <p14:tracePt t="16504" x="10645775" y="3971925"/>
          <p14:tracePt t="16505" x="10645775" y="3979863"/>
          <p14:tracePt t="16507" x="10645775" y="3987800"/>
          <p14:tracePt t="16508" x="10645775" y="3995738"/>
          <p14:tracePt t="16510" x="10645775" y="4003675"/>
          <p14:tracePt t="16511" x="10637838" y="4011613"/>
          <p14:tracePt t="16513" x="10637838" y="4019550"/>
          <p14:tracePt t="16515" x="10637838" y="4035425"/>
          <p14:tracePt t="16516" x="10637838" y="4043363"/>
          <p14:tracePt t="16517" x="10629900" y="4043363"/>
          <p14:tracePt t="16518" x="10629900" y="4051300"/>
          <p14:tracePt t="16520" x="10629900" y="4059238"/>
          <p14:tracePt t="16522" x="10629900" y="4067175"/>
          <p14:tracePt t="16523" x="10629900" y="4075113"/>
          <p14:tracePt t="16525" x="10620375" y="4083050"/>
          <p14:tracePt t="16527" x="10620375" y="4090988"/>
          <p14:tracePt t="16529" x="10620375" y="4098925"/>
          <p14:tracePt t="16531" x="10620375" y="4106863"/>
          <p14:tracePt t="16532" x="10612438" y="4106863"/>
          <p14:tracePt t="16533" x="10612438" y="4114800"/>
          <p14:tracePt t="16535" x="10612438" y="4122738"/>
          <p14:tracePt t="16539" x="10612438" y="4130675"/>
          <p14:tracePt t="16541" x="10612438" y="4138613"/>
          <p14:tracePt t="16544" x="10612438" y="4146550"/>
          <p14:tracePt t="16545" x="10612438" y="4154488"/>
          <p14:tracePt t="16549" x="10612438" y="4162425"/>
          <p14:tracePt t="16551" x="10612438" y="4170363"/>
          <p14:tracePt t="16553" x="10612438" y="4178300"/>
          <p14:tracePt t="16556" x="10612438" y="4186238"/>
          <p14:tracePt t="16560" x="10612438" y="4194175"/>
          <p14:tracePt t="16564" x="10612438" y="4202113"/>
          <p14:tracePt t="16567" x="10612438" y="4210050"/>
          <p14:tracePt t="16570" x="10612438" y="4217988"/>
          <p14:tracePt t="16572" x="10612438" y="4225925"/>
          <p14:tracePt t="16576" x="10612438" y="4233863"/>
          <p14:tracePt t="16578" x="10612438" y="4241800"/>
          <p14:tracePt t="16582" x="10612438" y="4249738"/>
          <p14:tracePt t="16585" x="10612438" y="4257675"/>
          <p14:tracePt t="16587" x="10612438" y="4265613"/>
          <p14:tracePt t="16591" x="10612438" y="4273550"/>
          <p14:tracePt t="16594" x="10612438" y="4281488"/>
          <p14:tracePt t="16597" x="10612438" y="4291013"/>
          <p14:tracePt t="16599" x="10612438" y="4298950"/>
          <p14:tracePt t="16601" x="10612438" y="4306888"/>
          <p14:tracePt t="16603" x="10612438" y="4314825"/>
          <p14:tracePt t="16605" x="10612438" y="4322763"/>
          <p14:tracePt t="16608" x="10612438" y="4330700"/>
          <p14:tracePt t="16610" x="10612438" y="4338638"/>
          <p14:tracePt t="16614" x="10612438" y="4346575"/>
          <p14:tracePt t="16615" x="10612438" y="4354513"/>
          <p14:tracePt t="16617" x="10612438" y="4370388"/>
          <p14:tracePt t="16618" x="10596563" y="4370388"/>
          <p14:tracePt t="16619" x="10596563" y="4378325"/>
          <p14:tracePt t="16621" x="10596563" y="4386263"/>
          <p14:tracePt t="16623" x="10596563" y="4394200"/>
          <p14:tracePt t="16625" x="10596563" y="4402138"/>
          <p14:tracePt t="16627" x="10596563" y="4410075"/>
          <p14:tracePt t="16629" x="10596563" y="4418013"/>
          <p14:tracePt t="16632" x="10596563" y="4425950"/>
          <p14:tracePt t="16633" x="10596563" y="4433888"/>
          <p14:tracePt t="16634" x="10596563" y="4441825"/>
          <p14:tracePt t="16636" x="10596563" y="4449763"/>
          <p14:tracePt t="16638" x="10596563" y="4457700"/>
          <p14:tracePt t="16640" x="10596563" y="4465638"/>
          <p14:tracePt t="16641" x="10596563" y="4473575"/>
          <p14:tracePt t="16643" x="10596563" y="4481513"/>
          <p14:tracePt t="16645" x="10596563" y="4489450"/>
          <p14:tracePt t="16646" x="10588625" y="4489450"/>
          <p14:tracePt t="16648" x="10588625" y="4505325"/>
          <p14:tracePt t="16650" x="10588625" y="4513263"/>
          <p14:tracePt t="16652" x="10588625" y="4521200"/>
          <p14:tracePt t="16653" x="10588625" y="4529138"/>
          <p14:tracePt t="16655" x="10588625" y="4537075"/>
          <p14:tracePt t="16657" x="10580688" y="4545013"/>
          <p14:tracePt t="16659" x="10580688" y="4552950"/>
          <p14:tracePt t="16660" x="10580688" y="4560888"/>
          <p14:tracePt t="16662" x="10580688" y="4568825"/>
          <p14:tracePt t="16665" x="10572750" y="4576763"/>
          <p14:tracePt t="16666" x="10572750" y="4584700"/>
          <p14:tracePt t="16667" x="10572750" y="4592638"/>
          <p14:tracePt t="16669" x="10572750" y="4600575"/>
          <p14:tracePt t="16671" x="10564813" y="4608513"/>
          <p14:tracePt t="16673" x="10564813" y="4616450"/>
          <p14:tracePt t="16674" x="10564813" y="4624388"/>
          <p14:tracePt t="16676" x="10564813" y="4633913"/>
          <p14:tracePt t="16678" x="10556875" y="4633913"/>
          <p14:tracePt t="16678" x="10556875" y="4641850"/>
          <p14:tracePt t="16679" x="10556875" y="4649788"/>
          <p14:tracePt t="16681" x="10548938" y="4657725"/>
          <p14:tracePt t="16683" x="10548938" y="4665663"/>
          <p14:tracePt t="16684" x="10548938" y="4673600"/>
          <p14:tracePt t="16686" x="10548938" y="4681538"/>
          <p14:tracePt t="16687" x="10541000" y="4681538"/>
          <p14:tracePt t="16688" x="10541000" y="4689475"/>
          <p14:tracePt t="16689" x="10541000" y="4697413"/>
          <p14:tracePt t="16691" x="10533063" y="4713288"/>
          <p14:tracePt t="16693" x="10533063" y="4721225"/>
          <p14:tracePt t="16694" x="10533063" y="4729163"/>
          <p14:tracePt t="16696" x="10533063" y="4737100"/>
          <p14:tracePt t="16698" x="10525125" y="4737100"/>
          <p14:tracePt t="16698" x="10525125" y="4745038"/>
          <p14:tracePt t="16700" x="10525125" y="4752975"/>
          <p14:tracePt t="16702" x="10517188" y="4760913"/>
          <p14:tracePt t="16704" x="10517188" y="4768850"/>
          <p14:tracePt t="16706" x="10517188" y="4776788"/>
          <p14:tracePt t="16708" x="10517188" y="4784725"/>
          <p14:tracePt t="16710" x="10509250" y="4784725"/>
          <p14:tracePt t="16710" x="10509250" y="4792663"/>
          <p14:tracePt t="16714" x="10509250" y="4800600"/>
          <p14:tracePt t="16715" x="10509250" y="4808538"/>
          <p14:tracePt t="16717" x="10501313" y="4808538"/>
          <p14:tracePt t="16719" x="10501313" y="4816475"/>
          <p14:tracePt t="16729" x="10501313" y="4824413"/>
          <p14:tracePt t="16741" x="10493375" y="4824413"/>
          <p14:tracePt t="16743" x="10493375" y="4832350"/>
          <p14:tracePt t="16775" x="10493375" y="4840288"/>
          <p14:tracePt t="16795" x="10485438" y="4840288"/>
          <p14:tracePt t="16800" x="10477500" y="4840288"/>
          <p14:tracePt t="16804" x="10469563" y="4840288"/>
          <p14:tracePt t="16808" x="10461625" y="4840288"/>
          <p14:tracePt t="16809" x="10453688" y="4840288"/>
          <p14:tracePt t="16811" x="10445750" y="4840288"/>
          <p14:tracePt t="16813" x="10437813" y="4840288"/>
          <p14:tracePt t="16815" x="10429875" y="4840288"/>
          <p14:tracePt t="16817" x="10421938" y="4840288"/>
          <p14:tracePt t="16819" x="10414000" y="4832350"/>
          <p14:tracePt t="16823" x="10406063" y="4832350"/>
          <p14:tracePt t="16824" x="10398125" y="4824413"/>
          <p14:tracePt t="16828" x="10390188" y="4824413"/>
          <p14:tracePt t="16829" x="10390188" y="4816475"/>
          <p14:tracePt t="16831" x="10382250" y="4816475"/>
          <p14:tracePt t="16832" x="10374313" y="4816475"/>
          <p14:tracePt t="16833" x="10374313" y="4808538"/>
          <p14:tracePt t="16835" x="10366375" y="4808538"/>
          <p14:tracePt t="16836" x="10366375" y="4800600"/>
          <p14:tracePt t="16838" x="10358438" y="4800600"/>
          <p14:tracePt t="16839" x="10358438" y="4792663"/>
          <p14:tracePt t="16841" x="10350500" y="4792663"/>
          <p14:tracePt t="16842" x="10350500" y="4784725"/>
          <p14:tracePt t="16844" x="10342563" y="4776788"/>
          <p14:tracePt t="16846" x="10334625" y="4768850"/>
          <p14:tracePt t="16848" x="10326688" y="4760913"/>
          <p14:tracePt t="16849" x="10318750" y="4752975"/>
          <p14:tracePt t="16850" x="10318750" y="4745038"/>
          <p14:tracePt t="16851" x="10310813" y="4737100"/>
          <p14:tracePt t="16852" x="10310813" y="4729163"/>
          <p14:tracePt t="16853" x="10302875" y="4721225"/>
          <p14:tracePt t="16854" x="10302875" y="4705350"/>
          <p14:tracePt t="16855" x="10294938" y="4697413"/>
          <p14:tracePt t="16856" x="10294938" y="4689475"/>
          <p14:tracePt t="16857" x="10287000" y="4681538"/>
          <p14:tracePt t="16858" x="10279063" y="4673600"/>
          <p14:tracePt t="16859" x="10279063" y="4665663"/>
          <p14:tracePt t="16860" x="10261600" y="4657725"/>
          <p14:tracePt t="16861" x="10261600" y="4649788"/>
          <p14:tracePt t="16862" x="10253663" y="4641850"/>
          <p14:tracePt t="16863" x="10253663" y="4633913"/>
          <p14:tracePt t="16864" x="10245725" y="4624388"/>
          <p14:tracePt t="16865" x="10245725" y="4616450"/>
          <p14:tracePt t="16866" x="10237788" y="4608513"/>
          <p14:tracePt t="16867" x="10237788" y="4600575"/>
          <p14:tracePt t="16868" x="10229850" y="4592638"/>
          <p14:tracePt t="16869" x="10221913" y="4584700"/>
          <p14:tracePt t="16870" x="10221913" y="4568825"/>
          <p14:tracePt t="16871" x="10213975" y="4560888"/>
          <p14:tracePt t="16872" x="10206038" y="4552950"/>
          <p14:tracePt t="16873" x="10206038" y="4545013"/>
          <p14:tracePt t="16874" x="10198100" y="4529138"/>
          <p14:tracePt t="16875" x="10198100" y="4521200"/>
          <p14:tracePt t="16876" x="10190163" y="4513263"/>
          <p14:tracePt t="16877" x="10182225" y="4505325"/>
          <p14:tracePt t="16878" x="10182225" y="4481513"/>
          <p14:tracePt t="16879" x="10174288" y="4473575"/>
          <p14:tracePt t="16881" x="10166350" y="4465638"/>
          <p14:tracePt t="16881" x="10166350" y="4449763"/>
          <p14:tracePt t="16883" x="10158413" y="4441825"/>
          <p14:tracePt t="16883" x="10150475" y="4425950"/>
          <p14:tracePt t="16884" x="10150475" y="4418013"/>
          <p14:tracePt t="16885" x="10142538" y="4410075"/>
          <p14:tracePt t="16886" x="10142538" y="4394200"/>
          <p14:tracePt t="16887" x="10134600" y="4386263"/>
          <p14:tracePt t="16888" x="10134600" y="4378325"/>
          <p14:tracePt t="16889" x="10126663" y="4354513"/>
          <p14:tracePt t="16900" x="10102850" y="4257675"/>
          <p14:tracePt t="16902" x="10102850" y="4241800"/>
          <p14:tracePt t="16902" x="10094913" y="4233863"/>
          <p14:tracePt t="16904" x="10094913" y="4225925"/>
          <p14:tracePt t="16905" x="10094913" y="4217988"/>
          <p14:tracePt t="16906" x="10094913" y="4210050"/>
          <p14:tracePt t="16907" x="10094913" y="4202113"/>
          <p14:tracePt t="16908" x="10094913" y="4194175"/>
          <p14:tracePt t="16910" x="10094913" y="4186238"/>
          <p14:tracePt t="16911" x="10094913" y="4178300"/>
          <p14:tracePt t="16912" x="10094913" y="4170363"/>
          <p14:tracePt t="16915" x="10094913" y="4162425"/>
          <p14:tracePt t="16915" x="10094913" y="4146550"/>
          <p14:tracePt t="16917" x="10094913" y="4138613"/>
          <p14:tracePt t="16918" x="10094913" y="4130675"/>
          <p14:tracePt t="16919" x="10094913" y="4122738"/>
          <p14:tracePt t="16921" x="10094913" y="4114800"/>
          <p14:tracePt t="16922" x="10094913" y="4106863"/>
          <p14:tracePt t="16924" x="10094913" y="4098925"/>
          <p14:tracePt t="16925" x="10094913" y="4090988"/>
          <p14:tracePt t="16927" x="10094913" y="4083050"/>
          <p14:tracePt t="16928" x="10094913" y="4075113"/>
          <p14:tracePt t="16931" x="10102850" y="4067175"/>
          <p14:tracePt t="16932" x="10102850" y="4059238"/>
          <p14:tracePt t="16933" x="10102850" y="4051300"/>
          <p14:tracePt t="16934" x="10102850" y="4043363"/>
          <p14:tracePt t="16936" x="10102850" y="4035425"/>
          <p14:tracePt t="16937" x="10110788" y="4035425"/>
          <p14:tracePt t="16938" x="10110788" y="4027488"/>
          <p14:tracePt t="16940" x="10110788" y="4019550"/>
          <p14:tracePt t="16942" x="10110788" y="4011613"/>
          <p14:tracePt t="16943" x="10110788" y="4003675"/>
          <p14:tracePt t="16945" x="10118725" y="3995738"/>
          <p14:tracePt t="16948" x="10118725" y="3987800"/>
          <p14:tracePt t="16949" x="10118725" y="3979863"/>
          <p14:tracePt t="16951" x="10126663" y="3971925"/>
          <p14:tracePt t="16953" x="10126663" y="3963988"/>
          <p14:tracePt t="16954" x="10126663" y="3956050"/>
          <p14:tracePt t="16956" x="10126663" y="3948113"/>
          <p14:tracePt t="16957" x="10134600" y="3948113"/>
          <p14:tracePt t="16958" x="10134600" y="3938588"/>
          <p14:tracePt t="16959" x="10134600" y="3930650"/>
          <p14:tracePt t="16961" x="10134600" y="3922713"/>
          <p14:tracePt t="16962" x="10142538" y="3922713"/>
          <p14:tracePt t="16963" x="10142538" y="3914775"/>
          <p14:tracePt t="16964" x="10142538" y="3906838"/>
          <p14:tracePt t="16966" x="10142538" y="3898900"/>
          <p14:tracePt t="16967" x="10150475" y="3890963"/>
          <p14:tracePt t="16969" x="10150475" y="3883025"/>
          <p14:tracePt t="16970" x="10150475" y="3875088"/>
          <p14:tracePt t="16971" x="10158413" y="3875088"/>
          <p14:tracePt t="16972" x="10158413" y="3867150"/>
          <p14:tracePt t="16973" x="10158413" y="3859213"/>
          <p14:tracePt t="16975" x="10166350" y="3851275"/>
          <p14:tracePt t="16976" x="10166350" y="3843338"/>
          <p14:tracePt t="16977" x="10166350" y="3835400"/>
          <p14:tracePt t="16978" x="10166350" y="3827463"/>
          <p14:tracePt t="16979" x="10174288" y="3827463"/>
          <p14:tracePt t="16981" x="10174288" y="3819525"/>
          <p14:tracePt t="16982" x="10174288" y="3795713"/>
          <p14:tracePt t="16984" x="10182225" y="3787775"/>
          <p14:tracePt t="16985" x="10182225" y="3779838"/>
          <p14:tracePt t="16987" x="10182225" y="3771900"/>
          <p14:tracePt t="16988" x="10190163" y="3763963"/>
          <p14:tracePt t="16989" x="10190163" y="3756025"/>
          <p14:tracePt t="16990" x="10190163" y="3748088"/>
          <p14:tracePt t="16992" x="10198100" y="3740150"/>
          <p14:tracePt t="16993" x="10198100" y="3732213"/>
          <p14:tracePt t="16994" x="10198100" y="3724275"/>
          <p14:tracePt t="16996" x="10198100" y="3716338"/>
          <p14:tracePt t="16998" x="10206038" y="3708400"/>
          <p14:tracePt t="16999" x="10206038" y="3700463"/>
          <p14:tracePt t="17000" x="10206038" y="3692525"/>
          <p14:tracePt t="17001" x="10206038" y="3684588"/>
          <p14:tracePt t="17002" x="10213975" y="3684588"/>
          <p14:tracePt t="17003" x="10213975" y="3676650"/>
          <p14:tracePt t="17004" x="10213975" y="3668713"/>
          <p14:tracePt t="17006" x="10213975" y="3660775"/>
          <p14:tracePt t="17007" x="10213975" y="3652838"/>
          <p14:tracePt t="17009" x="10221913" y="3644900"/>
          <p14:tracePt t="17010" x="10221913" y="3636963"/>
          <p14:tracePt t="17012" x="10221913" y="3629025"/>
          <p14:tracePt t="17015" x="10221913" y="3621088"/>
          <p14:tracePt t="17015" x="10221913" y="3613150"/>
          <p14:tracePt t="17016" x="10221913" y="3605213"/>
          <p14:tracePt t="17018" x="10221913" y="3595688"/>
          <p14:tracePt t="17019" x="10221913" y="3587750"/>
          <p14:tracePt t="17021" x="10221913" y="3579813"/>
          <p14:tracePt t="17022" x="10221913" y="3571875"/>
          <p14:tracePt t="17024" x="10221913" y="3563938"/>
          <p14:tracePt t="17025" x="10221913" y="3556000"/>
          <p14:tracePt t="17027" x="10221913" y="3548063"/>
          <p14:tracePt t="17028" x="10221913" y="3540125"/>
          <p14:tracePt t="17029" x="10221913" y="3532188"/>
          <p14:tracePt t="17031" x="10221913" y="3524250"/>
          <p14:tracePt t="17032" x="10221913" y="3516313"/>
          <p14:tracePt t="17033" x="10221913" y="3508375"/>
          <p14:tracePt t="17035" x="10221913" y="3500438"/>
          <p14:tracePt t="17036" x="10221913" y="3492500"/>
          <p14:tracePt t="17038" x="10221913" y="3484563"/>
          <p14:tracePt t="17039" x="10221913" y="3476625"/>
          <p14:tracePt t="17041" x="10221913" y="3460750"/>
          <p14:tracePt t="17042" x="10221913" y="3452813"/>
          <p14:tracePt t="17044" x="10221913" y="3444875"/>
          <p14:tracePt t="17045" x="10221913" y="3436938"/>
          <p14:tracePt t="17047" x="10221913" y="3429000"/>
          <p14:tracePt t="17049" x="10221913" y="3421063"/>
          <p14:tracePt t="17050" x="10221913" y="3413125"/>
          <p14:tracePt t="17052" x="10221913" y="3405188"/>
          <p14:tracePt t="17054" x="10221913" y="3397250"/>
          <p14:tracePt t="17062" x="10221913" y="3389313"/>
          <p14:tracePt t="17064" x="10221913" y="3381375"/>
          <p14:tracePt t="17067" x="10221913" y="3373438"/>
          <p14:tracePt t="17082" x="10221913" y="3365500"/>
          <p14:tracePt t="17112" x="10221913" y="3357563"/>
          <p14:tracePt t="17159" x="10221913" y="3365500"/>
          <p14:tracePt t="17160" x="10221913" y="3373438"/>
          <p14:tracePt t="17162" x="10221913" y="3381375"/>
          <p14:tracePt t="17163" x="10229850" y="3389313"/>
          <p14:tracePt t="17164" x="10229850" y="3397250"/>
          <p14:tracePt t="17165" x="10229850" y="3405188"/>
          <p14:tracePt t="17166" x="10237788" y="3413125"/>
          <p14:tracePt t="17167" x="10237788" y="3421063"/>
          <p14:tracePt t="17168" x="10237788" y="3429000"/>
          <p14:tracePt t="17169" x="10237788" y="3436938"/>
          <p14:tracePt t="17170" x="10245725" y="3444875"/>
          <p14:tracePt t="17171" x="10245725" y="3452813"/>
          <p14:tracePt t="17172" x="10245725" y="3468688"/>
          <p14:tracePt t="17173" x="10245725" y="3476625"/>
          <p14:tracePt t="17174" x="10253663" y="3484563"/>
          <p14:tracePt t="17175" x="10253663" y="3492500"/>
          <p14:tracePt t="17176" x="10253663" y="3500438"/>
          <p14:tracePt t="17178" x="10261600" y="3508375"/>
          <p14:tracePt t="17179" x="10261600" y="3516313"/>
          <p14:tracePt t="17182" x="10261600" y="3532188"/>
          <p14:tracePt t="17183" x="10261600" y="3540125"/>
          <p14:tracePt t="17183" x="10269538" y="3548063"/>
          <p14:tracePt t="17184" x="10269538" y="3556000"/>
          <p14:tracePt t="17185" x="10269538" y="3563938"/>
          <p14:tracePt t="17186" x="10269538" y="3571875"/>
          <p14:tracePt t="17187" x="10269538" y="3579813"/>
          <p14:tracePt t="17188" x="10279063" y="3587750"/>
          <p14:tracePt t="17189" x="10279063" y="3595688"/>
          <p14:tracePt t="17190" x="10279063" y="3605213"/>
          <p14:tracePt t="17191" x="10279063" y="3613150"/>
          <p14:tracePt t="17193" x="10279063" y="3621088"/>
          <p14:tracePt t="17194" x="10279063" y="3629025"/>
          <p14:tracePt t="17195" x="10279063" y="3636963"/>
          <p14:tracePt t="17196" x="10279063" y="3644900"/>
          <p14:tracePt t="17197" x="10279063" y="3652838"/>
          <p14:tracePt t="17198" x="10287000" y="3660775"/>
          <p14:tracePt t="17199" x="10287000" y="3668713"/>
          <p14:tracePt t="17200" x="10287000" y="3676650"/>
          <p14:tracePt t="17201" x="10287000" y="3684588"/>
          <p14:tracePt t="17202" x="10287000" y="3692525"/>
          <p14:tracePt t="17203" x="10287000" y="3700463"/>
          <p14:tracePt t="17204" x="10287000" y="3708400"/>
          <p14:tracePt t="17205" x="10287000" y="3716338"/>
          <p14:tracePt t="17206" x="10287000" y="3724275"/>
          <p14:tracePt t="17207" x="10287000" y="3732213"/>
          <p14:tracePt t="17208" x="10287000" y="3740150"/>
          <p14:tracePt t="17209" x="10287000" y="3748088"/>
          <p14:tracePt t="17210" x="10287000" y="3756025"/>
          <p14:tracePt t="17211" x="10287000" y="3763963"/>
          <p14:tracePt t="17212" x="10287000" y="3771900"/>
          <p14:tracePt t="17213" x="10287000" y="3779838"/>
          <p14:tracePt t="17214" x="10287000" y="3787775"/>
          <p14:tracePt t="17215" x="10287000" y="3811588"/>
          <p14:tracePt t="17216" x="10287000" y="3819525"/>
          <p14:tracePt t="17217" x="10287000" y="3827463"/>
          <p14:tracePt t="17218" x="10287000" y="3835400"/>
          <p14:tracePt t="17219" x="10287000" y="3843338"/>
          <p14:tracePt t="17220" x="10287000" y="3851275"/>
          <p14:tracePt t="17221" x="10287000" y="3867150"/>
          <p14:tracePt t="17222" x="10287000" y="3875088"/>
          <p14:tracePt t="17223" x="10287000" y="3883025"/>
          <p14:tracePt t="17224" x="10287000" y="3890963"/>
          <p14:tracePt t="17225" x="10287000" y="3898900"/>
          <p14:tracePt t="17226" x="10287000" y="3906838"/>
          <p14:tracePt t="17227" x="10287000" y="3914775"/>
          <p14:tracePt t="17228" x="10287000" y="3930650"/>
          <p14:tracePt t="17229" x="10287000" y="3938588"/>
          <p14:tracePt t="17231" x="10287000" y="3948113"/>
          <p14:tracePt t="17231" x="10287000" y="3956050"/>
          <p14:tracePt t="17232" x="10287000" y="3963988"/>
          <p14:tracePt t="17233" x="10287000" y="3987800"/>
          <p14:tracePt t="17234" x="10287000" y="3995738"/>
          <p14:tracePt t="17235" x="10287000" y="4003675"/>
          <p14:tracePt t="17236" x="10287000" y="4011613"/>
          <p14:tracePt t="17237" x="10287000" y="4019550"/>
          <p14:tracePt t="17238" x="10287000" y="4027488"/>
          <p14:tracePt t="17239" x="10287000" y="4035425"/>
          <p14:tracePt t="17240" x="10287000" y="4043363"/>
          <p14:tracePt t="17241" x="10287000" y="4051300"/>
          <p14:tracePt t="17242" x="10287000" y="4059238"/>
          <p14:tracePt t="17243" x="10287000" y="4067175"/>
          <p14:tracePt t="17244" x="10287000" y="4075113"/>
          <p14:tracePt t="17245" x="10294938" y="4083050"/>
          <p14:tracePt t="17246" x="10294938" y="4090988"/>
          <p14:tracePt t="17247" x="10294938" y="4098925"/>
          <p14:tracePt t="17248" x="10294938" y="4106863"/>
          <p14:tracePt t="17249" x="10294938" y="4114800"/>
          <p14:tracePt t="17250" x="10294938" y="4122738"/>
          <p14:tracePt t="17251" x="10294938" y="4130675"/>
          <p14:tracePt t="17252" x="10294938" y="4138613"/>
          <p14:tracePt t="17253" x="10294938" y="4146550"/>
          <p14:tracePt t="17254" x="10294938" y="4154488"/>
          <p14:tracePt t="17255" x="10302875" y="4162425"/>
          <p14:tracePt t="17256" x="10302875" y="4170363"/>
          <p14:tracePt t="17257" x="10302875" y="4178300"/>
          <p14:tracePt t="17259" x="10302875" y="4186238"/>
          <p14:tracePt t="17260" x="10302875" y="4194175"/>
          <p14:tracePt t="17261" x="10302875" y="4202113"/>
          <p14:tracePt t="17262" x="10302875" y="4210050"/>
          <p14:tracePt t="17263" x="10302875" y="4217988"/>
          <p14:tracePt t="17265" x="10302875" y="4225925"/>
          <p14:tracePt t="17266" x="10302875" y="4233863"/>
          <p14:tracePt t="17267" x="10302875" y="4241800"/>
          <p14:tracePt t="17268" x="10302875" y="4249738"/>
          <p14:tracePt t="17269" x="10302875" y="4257675"/>
          <p14:tracePt t="17271" x="10302875" y="4265613"/>
          <p14:tracePt t="17272" x="10302875" y="4273550"/>
          <p14:tracePt t="17273" x="10302875" y="4281488"/>
          <p14:tracePt t="17274" x="10302875" y="4291013"/>
          <p14:tracePt t="17276" x="10310813" y="4298950"/>
          <p14:tracePt t="17277" x="10310813" y="4306888"/>
          <p14:tracePt t="17278" x="10310813" y="4322763"/>
          <p14:tracePt t="17279" x="10310813" y="4330700"/>
          <p14:tracePt t="17281" x="10310813" y="4338638"/>
          <p14:tracePt t="17281" x="10310813" y="4346575"/>
          <p14:tracePt t="17283" x="10310813" y="4354513"/>
          <p14:tracePt t="17284" x="10310813" y="4362450"/>
          <p14:tracePt t="17285" x="10310813" y="4370388"/>
          <p14:tracePt t="17286" x="10310813" y="4378325"/>
          <p14:tracePt t="17288" x="10310813" y="4386263"/>
          <p14:tracePt t="17289" x="10310813" y="4394200"/>
          <p14:tracePt t="17290" x="10318750" y="4402138"/>
          <p14:tracePt t="17291" x="10318750" y="4410075"/>
          <p14:tracePt t="17292" x="10318750" y="4418013"/>
          <p14:tracePt t="17293" x="10318750" y="4425950"/>
          <p14:tracePt t="17295" x="10318750" y="4433888"/>
          <p14:tracePt t="17296" x="10318750" y="4441825"/>
          <p14:tracePt t="17297" x="10318750" y="4449763"/>
          <p14:tracePt t="17298" x="10318750" y="4457700"/>
          <p14:tracePt t="17300" x="10318750" y="4465638"/>
          <p14:tracePt t="17301" x="10318750" y="4473575"/>
          <p14:tracePt t="17302" x="10318750" y="4481513"/>
          <p14:tracePt t="17303" x="10318750" y="4489450"/>
          <p14:tracePt t="17305" x="10318750" y="4497388"/>
          <p14:tracePt t="17306" x="10318750" y="4505325"/>
          <p14:tracePt t="17307" x="10318750" y="4513263"/>
          <p14:tracePt t="17309" x="10318750" y="4521200"/>
          <p14:tracePt t="17310" x="10318750" y="4529138"/>
          <p14:tracePt t="17311" x="10326688" y="4537075"/>
          <p14:tracePt t="17313" x="10326688" y="4545013"/>
          <p14:tracePt t="17315" x="10326688" y="4552950"/>
          <p14:tracePt t="17316" x="10326688" y="4560888"/>
          <p14:tracePt t="17317" x="10326688" y="4568825"/>
          <p14:tracePt t="17319" x="10326688" y="4576763"/>
          <p14:tracePt t="17321" x="10326688" y="4584700"/>
          <p14:tracePt t="17323" x="10326688" y="4592638"/>
          <p14:tracePt t="17325" x="10326688" y="4600575"/>
          <p14:tracePt t="17327" x="10326688" y="4608513"/>
          <p14:tracePt t="17329" x="10326688" y="4616450"/>
          <p14:tracePt t="17332" x="10326688" y="4624388"/>
          <p14:tracePt t="17337" x="10326688" y="4633913"/>
          <p14:tracePt t="17341" x="10326688" y="4641850"/>
          <p14:tracePt t="17345" x="10326688" y="4649788"/>
          <p14:tracePt t="17349" x="10326688" y="4665663"/>
          <p14:tracePt t="17360" x="10326688" y="4673600"/>
          <p14:tracePt t="17380" x="10326688" y="4681538"/>
          <p14:tracePt t="17407" x="10326688" y="4689475"/>
          <p14:tracePt t="17419" x="10318750" y="4689475"/>
          <p14:tracePt t="17424" x="10310813" y="4689475"/>
          <p14:tracePt t="17427" x="10310813" y="4697413"/>
          <p14:tracePt t="17428" x="10302875" y="4697413"/>
          <p14:tracePt t="17434" x="10294938" y="4697413"/>
          <p14:tracePt t="17438" x="10287000" y="4697413"/>
          <p14:tracePt t="17442" x="10279063" y="4697413"/>
          <p14:tracePt t="17446" x="10269538" y="4697413"/>
          <p14:tracePt t="17449" x="10269538" y="4689475"/>
          <p14:tracePt t="17449" x="10261600" y="4689475"/>
          <p14:tracePt t="17450" x="10253663" y="4689475"/>
          <p14:tracePt t="17451" x="10253663" y="4681538"/>
          <p14:tracePt t="17452" x="10245725" y="4681538"/>
          <p14:tracePt t="17454" x="10245725" y="4673600"/>
          <p14:tracePt t="17455" x="10237788" y="4673600"/>
          <p14:tracePt t="17456" x="10237788" y="4657725"/>
          <p14:tracePt t="17457" x="10229850" y="4657725"/>
          <p14:tracePt t="17458" x="10229850" y="4649788"/>
          <p14:tracePt t="17459" x="10221913" y="4649788"/>
          <p14:tracePt t="17460" x="10221913" y="4641850"/>
          <p14:tracePt t="17461" x="10213975" y="4641850"/>
          <p14:tracePt t="17462" x="10213975" y="4633913"/>
          <p14:tracePt t="17463" x="10206038" y="4633913"/>
          <p14:tracePt t="17464" x="10206038" y="4624388"/>
          <p14:tracePt t="17465" x="10198100" y="4624388"/>
          <p14:tracePt t="17466" x="10198100" y="4616450"/>
          <p14:tracePt t="17468" x="10190163" y="4608513"/>
          <p14:tracePt t="17470" x="10182225" y="4600575"/>
          <p14:tracePt t="17472" x="10174288" y="4592638"/>
          <p14:tracePt t="17473" x="10174288" y="4584700"/>
          <p14:tracePt t="17474" x="10166350" y="4584700"/>
          <p14:tracePt t="17475" x="10166350" y="4576763"/>
          <p14:tracePt t="17476" x="10158413" y="4576763"/>
          <p14:tracePt t="17477" x="10150475" y="4568825"/>
          <p14:tracePt t="17478" x="10150475" y="4560888"/>
          <p14:tracePt t="17481" x="10142538" y="4552950"/>
          <p14:tracePt t="17482" x="10134600" y="4545013"/>
          <p14:tracePt t="17483" x="10126663" y="4545013"/>
          <p14:tracePt t="17484" x="10126663" y="4537075"/>
          <p14:tracePt t="17485" x="10118725" y="4537075"/>
          <p14:tracePt t="17486" x="10118725" y="4529138"/>
          <p14:tracePt t="17487" x="10110788" y="4529138"/>
          <p14:tracePt t="17488" x="10102850" y="4521200"/>
          <p14:tracePt t="17490" x="10094913" y="4513263"/>
          <p14:tracePt t="17492" x="10086975" y="4505325"/>
          <p14:tracePt t="17493" x="10079038" y="4505325"/>
          <p14:tracePt t="17494" x="10079038" y="4497388"/>
          <p14:tracePt t="17495" x="10071100" y="4497388"/>
          <p14:tracePt t="17496" x="10071100" y="4489450"/>
          <p14:tracePt t="17498" x="10063163" y="4489450"/>
          <p14:tracePt t="17499" x="10055225" y="4489450"/>
          <p14:tracePt t="17499" x="10055225" y="4481513"/>
          <p14:tracePt t="17500" x="10047288" y="4481513"/>
          <p14:tracePt t="17502" x="10047288" y="4473575"/>
          <p14:tracePt t="17503" x="10039350" y="4473575"/>
          <p14:tracePt t="17506" x="10023475" y="4473575"/>
          <p14:tracePt t="17508" x="10023475" y="4465638"/>
          <p14:tracePt t="17516" x="10015538" y="4465638"/>
          <p14:tracePt t="17527" x="10007600" y="4465638"/>
          <p14:tracePt t="17534" x="9999663" y="4457700"/>
          <p14:tracePt t="17540" x="9991725" y="4457700"/>
          <p14:tracePt t="17546" x="9983788" y="4457700"/>
          <p14:tracePt t="17553" x="9975850" y="4457700"/>
          <p14:tracePt t="17557" x="9967913" y="4457700"/>
          <p14:tracePt t="17558" x="9959975" y="4465638"/>
          <p14:tracePt t="17561" x="9959975" y="4473575"/>
          <p14:tracePt t="17562" x="9952038" y="4473575"/>
          <p14:tracePt t="17565" x="9952038" y="4481513"/>
          <p14:tracePt t="17565" x="9944100" y="4481513"/>
          <p14:tracePt t="17568" x="9936163" y="4489450"/>
          <p14:tracePt t="17569" x="9936163" y="4497388"/>
          <p14:tracePt t="17570" x="9926638" y="4497388"/>
          <p14:tracePt t="17571" x="9926638" y="4505325"/>
          <p14:tracePt t="17573" x="9918700" y="4513263"/>
          <p14:tracePt t="17575" x="9918700" y="4521200"/>
          <p14:tracePt t="17576" x="9910763" y="4521200"/>
          <p14:tracePt t="17577" x="9910763" y="4529138"/>
          <p14:tracePt t="17579" x="9902825" y="4537075"/>
          <p14:tracePt t="17581" x="9902825" y="4545013"/>
          <p14:tracePt t="17582" x="9894888" y="4552950"/>
          <p14:tracePt t="17584" x="9894888" y="4560888"/>
          <p14:tracePt t="17585" x="9886950" y="4560888"/>
          <p14:tracePt t="17586" x="9886950" y="4568825"/>
          <p14:tracePt t="17587" x="9879013" y="4576763"/>
          <p14:tracePt t="17589" x="9879013" y="4584700"/>
          <p14:tracePt t="17590" x="9871075" y="4584700"/>
          <p14:tracePt t="17591" x="9871075" y="4592638"/>
          <p14:tracePt t="17592" x="9871075" y="4600575"/>
          <p14:tracePt t="17593" x="9863138" y="4608513"/>
          <p14:tracePt t="17594" x="9855200" y="4608513"/>
          <p14:tracePt t="17595" x="9855200" y="4633913"/>
          <p14:tracePt t="17596" x="9847263" y="4641850"/>
          <p14:tracePt t="17597" x="9839325" y="4649788"/>
          <p14:tracePt t="17598" x="9839325" y="4657725"/>
          <p14:tracePt t="17599" x="9831388" y="4665663"/>
          <p14:tracePt t="17600" x="9831388" y="4673600"/>
          <p14:tracePt t="17601" x="9823450" y="4673600"/>
          <p14:tracePt t="17602" x="9823450" y="4681538"/>
          <p14:tracePt t="17603" x="9815513" y="4689475"/>
          <p14:tracePt t="17604" x="9815513" y="4697413"/>
          <p14:tracePt t="17605" x="9807575" y="4705350"/>
          <p14:tracePt t="17606" x="9807575" y="4713288"/>
          <p14:tracePt t="17607" x="9807575" y="4721225"/>
          <p14:tracePt t="17608" x="9799638" y="4721225"/>
          <p14:tracePt t="17609" x="9799638" y="4729163"/>
          <p14:tracePt t="17610" x="9791700" y="4737100"/>
          <p14:tracePt t="17611" x="9791700" y="4745038"/>
          <p14:tracePt t="17612" x="9791700" y="4752975"/>
          <p14:tracePt t="17613" x="9783763" y="4752975"/>
          <p14:tracePt t="17614" x="9783763" y="4760913"/>
          <p14:tracePt t="17616" x="9775825" y="4768850"/>
          <p14:tracePt t="17616" x="9775825" y="4776788"/>
          <p14:tracePt t="17617" x="9775825" y="4784725"/>
          <p14:tracePt t="17618" x="9767888" y="4792663"/>
          <p14:tracePt t="17619" x="9767888" y="4800600"/>
          <p14:tracePt t="17620" x="9767888" y="4808538"/>
          <p14:tracePt t="17621" x="9759950" y="4808538"/>
          <p14:tracePt t="17622" x="9759950" y="4816475"/>
          <p14:tracePt t="17623" x="9759950" y="4824413"/>
          <p14:tracePt t="17624" x="9752013" y="4832350"/>
          <p14:tracePt t="17626" x="9752013" y="4840288"/>
          <p14:tracePt t="17627" x="9752013" y="4848225"/>
          <p14:tracePt t="17628" x="9744075" y="4856163"/>
          <p14:tracePt t="17629" x="9744075" y="4864100"/>
          <p14:tracePt t="17632" x="9744075" y="4872038"/>
          <p14:tracePt t="17632" x="9736138" y="4879975"/>
          <p14:tracePt t="17633" x="9736138" y="4887913"/>
          <p14:tracePt t="17635" x="9736138" y="4895850"/>
          <p14:tracePt t="17636" x="9736138" y="4903788"/>
          <p14:tracePt t="17637" x="9728200" y="4903788"/>
          <p14:tracePt t="17638" x="9728200" y="4911725"/>
          <p14:tracePt t="17640" x="9728200" y="4919663"/>
          <p14:tracePt t="17641" x="9728200" y="4927600"/>
          <p14:tracePt t="17642" x="9728200" y="4935538"/>
          <p14:tracePt t="17643" x="9720263" y="4935538"/>
          <p14:tracePt t="17644" x="9720263" y="4943475"/>
          <p14:tracePt t="17645" x="9720263" y="4959350"/>
          <p14:tracePt t="17647" x="9720263" y="4967288"/>
          <p14:tracePt t="17649" x="9720263" y="4984750"/>
          <p14:tracePt t="17650" x="9712325" y="4984750"/>
          <p14:tracePt t="17651" x="9712325" y="4992688"/>
          <p14:tracePt t="17652" x="9712325" y="5000625"/>
          <p14:tracePt t="17653" x="9712325" y="5008563"/>
          <p14:tracePt t="17654" x="9712325" y="5016500"/>
          <p14:tracePt t="17656" x="9712325" y="5024438"/>
          <p14:tracePt t="17657" x="9704388" y="5032375"/>
          <p14:tracePt t="17658" x="9704388" y="5040313"/>
          <p14:tracePt t="17659" x="9704388" y="5048250"/>
          <p14:tracePt t="17661" x="9704388" y="5056188"/>
          <p14:tracePt t="17662" x="9704388" y="5064125"/>
          <p14:tracePt t="17663" x="9704388" y="5072063"/>
          <p14:tracePt t="17664" x="9704388" y="5080000"/>
          <p14:tracePt t="17665" x="9704388" y="5087938"/>
          <p14:tracePt t="17666" x="9704388" y="5095875"/>
          <p14:tracePt t="17668" x="9696450" y="5103813"/>
          <p14:tracePt t="17669" x="9696450" y="5111750"/>
          <p14:tracePt t="17670" x="9696450" y="5119688"/>
          <p14:tracePt t="17671" x="9696450" y="5127625"/>
          <p14:tracePt t="17672" x="9696450" y="5135563"/>
          <p14:tracePt t="17673" x="9696450" y="5143500"/>
          <p14:tracePt t="17675" x="9696450" y="5151438"/>
          <p14:tracePt t="17676" x="9696450" y="5159375"/>
          <p14:tracePt t="17677" x="9696450" y="5167313"/>
          <p14:tracePt t="17678" x="9696450" y="5175250"/>
          <p14:tracePt t="17679" x="9696450" y="5183188"/>
          <p14:tracePt t="17681" x="9696450" y="5191125"/>
          <p14:tracePt t="17681" x="9696450" y="5199063"/>
          <p14:tracePt t="17683" x="9696450" y="5207000"/>
          <p14:tracePt t="17684" x="9696450" y="5214938"/>
          <p14:tracePt t="17685" x="9696450" y="5222875"/>
          <p14:tracePt t="17687" x="9696450" y="5230813"/>
          <p14:tracePt t="17688" x="9696450" y="5238750"/>
          <p14:tracePt t="17689" x="9696450" y="5246688"/>
          <p14:tracePt t="17690" x="9696450" y="5254625"/>
          <p14:tracePt t="17692" x="9696450" y="5262563"/>
          <p14:tracePt t="17693" x="9696450" y="5270500"/>
          <p14:tracePt t="17694" x="9696450" y="5278438"/>
          <p14:tracePt t="17696" x="9696450" y="5286375"/>
          <p14:tracePt t="17697" x="9696450" y="5302250"/>
          <p14:tracePt t="17699" x="9696450" y="5310188"/>
          <p14:tracePt t="17700" x="9696450" y="5319713"/>
          <p14:tracePt t="17702" x="9696450" y="5327650"/>
          <p14:tracePt t="17704" x="9696450" y="5335588"/>
          <p14:tracePt t="17705" x="9696450" y="5343525"/>
          <p14:tracePt t="17707" x="9696450" y="5351463"/>
          <p14:tracePt t="17709" x="9696450" y="5359400"/>
          <p14:tracePt t="17713" x="9696450" y="5367338"/>
          <p14:tracePt t="17717" x="9696450" y="5375275"/>
          <p14:tracePt t="17721" x="9696450" y="5383213"/>
          <p14:tracePt t="17725" x="9696450" y="5391150"/>
          <p14:tracePt t="17727" x="9696450" y="5399088"/>
          <p14:tracePt t="17735" x="9696450" y="5407025"/>
          <p14:tracePt t="17739" x="9680575" y="5407025"/>
          <p14:tracePt t="17741" x="9680575" y="5414963"/>
          <p14:tracePt t="17754" x="9680575" y="5422900"/>
          <p14:tracePt t="17766" x="9672638" y="5422900"/>
          <p14:tracePt t="17780" x="9672638" y="5430838"/>
          <p14:tracePt t="17786" x="9664700" y="5430838"/>
          <p14:tracePt t="17791" x="9656763" y="5430838"/>
          <p14:tracePt t="17793" x="9656763" y="5422900"/>
          <p14:tracePt t="17794" x="9648825" y="5422900"/>
          <p14:tracePt t="17796" x="9648825" y="5414963"/>
          <p14:tracePt t="17799" x="9640888" y="5414963"/>
          <p14:tracePt t="17799" x="9640888" y="5407025"/>
          <p14:tracePt t="17801" x="9632950" y="5399088"/>
          <p14:tracePt t="17803" x="9632950" y="5391150"/>
          <p14:tracePt t="17804" x="9625013" y="5383213"/>
          <p14:tracePt t="17806" x="9625013" y="5375275"/>
          <p14:tracePt t="17807" x="9617075" y="5375275"/>
          <p14:tracePt t="17808" x="9617075" y="5367338"/>
          <p14:tracePt t="17809" x="9617075" y="5359400"/>
          <p14:tracePt t="17810" x="9609138" y="5359400"/>
          <p14:tracePt t="17811" x="9609138" y="5351463"/>
          <p14:tracePt t="17812" x="9609138" y="5343525"/>
          <p14:tracePt t="17813" x="9601200" y="5343525"/>
          <p14:tracePt t="17814" x="9601200" y="5335588"/>
          <p14:tracePt t="17815" x="9601200" y="5327650"/>
          <p14:tracePt t="17816" x="9593263" y="5327650"/>
          <p14:tracePt t="17817" x="9593263" y="5319713"/>
          <p14:tracePt t="17818" x="9585325" y="5310188"/>
          <p14:tracePt t="17820" x="9585325" y="5294313"/>
          <p14:tracePt t="17821" x="9575800" y="5286375"/>
          <p14:tracePt t="17823" x="9575800" y="5278438"/>
          <p14:tracePt t="17824" x="9567863" y="5270500"/>
          <p14:tracePt t="17826" x="9567863" y="5262563"/>
          <p14:tracePt t="17827" x="9559925" y="5254625"/>
          <p14:tracePt t="17829" x="9559925" y="5246688"/>
          <p14:tracePt t="17831" x="9559925" y="5238750"/>
          <p14:tracePt t="17832" x="9551988" y="5230813"/>
          <p14:tracePt t="17834" x="9544050" y="5222875"/>
          <p14:tracePt t="17835" x="9544050" y="5214938"/>
          <p14:tracePt t="17837" x="9536113" y="5207000"/>
          <p14:tracePt t="17838" x="9536113" y="5199063"/>
          <p14:tracePt t="17840" x="9536113" y="5191125"/>
          <p14:tracePt t="17841" x="9528175" y="5191125"/>
          <p14:tracePt t="17842" x="9528175" y="5183188"/>
          <p14:tracePt t="17844" x="9520238" y="5175250"/>
          <p14:tracePt t="17845" x="9520238" y="5167313"/>
          <p14:tracePt t="17847" x="9520238" y="5159375"/>
          <p14:tracePt t="17848" x="9512300" y="5159375"/>
          <p14:tracePt t="17849" x="9512300" y="5151438"/>
          <p14:tracePt t="17851" x="9512300" y="5143500"/>
          <p14:tracePt t="17852" x="9504363" y="5143500"/>
          <p14:tracePt t="17853" x="9504363" y="5135563"/>
          <p14:tracePt t="17855" x="9504363" y="5127625"/>
          <p14:tracePt t="17856" x="9496425" y="5127625"/>
          <p14:tracePt t="17857" x="9496425" y="5119688"/>
          <p14:tracePt t="17859" x="9496425" y="5111750"/>
          <p14:tracePt t="17860" x="9488488" y="5111750"/>
          <p14:tracePt t="17862" x="9488488" y="5103813"/>
          <p14:tracePt t="17864" x="9480550" y="5103813"/>
          <p14:tracePt t="17866" x="9480550" y="5095875"/>
          <p14:tracePt t="17867" x="9480550" y="5087938"/>
          <p14:tracePt t="17869" x="9472613" y="5087938"/>
          <p14:tracePt t="17870" x="9472613" y="5080000"/>
          <p14:tracePt t="17872" x="9472613" y="5072063"/>
          <p14:tracePt t="17873" x="9464675" y="5072063"/>
          <p14:tracePt t="17875" x="9464675" y="5064125"/>
          <p14:tracePt t="17879" x="9456738" y="5056188"/>
          <p14:tracePt t="17882" x="9456738" y="5048250"/>
          <p14:tracePt t="17883" x="9448800" y="5040313"/>
          <p14:tracePt t="17885" x="9448800" y="5032375"/>
          <p14:tracePt t="17888" x="9440863" y="5024438"/>
          <p14:tracePt t="17900" x="9424988" y="4992688"/>
          <p14:tracePt t="17900" x="9424988" y="4984750"/>
          <p14:tracePt t="17902" x="9417050" y="4976813"/>
          <p14:tracePt t="17906" x="9417050" y="4967288"/>
          <p14:tracePt t="17906" x="9409113" y="4967288"/>
          <p14:tracePt t="17907" x="9409113" y="4951413"/>
          <p14:tracePt t="17911" x="9409113" y="4943475"/>
          <p14:tracePt t="17912" x="9401175" y="4935538"/>
          <p14:tracePt t="17915" x="9401175" y="4927600"/>
          <p14:tracePt t="17917" x="9393238" y="4927600"/>
          <p14:tracePt t="17918" x="9393238" y="4919663"/>
          <p14:tracePt t="17922" x="9393238" y="4911725"/>
          <p14:tracePt t="17924" x="9385300" y="4903788"/>
          <p14:tracePt t="17928" x="9385300" y="4895850"/>
          <p14:tracePt t="17932" x="9377363" y="4887913"/>
          <p14:tracePt t="17933" x="9377363" y="4879975"/>
          <p14:tracePt t="17939" x="9377363" y="4872038"/>
          <p14:tracePt t="17941" x="9369425" y="4872038"/>
          <p14:tracePt t="17946" x="9369425" y="4864100"/>
          <p14:tracePt t="17962" x="9369425" y="4856163"/>
          <p14:tracePt t="17993" x="9369425" y="4848225"/>
          <p14:tracePt t="18349" x="9369425" y="4840288"/>
          <p14:tracePt t="18367" x="9369425" y="4721225"/>
          <p14:tracePt t="18381" x="9305925" y="4425950"/>
          <p14:tracePt t="18389" x="9282113" y="4249738"/>
          <p14:tracePt t="18395" x="9266238" y="4130675"/>
          <p14:tracePt t="18399" x="9242425" y="4067175"/>
          <p14:tracePt t="18403" x="9234488" y="4003675"/>
          <p14:tracePt t="18407" x="9217025" y="3938588"/>
          <p14:tracePt t="18411" x="9209088" y="3883025"/>
          <p14:tracePt t="18415" x="9193213" y="3843338"/>
          <p14:tracePt t="18417" x="9169400" y="3811588"/>
          <p14:tracePt t="18419" x="9161463" y="3795713"/>
          <p14:tracePt t="18419" x="9161463" y="3779838"/>
          <p14:tracePt t="18421" x="9153525" y="3771900"/>
          <p14:tracePt t="18423" x="9145588" y="3748088"/>
          <p14:tracePt t="18424" x="9137650" y="3732213"/>
          <p14:tracePt t="18425" x="9129713" y="3724275"/>
          <p14:tracePt t="18426" x="9129713" y="3708400"/>
          <p14:tracePt t="18428" x="9121775" y="3700463"/>
          <p14:tracePt t="18431" x="9105900" y="3676650"/>
          <p14:tracePt t="18433" x="9090025" y="3644900"/>
          <p14:tracePt t="18434" x="9082088" y="3636963"/>
          <p14:tracePt t="18435" x="9074150" y="3621088"/>
          <p14:tracePt t="18436" x="9066213" y="3613150"/>
          <p14:tracePt t="18437" x="9058275" y="3595688"/>
          <p14:tracePt t="18438" x="9050338" y="3587750"/>
          <p14:tracePt t="18439" x="9042400" y="3579813"/>
          <p14:tracePt t="18440" x="9034463" y="3571875"/>
          <p14:tracePt t="18441" x="9018588" y="3556000"/>
          <p14:tracePt t="18442" x="9010650" y="3548063"/>
          <p14:tracePt t="18444" x="9002713" y="3540125"/>
          <p14:tracePt t="18445" x="8986838" y="3532188"/>
          <p14:tracePt t="18446" x="8978900" y="3524250"/>
          <p14:tracePt t="18447" x="8970963" y="3516313"/>
          <p14:tracePt t="18448" x="8955088" y="3484563"/>
          <p14:tracePt t="18450" x="8939213" y="3476625"/>
          <p14:tracePt t="18450" x="8923338" y="3460750"/>
          <p14:tracePt t="18451" x="8907463" y="3452813"/>
          <p14:tracePt t="18452" x="8899525" y="3444875"/>
          <p14:tracePt t="18453" x="8883650" y="3421063"/>
          <p14:tracePt t="18454" x="8874125" y="3413125"/>
          <p14:tracePt t="18455" x="8866188" y="3405188"/>
          <p14:tracePt t="18456" x="8842375" y="3389313"/>
          <p14:tracePt t="18457" x="8826500" y="3381375"/>
          <p14:tracePt t="18458" x="8818563" y="3357563"/>
          <p14:tracePt t="18459" x="8794750" y="3349625"/>
          <p14:tracePt t="18460" x="8778875" y="3341688"/>
          <p14:tracePt t="18461" x="8755063" y="3317875"/>
          <p14:tracePt t="18462" x="8739188" y="3309938"/>
          <p14:tracePt t="18463" x="8715375" y="3286125"/>
          <p14:tracePt t="18464" x="8707438" y="3278188"/>
          <p14:tracePt t="18465" x="8691563" y="3262313"/>
          <p14:tracePt t="18467" x="8659813" y="3252788"/>
          <p14:tracePt t="18467" x="8636000" y="3228975"/>
          <p14:tracePt t="18468" x="8620125" y="3221038"/>
          <p14:tracePt t="18469" x="8596313" y="3197225"/>
          <p14:tracePt t="18470" x="8580438" y="3189288"/>
          <p14:tracePt t="18471" x="8548688" y="3165475"/>
          <p14:tracePt t="18472" x="8523288" y="3149600"/>
          <p14:tracePt t="18473" x="8507413" y="3141663"/>
          <p14:tracePt t="18474" x="8475663" y="3117850"/>
          <p14:tracePt t="18475" x="8443913" y="3094038"/>
          <p14:tracePt t="18476" x="8420100" y="3086100"/>
          <p14:tracePt t="18477" x="8388350" y="3062288"/>
          <p14:tracePt t="18478" x="8356600" y="3046413"/>
          <p14:tracePt t="18479" x="8340725" y="3030538"/>
          <p14:tracePt t="18481" x="8308975" y="3014663"/>
          <p14:tracePt t="18481" x="8277225" y="2998788"/>
          <p14:tracePt t="18482" x="8245475" y="2982913"/>
          <p14:tracePt t="18484" x="8213725" y="2959100"/>
          <p14:tracePt t="18485" x="8180388" y="2951163"/>
          <p14:tracePt t="18485" x="8148638" y="2927350"/>
          <p14:tracePt t="18486" x="8069263" y="2886075"/>
          <p14:tracePt t="18487" x="8037513" y="2878138"/>
          <p14:tracePt t="18488" x="7989888" y="2854325"/>
          <p14:tracePt t="18489" x="7942263" y="2830513"/>
          <p14:tracePt t="18490" x="7910513" y="2822575"/>
          <p14:tracePt t="18491" x="7878763" y="2798763"/>
          <p14:tracePt t="18492" x="7839075" y="2790825"/>
          <p14:tracePt t="18493" x="7805738" y="2774950"/>
          <p14:tracePt t="18494" x="7758113" y="2751138"/>
          <p14:tracePt t="18495" x="7718425" y="2743200"/>
          <p14:tracePt t="18496" x="7686675" y="2735263"/>
          <p14:tracePt t="18497" x="7639050" y="2719388"/>
          <p14:tracePt t="18498" x="7575550" y="2695575"/>
          <p14:tracePt t="18500" x="7527925" y="2687638"/>
          <p14:tracePt t="18501" x="7496175" y="2671763"/>
          <p14:tracePt t="18501" x="7454900" y="2655888"/>
          <p14:tracePt t="18502" x="7407275" y="2640013"/>
          <p14:tracePt t="18503" x="7367588" y="2632075"/>
          <p14:tracePt t="18504" x="7319963" y="2616200"/>
          <p14:tracePt t="18505" x="7256463" y="2608263"/>
          <p14:tracePt t="18506" x="7216775" y="2592388"/>
          <p14:tracePt t="18507" x="7169150" y="2584450"/>
          <p14:tracePt t="18508" x="7127875" y="2576513"/>
          <p14:tracePt t="18509" x="7080250" y="2559050"/>
          <p14:tracePt t="18510" x="7016750" y="2551113"/>
          <p14:tracePt t="18511" x="6937375" y="2535238"/>
          <p14:tracePt t="18512" x="6897688" y="2527300"/>
          <p14:tracePt t="18513" x="6834188" y="2511425"/>
          <p14:tracePt t="18514" x="6769100" y="2503488"/>
          <p14:tracePt t="18515" x="6705600" y="2487613"/>
          <p14:tracePt t="18517" x="6642100" y="2471738"/>
          <p14:tracePt t="18518" x="6578600" y="2463800"/>
          <p14:tracePt t="18518" x="6523038" y="2447925"/>
          <p14:tracePt t="18519" x="6459538" y="2447925"/>
          <p14:tracePt t="18520" x="6394450" y="2439988"/>
          <p14:tracePt t="18522" x="6338888" y="2424113"/>
          <p14:tracePt t="18522" x="6275388" y="2416175"/>
          <p14:tracePt t="18523" x="6172200" y="2400300"/>
          <p14:tracePt t="18524" x="6091238" y="2384425"/>
          <p14:tracePt t="18525" x="6027738" y="2376488"/>
          <p14:tracePt t="18526" x="5948363" y="2360613"/>
          <p14:tracePt t="18527" x="5892800" y="2344738"/>
          <p14:tracePt t="18528" x="5805488" y="2336800"/>
          <p14:tracePt t="18529" x="5724525" y="2320925"/>
          <p14:tracePt t="18531" x="5645150" y="2305050"/>
          <p14:tracePt t="18531" x="5565775" y="2297113"/>
          <p14:tracePt t="18533" x="5502275" y="2281238"/>
          <p14:tracePt t="18534" x="5422900" y="2265363"/>
          <p14:tracePt t="18534" x="5341938" y="2257425"/>
          <p14:tracePt t="18535" x="5222875" y="2241550"/>
          <p14:tracePt t="18536" x="5143500" y="2224088"/>
          <p14:tracePt t="18537" x="5064125" y="2208213"/>
          <p14:tracePt t="18538" x="4983163" y="2200275"/>
          <p14:tracePt t="18539" x="4903788" y="2184400"/>
          <p14:tracePt t="18540" x="4824413" y="2168525"/>
          <p14:tracePt t="18541" x="4745038" y="2160588"/>
          <p14:tracePt t="18542" x="4664075" y="2144713"/>
          <p14:tracePt t="18543" x="4584700" y="2128838"/>
          <p14:tracePt t="18544" x="4505325" y="2120900"/>
          <p14:tracePt t="18545" x="4402138" y="2105025"/>
          <p14:tracePt t="18546" x="4321175" y="2089150"/>
          <p14:tracePt t="18547" x="4225925" y="2073275"/>
          <p14:tracePt t="18548" x="4146550" y="2065338"/>
          <p14:tracePt t="18550" x="4043363" y="2049463"/>
          <p14:tracePt t="18550" x="3962400" y="2033588"/>
          <p14:tracePt t="18551" x="3883025" y="2025650"/>
          <p14:tracePt t="18552" x="3803650" y="2009775"/>
          <p14:tracePt t="18553" x="3724275" y="1993900"/>
          <p14:tracePt t="18554" x="3643313" y="1970088"/>
          <p14:tracePt t="18555" x="3556000" y="1954213"/>
          <p14:tracePt t="18556" x="3476625" y="1938338"/>
          <p14:tracePt t="18557" x="3397250" y="1930400"/>
          <p14:tracePt t="18558" x="3317875" y="1914525"/>
          <p14:tracePt t="18559" x="3221038" y="1898650"/>
          <p14:tracePt t="18560" x="3141663" y="1890713"/>
          <p14:tracePt t="18561" x="3078163" y="1873250"/>
          <p14:tracePt t="18562" x="2990850" y="1849438"/>
          <p14:tracePt t="18563" x="2909888" y="1833563"/>
          <p14:tracePt t="18564" x="2854325" y="1817688"/>
          <p14:tracePt t="18565" x="2767013" y="1809750"/>
          <p14:tracePt t="18567" x="2687638" y="1793875"/>
          <p14:tracePt t="18568" x="2632075" y="1778000"/>
          <p14:tracePt t="18568" x="2559050" y="1754188"/>
          <p14:tracePt t="18569" x="2479675" y="1746250"/>
          <p14:tracePt t="18570" x="2424113" y="1730375"/>
          <p14:tracePt t="18571" x="2336800" y="1698625"/>
          <p14:tracePt t="18572" x="2255838" y="1690688"/>
          <p14:tracePt t="18573" x="2192338" y="1674813"/>
          <p14:tracePt t="18574" x="2128838" y="1651000"/>
          <p14:tracePt t="18575" x="2065338" y="1635125"/>
          <p14:tracePt t="18576" x="2001838" y="1611313"/>
          <p14:tracePt t="18577" x="1938338" y="1603375"/>
          <p14:tracePt t="18578" x="1889125" y="1579563"/>
          <p14:tracePt t="18579" x="1833563" y="1563688"/>
          <p14:tracePt t="18581" x="1762125" y="1538288"/>
          <p14:tracePt t="18581" x="1722438" y="1522413"/>
          <p14:tracePt t="18582" x="1658938" y="1498600"/>
          <p14:tracePt t="18584" x="1571625" y="1474788"/>
          <p14:tracePt t="18585" x="1530350" y="1458913"/>
          <p14:tracePt t="18585" x="1482725" y="1435100"/>
          <p14:tracePt t="18586" x="1419225" y="1411288"/>
          <p14:tracePt t="18587" x="1371600" y="1403350"/>
          <p14:tracePt t="18588" x="1323975" y="1379538"/>
          <p14:tracePt t="18589" x="1276350" y="1355725"/>
          <p14:tracePt t="18590" x="1236663" y="1339850"/>
          <p14:tracePt t="18591" x="1187450" y="1316038"/>
          <p14:tracePt t="18592" x="1139825" y="1292225"/>
          <p14:tracePt t="18593" x="1092200" y="1268413"/>
          <p14:tracePt t="18594" x="1044575" y="1252538"/>
          <p14:tracePt t="18595" x="981075" y="1220788"/>
          <p14:tracePt t="18596" x="933450" y="1195388"/>
          <p14:tracePt t="18597" x="885825" y="1171575"/>
          <p14:tracePt t="18598" x="852488" y="1155700"/>
          <p14:tracePt t="18600" x="804863" y="1139825"/>
          <p14:tracePt t="18601" x="757238" y="1116013"/>
          <p14:tracePt t="18601" x="717550" y="1092200"/>
          <p14:tracePt t="18602" x="685800" y="1076325"/>
          <p14:tracePt t="18603" x="638175" y="1052513"/>
          <p14:tracePt t="18604" x="606425" y="1028700"/>
          <p14:tracePt t="18605" x="574675" y="1004888"/>
          <p14:tracePt t="18606" x="527050" y="981075"/>
          <p14:tracePt t="18607" x="477838" y="965200"/>
          <p14:tracePt t="18608" x="446088" y="941388"/>
          <p14:tracePt t="18609" x="414338" y="917575"/>
          <p14:tracePt t="18610" x="366713" y="893763"/>
          <p14:tracePt t="18611" x="334963" y="885825"/>
          <p14:tracePt t="18612" x="303213" y="862013"/>
          <p14:tracePt t="18613" x="271463" y="844550"/>
          <p14:tracePt t="18618" x="142875" y="765175"/>
          <p14:tracePt t="18619" x="63500" y="725488"/>
          <p14:tracePt t="18620" x="31750" y="701675"/>
          <p14:tracePt t="18621" x="15875" y="677863"/>
        </p14:tracePtLst>
      </p14:laserTraceLst>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741C8CB-B86E-4BE5-B653-31AC065110E6}"/>
              </a:ext>
            </a:extLst>
          </p:cNvPr>
          <p:cNvSpPr txBox="1"/>
          <p:nvPr/>
        </p:nvSpPr>
        <p:spPr>
          <a:xfrm>
            <a:off x="704534" y="1564054"/>
            <a:ext cx="2798321" cy="2308324"/>
          </a:xfrm>
          <a:prstGeom prst="rect">
            <a:avLst/>
          </a:prstGeom>
          <a:noFill/>
        </p:spPr>
        <p:txBody>
          <a:bodyPr wrap="square" rtlCol="0">
            <a:spAutoFit/>
          </a:bodyPr>
          <a:lstStyle/>
          <a:p>
            <a:r>
              <a:rPr lang="en-US" sz="3600" dirty="0">
                <a:solidFill>
                  <a:srgbClr val="002060"/>
                </a:solidFill>
              </a:rPr>
              <a:t>Model Fitting and Testing:</a:t>
            </a:r>
          </a:p>
          <a:p>
            <a:endParaRPr lang="en-US" sz="1200" dirty="0">
              <a:solidFill>
                <a:srgbClr val="002060"/>
              </a:solidFill>
            </a:endParaRPr>
          </a:p>
          <a:p>
            <a:r>
              <a:rPr lang="en-US" sz="2400" dirty="0">
                <a:solidFill>
                  <a:srgbClr val="002060"/>
                </a:solidFill>
              </a:rPr>
              <a:t>Forecast data from various models</a:t>
            </a:r>
            <a:endParaRPr lang="en-US" sz="1200" dirty="0">
              <a:solidFill>
                <a:srgbClr val="002060"/>
              </a:solidFill>
            </a:endParaRPr>
          </a:p>
          <a:p>
            <a:endParaRPr lang="en-US" sz="1200" dirty="0">
              <a:solidFill>
                <a:srgbClr val="002060"/>
              </a:solidFill>
            </a:endParaRPr>
          </a:p>
        </p:txBody>
      </p:sp>
      <p:sp>
        <p:nvSpPr>
          <p:cNvPr id="6" name="TextBox 5">
            <a:extLst>
              <a:ext uri="{FF2B5EF4-FFF2-40B4-BE49-F238E27FC236}">
                <a16:creationId xmlns:a16="http://schemas.microsoft.com/office/drawing/2014/main" id="{66CEF6EE-47B6-469A-9228-D680130DC2CF}"/>
              </a:ext>
            </a:extLst>
          </p:cNvPr>
          <p:cNvSpPr txBox="1"/>
          <p:nvPr/>
        </p:nvSpPr>
        <p:spPr>
          <a:xfrm>
            <a:off x="771759" y="246410"/>
            <a:ext cx="10349948" cy="12003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3600" b="1" i="0" dirty="0">
                <a:solidFill>
                  <a:srgbClr val="24292F"/>
                </a:solidFill>
                <a:effectLst/>
                <a:latin typeface="-apple-system"/>
              </a:rPr>
              <a:t>Time Series analysis and forecasting of </a:t>
            </a:r>
          </a:p>
          <a:p>
            <a:pPr algn="ctr"/>
            <a:r>
              <a:rPr lang="en-US" sz="3600" b="1" i="0" dirty="0">
                <a:solidFill>
                  <a:srgbClr val="24292F"/>
                </a:solidFill>
                <a:effectLst/>
                <a:latin typeface="-apple-system"/>
              </a:rPr>
              <a:t>COVID-19 Cases and Death in the US</a:t>
            </a:r>
          </a:p>
        </p:txBody>
      </p:sp>
      <p:pic>
        <p:nvPicPr>
          <p:cNvPr id="3" name="Picture 2" descr="Table&#10;&#10;Description automatically generated">
            <a:extLst>
              <a:ext uri="{FF2B5EF4-FFF2-40B4-BE49-F238E27FC236}">
                <a16:creationId xmlns:a16="http://schemas.microsoft.com/office/drawing/2014/main" id="{39B92B72-75D7-4072-A5D2-57C92A161D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62178" y="1732568"/>
            <a:ext cx="7889249" cy="4514249"/>
          </a:xfrm>
          <a:prstGeom prst="rect">
            <a:avLst/>
          </a:prstGeom>
        </p:spPr>
      </p:pic>
      <p:pic>
        <p:nvPicPr>
          <p:cNvPr id="4" name="Audio 3">
            <a:hlinkClick r:id="" action="ppaction://media"/>
            <a:extLst>
              <a:ext uri="{FF2B5EF4-FFF2-40B4-BE49-F238E27FC236}">
                <a16:creationId xmlns:a16="http://schemas.microsoft.com/office/drawing/2014/main" id="{B74DAAF6-B1DF-4DE2-B7B0-688145F97DB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88635689"/>
      </p:ext>
    </p:extLst>
  </p:cSld>
  <p:clrMapOvr>
    <a:masterClrMapping/>
  </p:clrMapOvr>
  <mc:AlternateContent xmlns:mc="http://schemas.openxmlformats.org/markup-compatibility/2006">
    <mc:Choice xmlns:p14="http://schemas.microsoft.com/office/powerpoint/2010/main" Requires="p14">
      <p:transition spd="slow" p14:dur="2000" advTm="20652"/>
    </mc:Choice>
    <mc:Fallback>
      <p:transition spd="slow" advTm="206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11914" x="3890963" y="6834188"/>
          <p14:tracePt t="11915" x="3930650" y="6810375"/>
          <p14:tracePt t="11917" x="3954463" y="6786563"/>
          <p14:tracePt t="11917" x="3970338" y="6762750"/>
          <p14:tracePt t="11919" x="3986213" y="6746875"/>
          <p14:tracePt t="11921" x="4027488" y="6715125"/>
          <p14:tracePt t="11922" x="4035425" y="6699250"/>
          <p14:tracePt t="11922" x="4051300" y="6681788"/>
          <p14:tracePt t="11924" x="4067175" y="6665913"/>
          <p14:tracePt t="11925" x="4083050" y="6657975"/>
          <p14:tracePt t="11926" x="4090988" y="6634163"/>
          <p14:tracePt t="11927" x="4114800" y="6618288"/>
          <p14:tracePt t="11928" x="4130675" y="6594475"/>
          <p14:tracePt t="11929" x="4154488" y="6578600"/>
          <p14:tracePt t="11930" x="4162425" y="6570663"/>
          <p14:tracePt t="11932" x="4202113" y="6530975"/>
          <p14:tracePt t="11933" x="4217988" y="6507163"/>
          <p14:tracePt t="11933" x="4233863" y="6491288"/>
          <p14:tracePt t="11935" x="4249738" y="6483350"/>
          <p14:tracePt t="11936" x="4273550" y="6459538"/>
          <p14:tracePt t="11937" x="4289425" y="6435725"/>
          <p14:tracePt t="11938" x="4313238" y="6419850"/>
          <p14:tracePt t="11939" x="4329113" y="6396038"/>
          <p14:tracePt t="11939" x="4370388" y="6364288"/>
          <p14:tracePt t="11940" x="4386263" y="6348413"/>
          <p14:tracePt t="11941" x="4410075" y="6323013"/>
          <p14:tracePt t="11943" x="4425950" y="6299200"/>
          <p14:tracePt t="11943" x="4449763" y="6283325"/>
          <p14:tracePt t="11944" x="4465638" y="6259513"/>
          <p14:tracePt t="11945" x="4489450" y="6243638"/>
          <p14:tracePt t="11947" x="4505325" y="6219825"/>
          <p14:tracePt t="11948" x="4529138" y="6203950"/>
          <p14:tracePt t="11949" x="4552950" y="6180138"/>
          <p14:tracePt t="11950" x="4584700" y="6156325"/>
          <p14:tracePt t="11950" x="4600575" y="6140450"/>
          <p14:tracePt t="11951" x="4632325" y="6108700"/>
          <p14:tracePt t="11952" x="4656138" y="6084888"/>
          <p14:tracePt t="11953" x="4679950" y="6053138"/>
          <p14:tracePt t="11954" x="4695825" y="6037263"/>
          <p14:tracePt t="11955" x="4729163" y="6013450"/>
          <p14:tracePt t="11956" x="4752975" y="5988050"/>
          <p14:tracePt t="11957" x="4768850" y="5956300"/>
          <p14:tracePt t="11958" x="4792663" y="5940425"/>
          <p14:tracePt t="11959" x="4824413" y="5908675"/>
          <p14:tracePt t="11960" x="4848225" y="5884863"/>
          <p14:tracePt t="11961" x="4864100" y="5853113"/>
          <p14:tracePt t="11963" x="4951413" y="5749925"/>
          <p14:tracePt t="11965" x="4991100" y="5718175"/>
          <p14:tracePt t="11966" x="5006975" y="5686425"/>
          <p14:tracePt t="11967" x="5030788" y="5653088"/>
          <p14:tracePt t="11967" x="5056188" y="5621338"/>
          <p14:tracePt t="11968" x="5087938" y="5589588"/>
          <p14:tracePt t="11969" x="5103813" y="5557838"/>
          <p14:tracePt t="11970" x="5127625" y="5526088"/>
          <p14:tracePt t="11971" x="5151438" y="5494338"/>
          <p14:tracePt t="11972" x="5167313" y="5470525"/>
          <p14:tracePt t="11973" x="5191125" y="5438775"/>
          <p14:tracePt t="11974" x="5214938" y="5407025"/>
          <p14:tracePt t="11975" x="5238750" y="5367338"/>
          <p14:tracePt t="11976" x="5254625" y="5335588"/>
          <p14:tracePt t="11977" x="5278438" y="5294313"/>
          <p14:tracePt t="11978" x="5286375" y="5270500"/>
          <p14:tracePt t="11980" x="5310188" y="5230813"/>
          <p14:tracePt t="11981" x="5334000" y="5199063"/>
          <p14:tracePt t="11982" x="5341938" y="5167313"/>
          <p14:tracePt t="11983" x="5365750" y="5135563"/>
          <p14:tracePt t="11984" x="5373688" y="5111750"/>
          <p14:tracePt t="11984" x="5397500" y="5064125"/>
          <p14:tracePt t="11985" x="5422900" y="5032375"/>
          <p14:tracePt t="11986" x="5430838" y="5000625"/>
          <p14:tracePt t="11987" x="5454650" y="4951413"/>
          <p14:tracePt t="11988" x="5462588" y="4919663"/>
          <p14:tracePt t="11989" x="5486400" y="4887913"/>
          <p14:tracePt t="11990" x="5494338" y="4848225"/>
          <p14:tracePt t="11991" x="5518150" y="4808538"/>
          <p14:tracePt t="11992" x="5526088" y="4784725"/>
          <p14:tracePt t="11993" x="5541963" y="4737100"/>
          <p14:tracePt t="11994" x="5557838" y="4705350"/>
          <p14:tracePt t="11995" x="5573713" y="4673600"/>
          <p14:tracePt t="11996" x="5581650" y="4641850"/>
          <p14:tracePt t="11998" x="5589588" y="4600575"/>
          <p14:tracePt t="11999" x="5613400" y="4568825"/>
          <p14:tracePt t="12000" x="5621338" y="4521200"/>
          <p14:tracePt t="12000" x="5637213" y="4489450"/>
          <p14:tracePt t="12001" x="5653088" y="4457700"/>
          <p14:tracePt t="12002" x="5668963" y="4425950"/>
          <p14:tracePt t="12003" x="5676900" y="4386263"/>
          <p14:tracePt t="12004" x="5684838" y="4354513"/>
          <p14:tracePt t="12005" x="5700713" y="4322763"/>
          <p14:tracePt t="12006" x="5716588" y="4291013"/>
          <p14:tracePt t="12007" x="5732463" y="4257675"/>
          <p14:tracePt t="12009" x="5740400" y="4225925"/>
          <p14:tracePt t="12009" x="5749925" y="4194175"/>
          <p14:tracePt t="12010" x="5765800" y="4162425"/>
          <p14:tracePt t="12011" x="5781675" y="4130675"/>
          <p14:tracePt t="12013" x="5797550" y="4098925"/>
          <p14:tracePt t="12014" x="5805488" y="4067175"/>
          <p14:tracePt t="12015" x="5813425" y="4035425"/>
          <p14:tracePt t="12016" x="5829300" y="4003675"/>
          <p14:tracePt t="12017" x="5837238" y="3979863"/>
          <p14:tracePt t="12017" x="5861050" y="3948113"/>
          <p14:tracePt t="12018" x="5868988" y="3914775"/>
          <p14:tracePt t="12019" x="5876925" y="3898900"/>
          <p14:tracePt t="12020" x="5884863" y="3867150"/>
          <p14:tracePt t="12021" x="5900738" y="3851275"/>
          <p14:tracePt t="12022" x="5908675" y="3827463"/>
          <p14:tracePt t="12023" x="5932488" y="3795713"/>
          <p14:tracePt t="12024" x="5940425" y="3763963"/>
          <p14:tracePt t="12025" x="5948363" y="3748088"/>
          <p14:tracePt t="12026" x="5956300" y="3724275"/>
          <p14:tracePt t="12027" x="5980113" y="3708400"/>
          <p14:tracePt t="12028" x="5988050" y="3684588"/>
          <p14:tracePt t="12030" x="5995988" y="3668713"/>
          <p14:tracePt t="12031" x="6011863" y="3644900"/>
          <p14:tracePt t="12032" x="6019800" y="3629025"/>
          <p14:tracePt t="12033" x="6035675" y="3605213"/>
          <p14:tracePt t="12034" x="6051550" y="3587750"/>
          <p14:tracePt t="12034" x="6059488" y="3563938"/>
          <p14:tracePt t="12035" x="6067425" y="3548063"/>
          <p14:tracePt t="12036" x="6075363" y="3540125"/>
          <p14:tracePt t="12037" x="6091238" y="3524250"/>
          <p14:tracePt t="12038" x="6108700" y="3500438"/>
          <p14:tracePt t="12039" x="6116638" y="3492500"/>
          <p14:tracePt t="12040" x="6124575" y="3476625"/>
          <p14:tracePt t="12041" x="6132513" y="3468688"/>
          <p14:tracePt t="12042" x="6140450" y="3460750"/>
          <p14:tracePt t="12043" x="6156325" y="3436938"/>
          <p14:tracePt t="12044" x="6164263" y="3429000"/>
          <p14:tracePt t="12045" x="6172200" y="3413125"/>
          <p14:tracePt t="12048" x="6180138" y="3405188"/>
          <p14:tracePt t="12049" x="6188075" y="3389313"/>
          <p14:tracePt t="12050" x="6196013" y="3381375"/>
          <p14:tracePt t="12051" x="6203950" y="3373438"/>
          <p14:tracePt t="12051" x="6219825" y="3365500"/>
          <p14:tracePt t="12052" x="6227763" y="3357563"/>
          <p14:tracePt t="12053" x="6235700" y="3341688"/>
          <p14:tracePt t="12054" x="6243638" y="3333750"/>
          <p14:tracePt t="12055" x="6251575" y="3317875"/>
          <p14:tracePt t="12056" x="6259513" y="3309938"/>
          <p14:tracePt t="12057" x="6267450" y="3302000"/>
          <p14:tracePt t="12058" x="6275388" y="3286125"/>
          <p14:tracePt t="12059" x="6283325" y="3278188"/>
          <p14:tracePt t="12060" x="6291263" y="3270250"/>
          <p14:tracePt t="12061" x="6291263" y="3252788"/>
          <p14:tracePt t="12063" x="6299200" y="3244850"/>
          <p14:tracePt t="12064" x="6307138" y="3236913"/>
          <p14:tracePt t="12065" x="6315075" y="3228975"/>
          <p14:tracePt t="12066" x="6323013" y="3213100"/>
          <p14:tracePt t="12067" x="6330950" y="3205163"/>
          <p14:tracePt t="12067" x="6330950" y="3197225"/>
          <p14:tracePt t="12068" x="6338888" y="3189288"/>
          <p14:tracePt t="12069" x="6346825" y="3181350"/>
          <p14:tracePt t="12070" x="6354763" y="3157538"/>
          <p14:tracePt t="12071" x="6362700" y="3149600"/>
          <p14:tracePt t="12072" x="6370638" y="3141663"/>
          <p14:tracePt t="12073" x="6370638" y="3125788"/>
          <p14:tracePt t="12074" x="6378575" y="3117850"/>
          <p14:tracePt t="12075" x="6386513" y="3109913"/>
          <p14:tracePt t="12076" x="6394450" y="3101975"/>
          <p14:tracePt t="12077" x="6394450" y="3086100"/>
          <p14:tracePt t="12078" x="6402388" y="3078163"/>
          <p14:tracePt t="12080" x="6410325" y="3070225"/>
          <p14:tracePt t="12080" x="6426200" y="3054350"/>
          <p14:tracePt t="12081" x="6426200" y="3038475"/>
          <p14:tracePt t="12083" x="6434138" y="3030538"/>
          <p14:tracePt t="12083" x="6442075" y="3014663"/>
          <p14:tracePt t="12085" x="6451600" y="3006725"/>
          <p14:tracePt t="12085" x="6459538" y="2990850"/>
          <p14:tracePt t="12086" x="6459538" y="2982913"/>
          <p14:tracePt t="12087" x="6467475" y="2974975"/>
          <p14:tracePt t="12088" x="6475413" y="2959100"/>
          <p14:tracePt t="12089" x="6475413" y="2951163"/>
          <p14:tracePt t="12090" x="6483350" y="2943225"/>
          <p14:tracePt t="12092" x="6491288" y="2919413"/>
          <p14:tracePt t="12092" x="6491288" y="2909888"/>
          <p14:tracePt t="12093" x="6499225" y="2901950"/>
          <p14:tracePt t="12094" x="6507163" y="2894013"/>
          <p14:tracePt t="12096" x="6507163" y="2878138"/>
          <p14:tracePt t="12097" x="6515100" y="2870200"/>
          <p14:tracePt t="12098" x="6515100" y="2862263"/>
          <p14:tracePt t="12099" x="6523038" y="2854325"/>
          <p14:tracePt t="12100" x="6530975" y="2846388"/>
          <p14:tracePt t="12100" x="6530975" y="2838450"/>
          <p14:tracePt t="12101" x="6538913" y="2822575"/>
          <p14:tracePt t="12102" x="6538913" y="2814638"/>
          <p14:tracePt t="12103" x="6546850" y="2806700"/>
          <p14:tracePt t="12104" x="6546850" y="2798763"/>
          <p14:tracePt t="12105" x="6562725" y="2790825"/>
          <p14:tracePt t="12107" x="6562725" y="2767013"/>
          <p14:tracePt t="12108" x="6570663" y="2767013"/>
          <p14:tracePt t="12109" x="6570663" y="2759075"/>
          <p14:tracePt t="12110" x="6578600" y="2751138"/>
          <p14:tracePt t="12111" x="6578600" y="2743200"/>
          <p14:tracePt t="12114" x="6578600" y="2735263"/>
          <p14:tracePt t="12116" x="6586538" y="2727325"/>
          <p14:tracePt t="12116" x="6586538" y="2719388"/>
          <p14:tracePt t="12119" x="6594475" y="2711450"/>
          <p14:tracePt t="12119" x="6594475" y="2703513"/>
          <p14:tracePt t="12120" x="6594475" y="2695575"/>
          <p14:tracePt t="12121" x="6602413" y="2695575"/>
          <p14:tracePt t="12122" x="6602413" y="2687638"/>
          <p14:tracePt t="12123" x="6602413" y="2679700"/>
          <p14:tracePt t="12125" x="6610350" y="2671763"/>
          <p14:tracePt t="12126" x="6610350" y="2663825"/>
          <p14:tracePt t="12128" x="6618288" y="2655888"/>
          <p14:tracePt t="12130" x="6618288" y="2647950"/>
          <p14:tracePt t="12131" x="6618288" y="2640013"/>
          <p14:tracePt t="12133" x="6626225" y="2632075"/>
          <p14:tracePt t="12133" x="6626225" y="2624138"/>
          <p14:tracePt t="12136" x="6634163" y="2616200"/>
          <p14:tracePt t="12136" x="6634163" y="2608263"/>
          <p14:tracePt t="12139" x="6642100" y="2600325"/>
          <p14:tracePt t="12140" x="6642100" y="2592388"/>
          <p14:tracePt t="12141" x="6650038" y="2584450"/>
          <p14:tracePt t="12143" x="6650038" y="2576513"/>
          <p14:tracePt t="12144" x="6657975" y="2566988"/>
          <p14:tracePt t="12146" x="6657975" y="2559050"/>
          <p14:tracePt t="12148" x="6665913" y="2551113"/>
          <p14:tracePt t="12150" x="6665913" y="2543175"/>
          <p14:tracePt t="12151" x="6673850" y="2535238"/>
          <p14:tracePt t="12152" x="6673850" y="2527300"/>
          <p14:tracePt t="12153" x="6681788" y="2519363"/>
          <p14:tracePt t="12155" x="6681788" y="2511425"/>
          <p14:tracePt t="12156" x="6689725" y="2503488"/>
          <p14:tracePt t="12158" x="6689725" y="2495550"/>
          <p14:tracePt t="12159" x="6697663" y="2487613"/>
          <p14:tracePt t="12161" x="6697663" y="2479675"/>
          <p14:tracePt t="12163" x="6705600" y="2471738"/>
          <p14:tracePt t="12165" x="6705600" y="2463800"/>
          <p14:tracePt t="12165" x="6713538" y="2455863"/>
          <p14:tracePt t="12168" x="6713538" y="2439988"/>
          <p14:tracePt t="12168" x="6721475" y="2432050"/>
          <p14:tracePt t="12169" x="6721475" y="2424113"/>
          <p14:tracePt t="12171" x="6729413" y="2416175"/>
          <p14:tracePt t="12174" x="6729413" y="2408238"/>
          <p14:tracePt t="12174" x="6737350" y="2400300"/>
          <p14:tracePt t="12177" x="6737350" y="2392363"/>
          <p14:tracePt t="12177" x="6745288" y="2384425"/>
          <p14:tracePt t="12180" x="6745288" y="2376488"/>
          <p14:tracePt t="12181" x="6745288" y="2368550"/>
          <p14:tracePt t="12181" x="6753225" y="2368550"/>
          <p14:tracePt t="12182" x="6753225" y="2360613"/>
          <p14:tracePt t="12183" x="6753225" y="2352675"/>
          <p14:tracePt t="12186" x="6761163" y="2344738"/>
          <p14:tracePt t="12188" x="6761163" y="2336800"/>
          <p14:tracePt t="12188" x="6761163" y="2328863"/>
          <p14:tracePt t="12190" x="6769100" y="2328863"/>
          <p14:tracePt t="12190" x="6769100" y="2320925"/>
          <p14:tracePt t="12193" x="6769100" y="2312988"/>
          <p14:tracePt t="12195" x="6777038" y="2305050"/>
          <p14:tracePt t="12196" x="6777038" y="2297113"/>
          <p14:tracePt t="12198" x="6777038" y="2289175"/>
          <p14:tracePt t="12200" x="6777038" y="2281238"/>
          <p14:tracePt t="12201" x="6784975" y="2273300"/>
          <p14:tracePt t="12203" x="6784975" y="2265363"/>
          <p14:tracePt t="12205" x="6784975" y="2257425"/>
          <p14:tracePt t="12207" x="6784975" y="2249488"/>
          <p14:tracePt t="12207" x="6794500" y="2249488"/>
          <p14:tracePt t="12208" x="6794500" y="2241550"/>
          <p14:tracePt t="12209" x="6794500" y="2233613"/>
          <p14:tracePt t="12211" x="6794500" y="2224088"/>
          <p14:tracePt t="12213" x="6794500" y="2216150"/>
          <p14:tracePt t="12214" x="6802438" y="2208213"/>
          <p14:tracePt t="12215" x="6802438" y="2200275"/>
          <p14:tracePt t="12218" x="6802438" y="2192338"/>
          <p14:tracePt t="12220" x="6810375" y="2184400"/>
          <p14:tracePt t="12222" x="6810375" y="2176463"/>
          <p14:tracePt t="12223" x="6810375" y="2168525"/>
          <p14:tracePt t="12225" x="6818313" y="2168525"/>
          <p14:tracePt t="12226" x="6818313" y="2160588"/>
          <p14:tracePt t="12228" x="6818313" y="2152650"/>
          <p14:tracePt t="12230" x="6826250" y="2144713"/>
          <p14:tracePt t="12232" x="6826250" y="2136775"/>
          <p14:tracePt t="12234" x="6826250" y="2128838"/>
          <p14:tracePt t="12234" x="6834188" y="2128838"/>
          <p14:tracePt t="12235" x="6834188" y="2120900"/>
          <p14:tracePt t="12238" x="6834188" y="2105025"/>
          <p14:tracePt t="12240" x="6842125" y="2097088"/>
          <p14:tracePt t="12243" x="6842125" y="2089150"/>
          <p14:tracePt t="12245" x="6850063" y="2089150"/>
          <p14:tracePt t="12249" x="6850063" y="2081213"/>
          <p14:tracePt t="12251" x="6858000" y="2081213"/>
          <p14:tracePt t="12253" x="6858000" y="2073275"/>
          <p14:tracePt t="12256" x="6865938" y="2073275"/>
          <p14:tracePt t="12257" x="6865938" y="2065338"/>
          <p14:tracePt t="12260" x="6873875" y="2065338"/>
          <p14:tracePt t="12262" x="6873875" y="2057400"/>
          <p14:tracePt t="12264" x="6881813" y="2057400"/>
          <p14:tracePt t="12266" x="6881813" y="2049463"/>
          <p14:tracePt t="12268" x="6889750" y="2049463"/>
          <p14:tracePt t="12270" x="6889750" y="2041525"/>
          <p14:tracePt t="12271" x="6905625" y="2041525"/>
          <p14:tracePt t="12274" x="6913563" y="2033588"/>
          <p14:tracePt t="12277" x="6921500" y="2025650"/>
          <p14:tracePt t="12280" x="6929438" y="2025650"/>
          <p14:tracePt t="12282" x="6937375" y="2017713"/>
          <p14:tracePt t="12285" x="6945313" y="2009775"/>
          <p14:tracePt t="12287" x="6953250" y="2009775"/>
          <p14:tracePt t="12287" x="6953250" y="2001838"/>
          <p14:tracePt t="12290" x="6961188" y="2001838"/>
          <p14:tracePt t="12290" x="6961188" y="1993900"/>
          <p14:tracePt t="12292" x="6969125" y="1993900"/>
          <p14:tracePt t="12294" x="6969125" y="1985963"/>
          <p14:tracePt t="12295" x="6977063" y="1985963"/>
          <p14:tracePt t="12296" x="6977063" y="1978025"/>
          <p14:tracePt t="12297" x="6985000" y="1978025"/>
          <p14:tracePt t="12298" x="6985000" y="1970088"/>
          <p14:tracePt t="12298" x="6992938" y="1970088"/>
          <p14:tracePt t="12300" x="6992938" y="1962150"/>
          <p14:tracePt t="12301" x="7000875" y="1962150"/>
          <p14:tracePt t="12301" x="7000875" y="1954213"/>
          <p14:tracePt t="12303" x="7008813" y="1946275"/>
          <p14:tracePt t="12305" x="7016750" y="1938338"/>
          <p14:tracePt t="12307" x="7024688" y="1930400"/>
          <p14:tracePt t="12310" x="7024688" y="1922463"/>
          <p14:tracePt t="12310" x="7032625" y="1922463"/>
          <p14:tracePt t="12311" x="7032625" y="1914525"/>
          <p14:tracePt t="12313" x="7040563" y="1906588"/>
          <p14:tracePt t="12315" x="7048500" y="1898650"/>
          <p14:tracePt t="12316" x="7048500" y="1890713"/>
          <p14:tracePt t="12316" x="7056438" y="1890713"/>
          <p14:tracePt t="12317" x="7056438" y="1873250"/>
          <p14:tracePt t="12318" x="7064375" y="1865313"/>
          <p14:tracePt t="12319" x="7072313" y="1857375"/>
          <p14:tracePt t="12322" x="7080250" y="1849438"/>
          <p14:tracePt t="12323" x="7080250" y="1841500"/>
          <p14:tracePt t="12323" x="7088188" y="1833563"/>
          <p14:tracePt t="12324" x="7088188" y="1825625"/>
          <p14:tracePt t="12325" x="7088188" y="1817688"/>
          <p14:tracePt t="12326" x="7096125" y="1817688"/>
          <p14:tracePt t="12327" x="7096125" y="1801813"/>
          <p14:tracePt t="12328" x="7096125" y="1793875"/>
          <p14:tracePt t="12330" x="7104063" y="1785938"/>
          <p14:tracePt t="12331" x="7104063" y="1778000"/>
          <p14:tracePt t="12332" x="7104063" y="1770063"/>
          <p14:tracePt t="12333" x="7112000" y="1770063"/>
          <p14:tracePt t="12334" x="7112000" y="1762125"/>
          <p14:tracePt t="12335" x="7112000" y="1754188"/>
          <p14:tracePt t="12337" x="7119938" y="1746250"/>
          <p14:tracePt t="12338" x="7119938" y="1738313"/>
          <p14:tracePt t="12340" x="7119938" y="1730375"/>
          <p14:tracePt t="12342" x="7127875" y="1722438"/>
          <p14:tracePt t="12344" x="7127875" y="1714500"/>
          <p14:tracePt t="12346" x="7127875" y="1706563"/>
          <p14:tracePt t="12348" x="7135813" y="1698625"/>
          <p14:tracePt t="12349" x="7135813" y="1690688"/>
          <p14:tracePt t="12351" x="7135813" y="1682750"/>
          <p14:tracePt t="12353" x="7135813" y="1674813"/>
          <p14:tracePt t="12354" x="7135813" y="1666875"/>
          <p14:tracePt t="12356" x="7145338" y="1658938"/>
          <p14:tracePt t="12358" x="7145338" y="1651000"/>
          <p14:tracePt t="12360" x="7145338" y="1643063"/>
          <p14:tracePt t="12362" x="7145338" y="1635125"/>
          <p14:tracePt t="12364" x="7145338" y="1627188"/>
          <p14:tracePt t="12366" x="7145338" y="1619250"/>
          <p14:tracePt t="12370" x="7145338" y="1611313"/>
          <p14:tracePt t="12374" x="7145338" y="1603375"/>
          <p14:tracePt t="12378" x="7145338" y="1595438"/>
          <p14:tracePt t="12381" x="7145338" y="1587500"/>
          <p14:tracePt t="12387" x="7145338" y="1579563"/>
          <p14:tracePt t="12395" x="7145338" y="1571625"/>
          <p14:tracePt t="12405" x="7145338" y="1563688"/>
          <p14:tracePt t="12421" x="7145338" y="1555750"/>
          <p14:tracePt t="12447" x="7145338" y="1547813"/>
          <p14:tracePt t="12449" x="7135813" y="1547813"/>
          <p14:tracePt t="12454" x="7127875" y="1547813"/>
          <p14:tracePt t="12458" x="7119938" y="1547813"/>
          <p14:tracePt t="12460" x="7112000" y="1547813"/>
          <p14:tracePt t="12462" x="7104063" y="1547813"/>
          <p14:tracePt t="12464" x="7096125" y="1547813"/>
          <p14:tracePt t="12465" x="7096125" y="1555750"/>
          <p14:tracePt t="12466" x="7088188" y="1555750"/>
          <p14:tracePt t="12468" x="7072313" y="1563688"/>
          <p14:tracePt t="12468" x="7064375" y="1563688"/>
          <p14:tracePt t="12469" x="7056438" y="1571625"/>
          <p14:tracePt t="12472" x="7048500" y="1579563"/>
          <p14:tracePt t="12473" x="7040563" y="1579563"/>
          <p14:tracePt t="12474" x="7032625" y="1587500"/>
          <p14:tracePt t="12474" x="7024688" y="1587500"/>
          <p14:tracePt t="12475" x="7024688" y="1595438"/>
          <p14:tracePt t="12476" x="7016750" y="1595438"/>
          <p14:tracePt t="12477" x="7008813" y="1603375"/>
          <p14:tracePt t="12478" x="7000875" y="1603375"/>
          <p14:tracePt t="12480" x="7000875" y="1611313"/>
          <p14:tracePt t="12481" x="6992938" y="1619250"/>
          <p14:tracePt t="12481" x="6985000" y="1619250"/>
          <p14:tracePt t="12482" x="6977063" y="1627188"/>
          <p14:tracePt t="12483" x="6961188" y="1635125"/>
          <p14:tracePt t="12484" x="6953250" y="1635125"/>
          <p14:tracePt t="12485" x="6953250" y="1643063"/>
          <p14:tracePt t="12486" x="6945313" y="1651000"/>
          <p14:tracePt t="12487" x="6937375" y="1658938"/>
          <p14:tracePt t="12491" x="6913563" y="1674813"/>
          <p14:tracePt t="12491" x="6913563" y="1682750"/>
          <p14:tracePt t="12492" x="6905625" y="1690688"/>
          <p14:tracePt t="12493" x="6897688" y="1698625"/>
          <p14:tracePt t="12494" x="6889750" y="1706563"/>
          <p14:tracePt t="12495" x="6881813" y="1714500"/>
          <p14:tracePt t="12496" x="6873875" y="1722438"/>
          <p14:tracePt t="12498" x="6865938" y="1730375"/>
          <p14:tracePt t="12498" x="6865938" y="1738313"/>
          <p14:tracePt t="12499" x="6858000" y="1746250"/>
          <p14:tracePt t="12500" x="6850063" y="1754188"/>
          <p14:tracePt t="12501" x="6842125" y="1762125"/>
          <p14:tracePt t="12502" x="6842125" y="1778000"/>
          <p14:tracePt t="12504" x="6834188" y="1785938"/>
          <p14:tracePt t="12504" x="6826250" y="1801813"/>
          <p14:tracePt t="12505" x="6818313" y="1809750"/>
          <p14:tracePt t="12506" x="6810375" y="1817688"/>
          <p14:tracePt t="12507" x="6810375" y="1825625"/>
          <p14:tracePt t="12508" x="6802438" y="1833563"/>
          <p14:tracePt t="12509" x="6794500" y="1841500"/>
          <p14:tracePt t="12510" x="6794500" y="1849438"/>
          <p14:tracePt t="12511" x="6784975" y="1865313"/>
          <p14:tracePt t="12512" x="6777038" y="1873250"/>
          <p14:tracePt t="12513" x="6777038" y="1881188"/>
          <p14:tracePt t="12515" x="6769100" y="1890713"/>
          <p14:tracePt t="12516" x="6761163" y="1898650"/>
          <p14:tracePt t="12516" x="6761163" y="1906588"/>
          <p14:tracePt t="12517" x="6753225" y="1930400"/>
          <p14:tracePt t="12519" x="6745288" y="1938338"/>
          <p14:tracePt t="12519" x="6745288" y="1946275"/>
          <p14:tracePt t="12520" x="6737350" y="1954213"/>
          <p14:tracePt t="12521" x="6737350" y="1962150"/>
          <p14:tracePt t="12522" x="6721475" y="1970088"/>
          <p14:tracePt t="12523" x="6721475" y="1978025"/>
          <p14:tracePt t="12525" x="6713538" y="1993900"/>
          <p14:tracePt t="12525" x="6713538" y="2001838"/>
          <p14:tracePt t="12526" x="6713538" y="2009775"/>
          <p14:tracePt t="12527" x="6705600" y="2017713"/>
          <p14:tracePt t="12528" x="6705600" y="2025650"/>
          <p14:tracePt t="12530" x="6705600" y="2033588"/>
          <p14:tracePt t="12531" x="6697663" y="2049463"/>
          <p14:tracePt t="12532" x="6697663" y="2057400"/>
          <p14:tracePt t="12533" x="6697663" y="2065338"/>
          <p14:tracePt t="12533" x="6697663" y="2073275"/>
          <p14:tracePt t="12534" x="6689725" y="2081213"/>
          <p14:tracePt t="12535" x="6689725" y="2089150"/>
          <p14:tracePt t="12536" x="6689725" y="2097088"/>
          <p14:tracePt t="12537" x="6689725" y="2105025"/>
          <p14:tracePt t="12538" x="6689725" y="2120900"/>
          <p14:tracePt t="12539" x="6689725" y="2128838"/>
          <p14:tracePt t="12540" x="6689725" y="2136775"/>
          <p14:tracePt t="12541" x="6689725" y="2144713"/>
          <p14:tracePt t="12542" x="6689725" y="2152650"/>
          <p14:tracePt t="12543" x="6689725" y="2160588"/>
          <p14:tracePt t="12544" x="6689725" y="2168525"/>
          <p14:tracePt t="12545" x="6689725" y="2176463"/>
          <p14:tracePt t="12546" x="6689725" y="2184400"/>
          <p14:tracePt t="12547" x="6689725" y="2192338"/>
          <p14:tracePt t="12548" x="6689725" y="2200275"/>
          <p14:tracePt t="12549" x="6689725" y="2208213"/>
          <p14:tracePt t="12550" x="6689725" y="2216150"/>
          <p14:tracePt t="12551" x="6689725" y="2224088"/>
          <p14:tracePt t="12552" x="6689725" y="2233613"/>
          <p14:tracePt t="12553" x="6689725" y="2241550"/>
          <p14:tracePt t="12554" x="6689725" y="2249488"/>
          <p14:tracePt t="12555" x="6689725" y="2257425"/>
          <p14:tracePt t="12556" x="6697663" y="2257425"/>
          <p14:tracePt t="12557" x="6697663" y="2265363"/>
          <p14:tracePt t="12558" x="6697663" y="2273300"/>
          <p14:tracePt t="12559" x="6705600" y="2281238"/>
          <p14:tracePt t="12560" x="6705600" y="2289175"/>
          <p14:tracePt t="12562" x="6713538" y="2297113"/>
          <p14:tracePt t="12564" x="6713538" y="2305050"/>
          <p14:tracePt t="12564" x="6721475" y="2312988"/>
          <p14:tracePt t="12567" x="6729413" y="2320925"/>
          <p14:tracePt t="12567" x="6729413" y="2328863"/>
          <p14:tracePt t="12570" x="6737350" y="2336800"/>
          <p14:tracePt t="12570" x="6737350" y="2344738"/>
          <p14:tracePt t="12571" x="6745288" y="2344738"/>
          <p14:tracePt t="12572" x="6753225" y="2352675"/>
          <p14:tracePt t="12575" x="6761163" y="2360613"/>
          <p14:tracePt t="12576" x="6769100" y="2368550"/>
          <p14:tracePt t="12577" x="6777038" y="2376488"/>
          <p14:tracePt t="12580" x="6784975" y="2384425"/>
          <p14:tracePt t="12582" x="6810375" y="2392363"/>
          <p14:tracePt t="12584" x="6818313" y="2400300"/>
          <p14:tracePt t="12584" x="6826250" y="2400300"/>
          <p14:tracePt t="12585" x="6834188" y="2408238"/>
          <p14:tracePt t="12586" x="6842125" y="2408238"/>
          <p14:tracePt t="12587" x="6842125" y="2416175"/>
          <p14:tracePt t="12588" x="6858000" y="2416175"/>
          <p14:tracePt t="12589" x="6858000" y="2424113"/>
          <p14:tracePt t="12590" x="6865938" y="2424113"/>
          <p14:tracePt t="12591" x="6873875" y="2424113"/>
          <p14:tracePt t="12592" x="6881813" y="2432050"/>
          <p14:tracePt t="12593" x="6889750" y="2432050"/>
          <p14:tracePt t="12594" x="6897688" y="2432050"/>
          <p14:tracePt t="12595" x="6905625" y="2439988"/>
          <p14:tracePt t="12596" x="6913563" y="2439988"/>
          <p14:tracePt t="12598" x="6921500" y="2439988"/>
          <p14:tracePt t="12599" x="6929438" y="2439988"/>
          <p14:tracePt t="12599" x="6937375" y="2455863"/>
          <p14:tracePt t="12600" x="6945313" y="2455863"/>
          <p14:tracePt t="12601" x="6953250" y="2455863"/>
          <p14:tracePt t="12602" x="6961188" y="2455863"/>
          <p14:tracePt t="12603" x="6969125" y="2463800"/>
          <p14:tracePt t="12604" x="6977063" y="2463800"/>
          <p14:tracePt t="12605" x="6985000" y="2463800"/>
          <p14:tracePt t="12606" x="6992938" y="2463800"/>
          <p14:tracePt t="12607" x="7000875" y="2463800"/>
          <p14:tracePt t="12608" x="7008813" y="2463800"/>
          <p14:tracePt t="12609" x="7016750" y="2463800"/>
          <p14:tracePt t="12610" x="7024688" y="2463800"/>
          <p14:tracePt t="12611" x="7032625" y="2463800"/>
          <p14:tracePt t="12612" x="7040563" y="2463800"/>
          <p14:tracePt t="12613" x="7048500" y="2463800"/>
          <p14:tracePt t="12614" x="7056438" y="2463800"/>
          <p14:tracePt t="12615" x="7064375" y="2463800"/>
          <p14:tracePt t="12616" x="7072313" y="2463800"/>
          <p14:tracePt t="12617" x="7080250" y="2463800"/>
          <p14:tracePt t="12619" x="7096125" y="2463800"/>
          <p14:tracePt t="12620" x="7104063" y="2463800"/>
          <p14:tracePt t="12621" x="7112000" y="2463800"/>
          <p14:tracePt t="12623" x="7119938" y="2463800"/>
          <p14:tracePt t="12624" x="7127875" y="2447925"/>
          <p14:tracePt t="12626" x="7135813" y="2447925"/>
          <p14:tracePt t="12627" x="7145338" y="2447925"/>
          <p14:tracePt t="12627" x="7145338" y="2439988"/>
          <p14:tracePt t="12629" x="7153275" y="2439988"/>
          <p14:tracePt t="12630" x="7161213" y="2439988"/>
          <p14:tracePt t="12630" x="7161213" y="2432050"/>
          <p14:tracePt t="12631" x="7169150" y="2432050"/>
          <p14:tracePt t="12632" x="7169150" y="2424113"/>
          <p14:tracePt t="12633" x="7177088" y="2424113"/>
          <p14:tracePt t="12635" x="7185025" y="2416175"/>
          <p14:tracePt t="12636" x="7192963" y="2416175"/>
          <p14:tracePt t="12637" x="7192963" y="2408238"/>
          <p14:tracePt t="12638" x="7200900" y="2400300"/>
          <p14:tracePt t="12640" x="7200900" y="2392363"/>
          <p14:tracePt t="12641" x="7208838" y="2392363"/>
          <p14:tracePt t="12642" x="7208838" y="2384425"/>
          <p14:tracePt t="12643" x="7216775" y="2376488"/>
          <p14:tracePt t="12646" x="7216775" y="2368550"/>
          <p14:tracePt t="12647" x="7224713" y="2360613"/>
          <p14:tracePt t="12649" x="7224713" y="2352675"/>
          <p14:tracePt t="12649" x="7232650" y="2344738"/>
          <p14:tracePt t="12651" x="7232650" y="2336800"/>
          <p14:tracePt t="12652" x="7232650" y="2328863"/>
          <p14:tracePt t="12653" x="7240588" y="2320925"/>
          <p14:tracePt t="12654" x="7240588" y="2312988"/>
          <p14:tracePt t="12655" x="7240588" y="2305050"/>
          <p14:tracePt t="12656" x="7240588" y="2297113"/>
          <p14:tracePt t="12657" x="7248525" y="2297113"/>
          <p14:tracePt t="12659" x="7248525" y="2289175"/>
          <p14:tracePt t="12659" x="7248525" y="2281238"/>
          <p14:tracePt t="12660" x="7248525" y="2273300"/>
          <p14:tracePt t="12661" x="7248525" y="2265363"/>
          <p14:tracePt t="12663" x="7248525" y="2257425"/>
          <p14:tracePt t="12663" x="7248525" y="2249488"/>
          <p14:tracePt t="12665" x="7248525" y="2241550"/>
          <p14:tracePt t="12665" x="7248525" y="2233613"/>
          <p14:tracePt t="12668" x="7248525" y="2224088"/>
          <p14:tracePt t="12668" x="7256463" y="2216150"/>
          <p14:tracePt t="12669" x="7256463" y="2208213"/>
          <p14:tracePt t="12670" x="7256463" y="2200275"/>
          <p14:tracePt t="12671" x="7256463" y="2192338"/>
          <p14:tracePt t="12672" x="7256463" y="2184400"/>
          <p14:tracePt t="12673" x="7256463" y="2176463"/>
          <p14:tracePt t="12675" x="7256463" y="2168525"/>
          <p14:tracePt t="12676" x="7256463" y="2160588"/>
          <p14:tracePt t="12677" x="7256463" y="2152650"/>
          <p14:tracePt t="12678" x="7256463" y="2144713"/>
          <p14:tracePt t="12681" x="7256463" y="2136775"/>
          <p14:tracePt t="12681" x="7256463" y="2128838"/>
          <p14:tracePt t="12682" x="7256463" y="2112963"/>
          <p14:tracePt t="12684" x="7256463" y="2105025"/>
          <p14:tracePt t="12685" x="7256463" y="2097088"/>
          <p14:tracePt t="12687" x="7256463" y="2089150"/>
          <p14:tracePt t="12689" x="7256463" y="2081213"/>
          <p14:tracePt t="12690" x="7256463" y="2073275"/>
          <p14:tracePt t="12691" x="7256463" y="2065338"/>
          <p14:tracePt t="12694" x="7256463" y="2057400"/>
          <p14:tracePt t="12696" x="7256463" y="2049463"/>
          <p14:tracePt t="12697" x="7256463" y="2041525"/>
          <p14:tracePt t="12699" x="7256463" y="2033588"/>
          <p14:tracePt t="12701" x="7248525" y="2025650"/>
          <p14:tracePt t="12703" x="7248525" y="2017713"/>
          <p14:tracePt t="12705" x="7248525" y="2009775"/>
          <p14:tracePt t="12709" x="7248525" y="2001838"/>
          <p14:tracePt t="12714" x="7240588" y="1993900"/>
          <p14:tracePt t="12716" x="7240588" y="1985963"/>
          <p14:tracePt t="12719" x="7240588" y="1978025"/>
          <p14:tracePt t="12720" x="7232650" y="1978025"/>
          <p14:tracePt t="12722" x="7232650" y="1970088"/>
          <p14:tracePt t="12724" x="7232650" y="1962150"/>
          <p14:tracePt t="12725" x="7224713" y="1962150"/>
          <p14:tracePt t="12726" x="7224713" y="1954213"/>
          <p14:tracePt t="12730" x="7216775" y="1946275"/>
          <p14:tracePt t="12733" x="7216775" y="1938338"/>
          <p14:tracePt t="12734" x="7208838" y="1938338"/>
          <p14:tracePt t="12736" x="7208838" y="1930400"/>
          <p14:tracePt t="12738" x="7200900" y="1930400"/>
          <p14:tracePt t="12738" x="7200900" y="1922463"/>
          <p14:tracePt t="12740" x="7192963" y="1922463"/>
          <p14:tracePt t="12741" x="7192963" y="1914525"/>
          <p14:tracePt t="12743" x="7185025" y="1914525"/>
          <p14:tracePt t="12744" x="7185025" y="1906588"/>
          <p14:tracePt t="12747" x="7177088" y="1906588"/>
          <p14:tracePt t="12749" x="7177088" y="1898650"/>
          <p14:tracePt t="12749" x="7169150" y="1898650"/>
          <p14:tracePt t="12753" x="7161213" y="1890713"/>
          <p14:tracePt t="12754" x="7153275" y="1890713"/>
          <p14:tracePt t="12757" x="7153275" y="1881188"/>
          <p14:tracePt t="12758" x="7145338" y="1881188"/>
          <p14:tracePt t="12759" x="7135813" y="1881188"/>
          <p14:tracePt t="12760" x="7135813" y="1873250"/>
          <p14:tracePt t="12761" x="7127875" y="1873250"/>
          <p14:tracePt t="12764" x="7119938" y="1873250"/>
          <p14:tracePt t="12766" x="7112000" y="1873250"/>
          <p14:tracePt t="12767" x="7112000" y="1865313"/>
          <p14:tracePt t="12768" x="7104063" y="1865313"/>
          <p14:tracePt t="12769" x="7088188" y="1865313"/>
          <p14:tracePt t="12770" x="7080250" y="1865313"/>
          <p14:tracePt t="12772" x="7072313" y="1865313"/>
          <p14:tracePt t="12775" x="7064375" y="1857375"/>
          <p14:tracePt t="12775" x="7056438" y="1857375"/>
          <p14:tracePt t="12777" x="7048500" y="1857375"/>
          <p14:tracePt t="12779" x="7040563" y="1857375"/>
          <p14:tracePt t="12780" x="7032625" y="1857375"/>
          <p14:tracePt t="12780" x="7016750" y="1857375"/>
          <p14:tracePt t="12782" x="7008813" y="1857375"/>
          <p14:tracePt t="12782" x="7000875" y="1857375"/>
          <p14:tracePt t="12783" x="6985000" y="1857375"/>
          <p14:tracePt t="12784" x="6977063" y="1857375"/>
          <p14:tracePt t="12785" x="6969125" y="1857375"/>
          <p14:tracePt t="12786" x="6961188" y="1857375"/>
          <p14:tracePt t="12787" x="6953250" y="1857375"/>
          <p14:tracePt t="12788" x="6945313" y="1857375"/>
          <p14:tracePt t="12789" x="6929438" y="1857375"/>
          <p14:tracePt t="12790" x="6921500" y="1857375"/>
          <p14:tracePt t="12791" x="6905625" y="1857375"/>
          <p14:tracePt t="12792" x="6897688" y="1865313"/>
          <p14:tracePt t="12793" x="6889750" y="1865313"/>
          <p14:tracePt t="12794" x="6873875" y="1865313"/>
          <p14:tracePt t="12795" x="6865938" y="1873250"/>
          <p14:tracePt t="12797" x="6858000" y="1873250"/>
          <p14:tracePt t="12797" x="6850063" y="1881188"/>
          <p14:tracePt t="12798" x="6842125" y="1881188"/>
          <p14:tracePt t="12799" x="6834188" y="1881188"/>
          <p14:tracePt t="12800" x="6818313" y="1890713"/>
          <p14:tracePt t="12801" x="6810375" y="1890713"/>
          <p14:tracePt t="12802" x="6802438" y="1898650"/>
          <p14:tracePt t="12803" x="6794500" y="1898650"/>
          <p14:tracePt t="12804" x="6777038" y="1906588"/>
          <p14:tracePt t="12805" x="6769100" y="1906588"/>
          <p14:tracePt t="12806" x="6761163" y="1914525"/>
          <p14:tracePt t="12807" x="6745288" y="1922463"/>
          <p14:tracePt t="12808" x="6737350" y="1922463"/>
          <p14:tracePt t="12809" x="6729413" y="1930400"/>
          <p14:tracePt t="12810" x="6721475" y="1930400"/>
          <p14:tracePt t="12811" x="6713538" y="1938338"/>
          <p14:tracePt t="12813" x="6705600" y="1938338"/>
          <p14:tracePt t="12814" x="6697663" y="1946275"/>
          <p14:tracePt t="12815" x="6689725" y="1954213"/>
          <p14:tracePt t="12815" x="6681788" y="1954213"/>
          <p14:tracePt t="12816" x="6673850" y="1962150"/>
          <p14:tracePt t="12817" x="6673850" y="1970088"/>
          <p14:tracePt t="12818" x="6665913" y="1970088"/>
          <p14:tracePt t="12819" x="6657975" y="1978025"/>
          <p14:tracePt t="12820" x="6650038" y="1978025"/>
          <p14:tracePt t="12821" x="6650038" y="1985963"/>
          <p14:tracePt t="12822" x="6642100" y="1985963"/>
          <p14:tracePt t="12823" x="6634163" y="1993900"/>
          <p14:tracePt t="12825" x="6634163" y="2001838"/>
          <p14:tracePt t="12825" x="6626225" y="2001838"/>
          <p14:tracePt t="12826" x="6626225" y="2017713"/>
          <p14:tracePt t="12827" x="6618288" y="2017713"/>
          <p14:tracePt t="12828" x="6618288" y="2025650"/>
          <p14:tracePt t="12831" x="6610350" y="2033588"/>
          <p14:tracePt t="12832" x="6610350" y="2041525"/>
          <p14:tracePt t="12835" x="6602413" y="2049463"/>
          <p14:tracePt t="12837" x="6602413" y="2057400"/>
          <p14:tracePt t="12841" x="6602413" y="2065338"/>
          <p14:tracePt t="12844" x="6602413" y="2073275"/>
          <p14:tracePt t="12847" x="6602413" y="2081213"/>
          <p14:tracePt t="12850" x="6602413" y="2089150"/>
          <p14:tracePt t="12853" x="6602413" y="2097088"/>
          <p14:tracePt t="12855" x="6602413" y="2105025"/>
          <p14:tracePt t="12856" x="6610350" y="2105025"/>
          <p14:tracePt t="12858" x="6610350" y="2112963"/>
          <p14:tracePt t="12859" x="6618288" y="2112963"/>
          <p14:tracePt t="12861" x="6626225" y="2120900"/>
          <p14:tracePt t="12863" x="6634163" y="2120900"/>
          <p14:tracePt t="12864" x="6642100" y="2128838"/>
          <p14:tracePt t="12865" x="6650038" y="2136775"/>
          <p14:tracePt t="12865" x="6657975" y="2136775"/>
          <p14:tracePt t="12867" x="6665913" y="2144713"/>
          <p14:tracePt t="12867" x="6673850" y="2144713"/>
          <p14:tracePt t="12869" x="6681788" y="2152650"/>
          <p14:tracePt t="12869" x="6689725" y="2152650"/>
          <p14:tracePt t="12870" x="6697663" y="2152650"/>
          <p14:tracePt t="12871" x="6705600" y="2160588"/>
          <p14:tracePt t="12872" x="6713538" y="2160588"/>
          <p14:tracePt t="12873" x="6721475" y="2160588"/>
          <p14:tracePt t="12875" x="6729413" y="2168525"/>
          <p14:tracePt t="12875" x="6737350" y="2168525"/>
          <p14:tracePt t="12876" x="6761163" y="2168525"/>
          <p14:tracePt t="12877" x="6769100" y="2168525"/>
          <p14:tracePt t="12878" x="6777038" y="2176463"/>
          <p14:tracePt t="12880" x="6784975" y="2176463"/>
          <p14:tracePt t="12881" x="6802438" y="2176463"/>
          <p14:tracePt t="12881" x="6810375" y="2176463"/>
          <p14:tracePt t="12882" x="6818313" y="2184400"/>
          <p14:tracePt t="12883" x="6826250" y="2184400"/>
          <p14:tracePt t="12884" x="6842125" y="2184400"/>
          <p14:tracePt t="12885" x="6850063" y="2184400"/>
          <p14:tracePt t="12886" x="6865938" y="2184400"/>
          <p14:tracePt t="12887" x="6873875" y="2184400"/>
          <p14:tracePt t="12888" x="6897688" y="2184400"/>
          <p14:tracePt t="12889" x="6905625" y="2184400"/>
          <p14:tracePt t="12898" x="6992938" y="2184400"/>
          <p14:tracePt t="12899" x="7000875" y="2184400"/>
          <p14:tracePt t="12899" x="7016750" y="2184400"/>
          <p14:tracePt t="12900" x="7040563" y="2184400"/>
          <p14:tracePt t="12901" x="7048500" y="2184400"/>
          <p14:tracePt t="12902" x="7056438" y="2184400"/>
          <p14:tracePt t="12903" x="7072313" y="2176463"/>
          <p14:tracePt t="12904" x="7080250" y="2176463"/>
          <p14:tracePt t="12905" x="7088188" y="2176463"/>
          <p14:tracePt t="12906" x="7104063" y="2176463"/>
          <p14:tracePt t="12907" x="7112000" y="2168525"/>
          <p14:tracePt t="12908" x="7119938" y="2168525"/>
          <p14:tracePt t="12909" x="7145338" y="2168525"/>
          <p14:tracePt t="12910" x="7153275" y="2160588"/>
          <p14:tracePt t="12911" x="7161213" y="2160588"/>
          <p14:tracePt t="12913" x="7177088" y="2144713"/>
          <p14:tracePt t="12913" x="7185025" y="2144713"/>
          <p14:tracePt t="12914" x="7192963" y="2144713"/>
          <p14:tracePt t="12916" x="7208838" y="2136775"/>
          <p14:tracePt t="12916" x="7216775" y="2136775"/>
          <p14:tracePt t="12917" x="7224713" y="2136775"/>
          <p14:tracePt t="12918" x="7232650" y="2128838"/>
          <p14:tracePt t="12919" x="7240588" y="2128838"/>
          <p14:tracePt t="12920" x="7248525" y="2120900"/>
          <p14:tracePt t="12921" x="7272338" y="2120900"/>
          <p14:tracePt t="12922" x="7280275" y="2112963"/>
          <p14:tracePt t="12923" x="7288213" y="2112963"/>
          <p14:tracePt t="12924" x="7296150" y="2112963"/>
          <p14:tracePt t="12925" x="7304088" y="2105025"/>
          <p14:tracePt t="12926" x="7312025" y="2105025"/>
          <p14:tracePt t="12927" x="7319963" y="2097088"/>
          <p14:tracePt t="12928" x="7327900" y="2097088"/>
          <p14:tracePt t="12930" x="7335838" y="2089150"/>
          <p14:tracePt t="12932" x="7343775" y="2089150"/>
          <p14:tracePt t="12932" x="7351713" y="2081213"/>
          <p14:tracePt t="12934" x="7359650" y="2073275"/>
          <p14:tracePt t="12935" x="7367588" y="2073275"/>
          <p14:tracePt t="12937" x="7367588" y="2065338"/>
          <p14:tracePt t="12937" x="7375525" y="2065338"/>
          <p14:tracePt t="12940" x="7383463" y="2057400"/>
          <p14:tracePt t="12945" x="7383463" y="2049463"/>
          <p14:tracePt t="12953" x="7391400" y="2041525"/>
          <p14:tracePt t="12960" x="7391400" y="2033588"/>
          <p14:tracePt t="12966" x="7391400" y="2025650"/>
          <p14:tracePt t="12970" x="7391400" y="2017713"/>
          <p14:tracePt t="12973" x="7391400" y="2009775"/>
          <p14:tracePt t="12975" x="7391400" y="2001838"/>
          <p14:tracePt t="12978" x="7391400" y="1993900"/>
          <p14:tracePt t="12979" x="7383463" y="1993900"/>
          <p14:tracePt t="12981" x="7383463" y="1985963"/>
          <p14:tracePt t="12983" x="7375525" y="1985963"/>
          <p14:tracePt t="12984" x="7375525" y="1978025"/>
          <p14:tracePt t="12986" x="7367588" y="1978025"/>
          <p14:tracePt t="12987" x="7367588" y="1970088"/>
          <p14:tracePt t="12990" x="7359650" y="1962150"/>
          <p14:tracePt t="12993" x="7351713" y="1962150"/>
          <p14:tracePt t="12994" x="7351713" y="1954213"/>
          <p14:tracePt t="12998" x="7343775" y="1946275"/>
          <p14:tracePt t="13001" x="7335838" y="1946275"/>
          <p14:tracePt t="13003" x="7335838" y="1938338"/>
          <p14:tracePt t="13008" x="7327900" y="1938338"/>
          <p14:tracePt t="13015" x="7327900" y="1930400"/>
          <p14:tracePt t="13017" x="7319963" y="1930400"/>
          <p14:tracePt t="13024" x="7312025" y="1930400"/>
          <p14:tracePt t="13030" x="7312025" y="1922463"/>
          <p14:tracePt t="13033" x="7304088" y="1922463"/>
          <p14:tracePt t="13043" x="7296150" y="1922463"/>
          <p14:tracePt t="13045" x="7296150" y="1914525"/>
          <p14:tracePt t="13055" x="7288213" y="1914525"/>
          <p14:tracePt t="13081" x="7288213" y="1906588"/>
          <p14:tracePt t="13085" x="7280275" y="1906588"/>
          <p14:tracePt t="14708" x="7216775" y="1954213"/>
          <p14:tracePt t="14717" x="7119938" y="2073275"/>
          <p14:tracePt t="14727" x="7000875" y="2200275"/>
          <p14:tracePt t="14733" x="6889750" y="2328863"/>
          <p14:tracePt t="14739" x="6834188" y="2408238"/>
          <p14:tracePt t="14743" x="6777038" y="2495550"/>
          <p14:tracePt t="14747" x="6745288" y="2551113"/>
          <p14:tracePt t="14751" x="6713538" y="2616200"/>
          <p14:tracePt t="14756" x="6697663" y="2679700"/>
          <p14:tracePt t="14760" x="6689725" y="2735263"/>
          <p14:tracePt t="14762" x="6689725" y="2759075"/>
          <p14:tracePt t="14764" x="6689725" y="2790825"/>
          <p14:tracePt t="14766" x="6689725" y="2814638"/>
          <p14:tracePt t="14767" x="6689725" y="2830513"/>
          <p14:tracePt t="14770" x="6689725" y="2862263"/>
          <p14:tracePt t="14771" x="6689725" y="2870200"/>
          <p14:tracePt t="14773" x="6697663" y="2886075"/>
          <p14:tracePt t="14775" x="6705600" y="2919413"/>
          <p14:tracePt t="14776" x="6713538" y="2935288"/>
          <p14:tracePt t="14778" x="6721475" y="2943225"/>
          <p14:tracePt t="14779" x="6721475" y="2951163"/>
          <p14:tracePt t="14780" x="6737350" y="2967038"/>
          <p14:tracePt t="14782" x="6737350" y="2974975"/>
          <p14:tracePt t="14783" x="6745288" y="2982913"/>
          <p14:tracePt t="14786" x="6769100" y="2998788"/>
          <p14:tracePt t="14787" x="6769100" y="3006725"/>
          <p14:tracePt t="14788" x="6777038" y="3014663"/>
          <p14:tracePt t="14789" x="6794500" y="3014663"/>
          <p14:tracePt t="14790" x="6802438" y="3022600"/>
          <p14:tracePt t="14790" x="6818313" y="3030538"/>
          <p14:tracePt t="14791" x="6826250" y="3030538"/>
          <p14:tracePt t="14792" x="6834188" y="3038475"/>
          <p14:tracePt t="14793" x="6842125" y="3046413"/>
          <p14:tracePt t="14794" x="6850063" y="3046413"/>
          <p14:tracePt t="14795" x="6858000" y="3054350"/>
          <p14:tracePt t="14797" x="6865938" y="3054350"/>
          <p14:tracePt t="14798" x="6873875" y="3062288"/>
          <p14:tracePt t="14798" x="6881813" y="3062288"/>
          <p14:tracePt t="14799" x="6897688" y="3070225"/>
          <p14:tracePt t="14800" x="6905625" y="3070225"/>
          <p14:tracePt t="14801" x="6929438" y="3078163"/>
          <p14:tracePt t="14802" x="6937375" y="3078163"/>
          <p14:tracePt t="14803" x="6945313" y="3078163"/>
          <p14:tracePt t="14804" x="6961188" y="3086100"/>
          <p14:tracePt t="14805" x="6969125" y="3086100"/>
          <p14:tracePt t="14806" x="6985000" y="3086100"/>
          <p14:tracePt t="14807" x="6992938" y="3101975"/>
          <p14:tracePt t="14808" x="7000875" y="3101975"/>
          <p14:tracePt t="14809" x="7016750" y="3101975"/>
          <p14:tracePt t="14810" x="7024688" y="3101975"/>
          <p14:tracePt t="14811" x="7040563" y="3101975"/>
          <p14:tracePt t="14812" x="7048500" y="3101975"/>
          <p14:tracePt t="14814" x="7072313" y="3101975"/>
          <p14:tracePt t="14815" x="7080250" y="3101975"/>
          <p14:tracePt t="14815" x="7096125" y="3101975"/>
          <p14:tracePt t="14816" x="7104063" y="3101975"/>
          <p14:tracePt t="14817" x="7119938" y="3101975"/>
          <p14:tracePt t="14818" x="7127875" y="3101975"/>
          <p14:tracePt t="14819" x="7145338" y="3101975"/>
          <p14:tracePt t="14820" x="7153275" y="3101975"/>
          <p14:tracePt t="14821" x="7169150" y="3101975"/>
          <p14:tracePt t="14822" x="7177088" y="3101975"/>
          <p14:tracePt t="14823" x="7200900" y="3101975"/>
          <p14:tracePt t="14824" x="7208838" y="3101975"/>
          <p14:tracePt t="14825" x="7216775" y="3101975"/>
          <p14:tracePt t="14826" x="7232650" y="3101975"/>
          <p14:tracePt t="14827" x="7240588" y="3094038"/>
          <p14:tracePt t="14828" x="7248525" y="3094038"/>
          <p14:tracePt t="14830" x="7264400" y="3094038"/>
          <p14:tracePt t="14830" x="7272338" y="3094038"/>
          <p14:tracePt t="14831" x="7280275" y="3086100"/>
          <p14:tracePt t="14832" x="7288213" y="3086100"/>
          <p14:tracePt t="14833" x="7296150" y="3086100"/>
          <p14:tracePt t="14834" x="7304088" y="3078163"/>
          <p14:tracePt t="14835" x="7312025" y="3078163"/>
          <p14:tracePt t="14836" x="7319963" y="3078163"/>
          <p14:tracePt t="14837" x="7327900" y="3070225"/>
          <p14:tracePt t="14838" x="7343775" y="3070225"/>
          <p14:tracePt t="14839" x="7351713" y="3070225"/>
          <p14:tracePt t="14840" x="7351713" y="3062288"/>
          <p14:tracePt t="14841" x="7359650" y="3062288"/>
          <p14:tracePt t="14842" x="7375525" y="3054350"/>
          <p14:tracePt t="14843" x="7383463" y="3054350"/>
          <p14:tracePt t="14844" x="7391400" y="3054350"/>
          <p14:tracePt t="14845" x="7399338" y="3046413"/>
          <p14:tracePt t="14847" x="7407275" y="3046413"/>
          <p14:tracePt t="14848" x="7407275" y="3038475"/>
          <p14:tracePt t="14848" x="7415213" y="3038475"/>
          <p14:tracePt t="14849" x="7423150" y="3030538"/>
          <p14:tracePt t="14850" x="7431088" y="3030538"/>
          <p14:tracePt t="14851" x="7439025" y="3022600"/>
          <p14:tracePt t="14853" x="7446963" y="3014663"/>
          <p14:tracePt t="14854" x="7454900" y="3014663"/>
          <p14:tracePt t="14856" x="7454900" y="3006725"/>
          <p14:tracePt t="14858" x="7462838" y="3006725"/>
          <p14:tracePt t="14859" x="7470775" y="2998788"/>
          <p14:tracePt t="14861" x="7478713" y="2990850"/>
          <p14:tracePt t="14863" x="7486650" y="2982913"/>
          <p14:tracePt t="14864" x="7496175" y="2982913"/>
          <p14:tracePt t="14865" x="7496175" y="2974975"/>
          <p14:tracePt t="14865" x="7504113" y="2974975"/>
          <p14:tracePt t="14867" x="7512050" y="2967038"/>
          <p14:tracePt t="14867" x="7512050" y="2959100"/>
          <p14:tracePt t="14868" x="7519988" y="2959100"/>
          <p14:tracePt t="14869" x="7527925" y="2951163"/>
          <p14:tracePt t="14871" x="7535863" y="2943225"/>
          <p14:tracePt t="14872" x="7543800" y="2935288"/>
          <p14:tracePt t="14873" x="7543800" y="2927350"/>
          <p14:tracePt t="14874" x="7551738" y="2919413"/>
          <p14:tracePt t="14875" x="7559675" y="2919413"/>
          <p14:tracePt t="14876" x="7567613" y="2909888"/>
          <p14:tracePt t="14877" x="7567613" y="2901950"/>
          <p14:tracePt t="14878" x="7575550" y="2894013"/>
          <p14:tracePt t="14880" x="7583488" y="2886075"/>
          <p14:tracePt t="14881" x="7591425" y="2878138"/>
          <p14:tracePt t="14882" x="7599363" y="2870200"/>
          <p14:tracePt t="14883" x="7607300" y="2862263"/>
          <p14:tracePt t="14884" x="7615238" y="2854325"/>
          <p14:tracePt t="14885" x="7623175" y="2846388"/>
          <p14:tracePt t="14886" x="7631113" y="2838450"/>
          <p14:tracePt t="14887" x="7639050" y="2830513"/>
          <p14:tracePt t="14888" x="7639050" y="2822575"/>
          <p14:tracePt t="14889" x="7646988" y="2814638"/>
          <p14:tracePt t="14890" x="7654925" y="2806700"/>
          <p14:tracePt t="14891" x="7662863" y="2798763"/>
          <p14:tracePt t="14893" x="7670800" y="2790825"/>
          <p14:tracePt t="14897" x="7718425" y="2751138"/>
          <p14:tracePt t="14899" x="7734300" y="2735263"/>
          <p14:tracePt t="14900" x="7742238" y="2727325"/>
          <p14:tracePt t="14900" x="7750175" y="2719388"/>
          <p14:tracePt t="14901" x="7766050" y="2711450"/>
          <p14:tracePt t="14902" x="7773988" y="2711450"/>
          <p14:tracePt t="14903" x="7781925" y="2703513"/>
          <p14:tracePt t="14904" x="7789863" y="2695575"/>
          <p14:tracePt t="14905" x="7797800" y="2687638"/>
          <p14:tracePt t="14906" x="7813675" y="2679700"/>
          <p14:tracePt t="14907" x="7821613" y="2671763"/>
          <p14:tracePt t="14908" x="7829550" y="2671763"/>
          <p14:tracePt t="14909" x="7847013" y="2663825"/>
          <p14:tracePt t="14910" x="7862888" y="2655888"/>
          <p14:tracePt t="14911" x="7870825" y="2647950"/>
          <p14:tracePt t="14913" x="7878763" y="2640013"/>
          <p14:tracePt t="14913" x="7886700" y="2640013"/>
          <p14:tracePt t="14915" x="7902575" y="2632075"/>
          <p14:tracePt t="14916" x="7910513" y="2624138"/>
          <p14:tracePt t="14917" x="7918450" y="2616200"/>
          <p14:tracePt t="14917" x="7926388" y="2616200"/>
          <p14:tracePt t="14918" x="7934325" y="2608263"/>
          <p14:tracePt t="14919" x="7950200" y="2592388"/>
          <p14:tracePt t="14920" x="7958138" y="2592388"/>
          <p14:tracePt t="14921" x="7966075" y="2584450"/>
          <p14:tracePt t="14922" x="7981950" y="2576513"/>
          <p14:tracePt t="14924" x="7997825" y="2566988"/>
          <p14:tracePt t="14924" x="8005763" y="2566988"/>
          <p14:tracePt t="14925" x="8013700" y="2559050"/>
          <p14:tracePt t="14926" x="8021638" y="2559050"/>
          <p14:tracePt t="14927" x="8029575" y="2551113"/>
          <p14:tracePt t="14928" x="8037513" y="2551113"/>
          <p14:tracePt t="14930" x="8045450" y="2543175"/>
          <p14:tracePt t="14931" x="8053388" y="2543175"/>
          <p14:tracePt t="14932" x="8069263" y="2535238"/>
          <p14:tracePt t="14933" x="8077200" y="2527300"/>
          <p14:tracePt t="14934" x="8093075" y="2527300"/>
          <p14:tracePt t="14935" x="8093075" y="2519363"/>
          <p14:tracePt t="14936" x="8101013" y="2519363"/>
          <p14:tracePt t="14937" x="8108950" y="2511425"/>
          <p14:tracePt t="14938" x="8116888" y="2511425"/>
          <p14:tracePt t="14939" x="8124825" y="2511425"/>
          <p14:tracePt t="14940" x="8124825" y="2503488"/>
          <p14:tracePt t="14941" x="8132763" y="2503488"/>
          <p14:tracePt t="14942" x="8140700" y="2503488"/>
          <p14:tracePt t="14943" x="8140700" y="2495550"/>
          <p14:tracePt t="14944" x="8148638" y="2495550"/>
          <p14:tracePt t="14947" x="8156575" y="2487613"/>
          <p14:tracePt t="14948" x="8164513" y="2487613"/>
          <p14:tracePt t="14949" x="8164513" y="2479675"/>
          <p14:tracePt t="14951" x="8172450" y="2479675"/>
          <p14:tracePt t="14957" x="8180388" y="2479675"/>
          <p14:tracePt t="14958" x="8180388" y="2471738"/>
          <p14:tracePt t="14961" x="8180388" y="2463800"/>
          <p14:tracePt t="14965" x="8189913" y="2455863"/>
          <p14:tracePt t="14969" x="8189913" y="2447925"/>
          <p14:tracePt t="14970" x="8197850" y="2447925"/>
          <p14:tracePt t="14973" x="8197850" y="2439988"/>
          <p14:tracePt t="14978" x="8197850" y="2432050"/>
          <p14:tracePt t="14985" x="8197850" y="2424113"/>
          <p14:tracePt t="14990" x="8197850" y="2416175"/>
          <p14:tracePt t="14995" x="8197850" y="2408238"/>
          <p14:tracePt t="14999" x="8197850" y="2400300"/>
          <p14:tracePt t="15004" x="8197850" y="2392363"/>
          <p14:tracePt t="15008" x="8197850" y="2384425"/>
          <p14:tracePt t="15012" x="8197850" y="2376488"/>
          <p14:tracePt t="15016" x="8197850" y="2368550"/>
          <p14:tracePt t="15020" x="8197850" y="2360613"/>
          <p14:tracePt t="15022" x="8213725" y="2360613"/>
          <p14:tracePt t="15023" x="8213725" y="2352675"/>
          <p14:tracePt t="15026" x="8221663" y="2344738"/>
          <p14:tracePt t="15028" x="8221663" y="2336800"/>
          <p14:tracePt t="15029" x="8229600" y="2336800"/>
          <p14:tracePt t="15030" x="8229600" y="2328863"/>
          <p14:tracePt t="15032" x="8237538" y="2328863"/>
          <p14:tracePt t="15033" x="8237538" y="2312988"/>
          <p14:tracePt t="15033" x="8245475" y="2312988"/>
          <p14:tracePt t="15036" x="8253413" y="2305050"/>
          <p14:tracePt t="15037" x="8253413" y="2297113"/>
          <p14:tracePt t="15038" x="8261350" y="2297113"/>
          <p14:tracePt t="15041" x="8269288" y="2297113"/>
          <p14:tracePt t="15041" x="8269288" y="2289175"/>
          <p14:tracePt t="15042" x="8277225" y="2289175"/>
          <p14:tracePt t="15044" x="8285163" y="2281238"/>
          <p14:tracePt t="15048" x="8293100" y="2281238"/>
          <p14:tracePt t="15049" x="8293100" y="2273300"/>
          <p14:tracePt t="15049" x="8301038" y="2273300"/>
          <p14:tracePt t="15051" x="8308975" y="2265363"/>
          <p14:tracePt t="15054" x="8316913" y="2265363"/>
          <p14:tracePt t="15055" x="8324850" y="2257425"/>
          <p14:tracePt t="15059" x="8332788" y="2249488"/>
          <p14:tracePt t="15061" x="8340725" y="2249488"/>
          <p14:tracePt t="15063" x="8348663" y="2241550"/>
          <p14:tracePt t="15066" x="8356600" y="2241550"/>
          <p14:tracePt t="15067" x="8356600" y="2233613"/>
          <p14:tracePt t="15068" x="8364538" y="2233613"/>
          <p14:tracePt t="15070" x="8364538" y="2224088"/>
          <p14:tracePt t="15070" x="8372475" y="2224088"/>
          <p14:tracePt t="15073" x="8380413" y="2224088"/>
          <p14:tracePt t="15074" x="8380413" y="2216150"/>
          <p14:tracePt t="15076" x="8388350" y="2216150"/>
          <p14:tracePt t="15078" x="8388350" y="2208213"/>
          <p14:tracePt t="15079" x="8396288" y="2208213"/>
          <p14:tracePt t="15081" x="8404225" y="2208213"/>
          <p14:tracePt t="15082" x="8404225" y="2200275"/>
          <p14:tracePt t="15085" x="8412163" y="2200275"/>
          <p14:tracePt t="15088" x="8420100" y="2192338"/>
          <p14:tracePt t="15091" x="8428038" y="2192338"/>
          <p14:tracePt t="15096" x="8435975" y="2184400"/>
          <p14:tracePt t="15099" x="8443913" y="2184400"/>
          <p14:tracePt t="15105" x="8443913" y="2176463"/>
          <p14:tracePt t="15107" x="8451850" y="2176463"/>
          <p14:tracePt t="15132" x="8451850" y="2168525"/>
          <p14:tracePt t="15135" x="8459788" y="2168525"/>
          <p14:tracePt t="15163" x="8459788" y="2160588"/>
          <p14:tracePt t="15171" x="8467725" y="2160588"/>
          <p14:tracePt t="15174" x="8467725" y="2152650"/>
          <p14:tracePt t="15178" x="8467725" y="2144713"/>
          <p14:tracePt t="15183" x="8467725" y="2136775"/>
          <p14:tracePt t="15188" x="8467725" y="2128838"/>
          <p14:tracePt t="15191" x="8475663" y="2128838"/>
          <p14:tracePt t="15193" x="8475663" y="2120900"/>
          <p14:tracePt t="15198" x="8475663" y="2112963"/>
          <p14:tracePt t="15202" x="8475663" y="2105025"/>
          <p14:tracePt t="15208" x="8483600" y="2089150"/>
          <p14:tracePt t="15210" x="8483600" y="2081213"/>
          <p14:tracePt t="15210" x="8491538" y="2081213"/>
          <p14:tracePt t="15213" x="8491538" y="2073275"/>
          <p14:tracePt t="15215" x="8491538" y="2065338"/>
          <p14:tracePt t="15215" x="8499475" y="2065338"/>
          <p14:tracePt t="15217" x="8499475" y="2057400"/>
          <p14:tracePt t="15221" x="8507413" y="2049463"/>
          <p14:tracePt t="15222" x="8507413" y="2041525"/>
          <p14:tracePt t="15226" x="8515350" y="2033588"/>
          <p14:tracePt t="15229" x="8515350" y="2025650"/>
          <p14:tracePt t="15231" x="8523288" y="2025650"/>
          <p14:tracePt t="15232" x="8523288" y="2017713"/>
          <p14:tracePt t="15235" x="8523288" y="2009775"/>
          <p14:tracePt t="15236" x="8531225" y="2009775"/>
          <p14:tracePt t="15237" x="8531225" y="2001838"/>
          <p14:tracePt t="15240" x="8540750" y="2001838"/>
          <p14:tracePt t="15240" x="8540750" y="1993900"/>
          <p14:tracePt t="15244" x="8540750" y="1985963"/>
          <p14:tracePt t="15246" x="8556625" y="1985963"/>
          <p14:tracePt t="15247" x="8556625" y="1970088"/>
          <p14:tracePt t="15250" x="8556625" y="1962150"/>
          <p14:tracePt t="15252" x="8564563" y="1962150"/>
          <p14:tracePt t="15252" x="8564563" y="1954213"/>
          <p14:tracePt t="15257" x="8564563" y="1946275"/>
          <p14:tracePt t="15260" x="8572500" y="1938338"/>
          <p14:tracePt t="15264" x="8572500" y="1930400"/>
          <p14:tracePt t="15268" x="8572500" y="1922463"/>
          <p14:tracePt t="15271" x="8572500" y="1914525"/>
          <p14:tracePt t="15275" x="8572500" y="1906588"/>
          <p14:tracePt t="15278" x="8572500" y="1898650"/>
          <p14:tracePt t="15282" x="8572500" y="1890713"/>
          <p14:tracePt t="15285" x="8572500" y="1881188"/>
          <p14:tracePt t="15288" x="8572500" y="1873250"/>
          <p14:tracePt t="15289" x="8564563" y="1873250"/>
          <p14:tracePt t="15292" x="8564563" y="1865313"/>
          <p14:tracePt t="15294" x="8548688" y="1865313"/>
          <p14:tracePt t="15295" x="8548688" y="1857375"/>
          <p14:tracePt t="15297" x="8540750" y="1849438"/>
          <p14:tracePt t="15300" x="8540750" y="1841500"/>
          <p14:tracePt t="15302" x="8531225" y="1841500"/>
          <p14:tracePt t="15302" x="8531225" y="1833563"/>
          <p14:tracePt t="15305" x="8523288" y="1825625"/>
          <p14:tracePt t="15308" x="8515350" y="1817688"/>
          <p14:tracePt t="15309" x="8507413" y="1809750"/>
          <p14:tracePt t="15314" x="8499475" y="1801813"/>
          <p14:tracePt t="15315" x="8499475" y="1793875"/>
          <p14:tracePt t="15315" x="8491538" y="1793875"/>
          <p14:tracePt t="15318" x="8483600" y="1785938"/>
          <p14:tracePt t="15320" x="8475663" y="1785938"/>
          <p14:tracePt t="15321" x="8475663" y="1778000"/>
          <p14:tracePt t="15322" x="8467725" y="1770063"/>
          <p14:tracePt t="15325" x="8459788" y="1770063"/>
          <p14:tracePt t="15326" x="8459788" y="1762125"/>
          <p14:tracePt t="15327" x="8451850" y="1762125"/>
          <p14:tracePt t="15329" x="8451850" y="1754188"/>
          <p14:tracePt t="15330" x="8443913" y="1754188"/>
          <p14:tracePt t="15332" x="8435975" y="1754188"/>
          <p14:tracePt t="15332" x="8435975" y="1746250"/>
          <p14:tracePt t="15333" x="8428038" y="1746250"/>
          <p14:tracePt t="15335" x="8428038" y="1738313"/>
          <p14:tracePt t="15337" x="8420100" y="1738313"/>
          <p14:tracePt t="15338" x="8412163" y="1738313"/>
          <p14:tracePt t="15339" x="8412163" y="1730375"/>
          <p14:tracePt t="15342" x="8404225" y="1730375"/>
          <p14:tracePt t="15345" x="8396288" y="1722438"/>
          <p14:tracePt t="15348" x="8388350" y="1722438"/>
          <p14:tracePt t="15350" x="8388350" y="1714500"/>
          <p14:tracePt t="15352" x="8380413" y="1714500"/>
          <p14:tracePt t="15355" x="8372475" y="1714500"/>
          <p14:tracePt t="15358" x="8372475" y="1706563"/>
          <p14:tracePt t="15358" x="8364538" y="1706563"/>
          <p14:tracePt t="15363" x="8356600" y="1706563"/>
          <p14:tracePt t="15366" x="8356600" y="1698625"/>
          <p14:tracePt t="15367" x="8348663" y="1698625"/>
          <p14:tracePt t="15373" x="8340725" y="1698625"/>
          <p14:tracePt t="15377" x="8340725" y="1690688"/>
          <p14:tracePt t="15383" x="8332788" y="1690688"/>
          <p14:tracePt t="15393" x="8324850" y="1690688"/>
          <p14:tracePt t="15400" x="8324850" y="1682750"/>
          <p14:tracePt t="15406" x="8316913" y="1682750"/>
          <p14:tracePt t="15417" x="8308975" y="1682750"/>
          <p14:tracePt t="15426" x="8301038" y="1682750"/>
          <p14:tracePt t="15431" x="8293100" y="1674813"/>
          <p14:tracePt t="15435" x="8285163" y="1674813"/>
          <p14:tracePt t="15437" x="8277225" y="1674813"/>
          <p14:tracePt t="15438" x="8269288" y="1674813"/>
          <p14:tracePt t="15440" x="8261350" y="1674813"/>
          <p14:tracePt t="15441" x="8253413" y="1674813"/>
          <p14:tracePt t="15443" x="8245475" y="1674813"/>
          <p14:tracePt t="15445" x="8237538" y="1674813"/>
          <p14:tracePt t="15448" x="8229600" y="1674813"/>
          <p14:tracePt t="15449" x="8221663" y="1682750"/>
          <p14:tracePt t="15451" x="8205788" y="1682750"/>
          <p14:tracePt t="15452" x="8197850" y="1682750"/>
          <p14:tracePt t="15454" x="8197850" y="1690688"/>
          <p14:tracePt t="15454" x="8189913" y="1690688"/>
          <p14:tracePt t="15457" x="8180388" y="1698625"/>
          <p14:tracePt t="15457" x="8172450" y="1698625"/>
          <p14:tracePt t="15458" x="8164513" y="1706563"/>
          <p14:tracePt t="15459" x="8156575" y="1714500"/>
          <p14:tracePt t="15460" x="8148638" y="1714500"/>
          <p14:tracePt t="15461" x="8140700" y="1722438"/>
          <p14:tracePt t="15464" x="8132763" y="1730375"/>
          <p14:tracePt t="15465" x="8124825" y="1738313"/>
          <p14:tracePt t="15465" x="8116888" y="1746250"/>
          <p14:tracePt t="15467" x="8108950" y="1754188"/>
          <p14:tracePt t="15469" x="8101013" y="1762125"/>
          <p14:tracePt t="15469" x="8093075" y="1770063"/>
          <p14:tracePt t="15470" x="8093075" y="1778000"/>
          <p14:tracePt t="15471" x="8085138" y="1778000"/>
          <p14:tracePt t="15472" x="8077200" y="1785938"/>
          <p14:tracePt t="15474" x="8077200" y="1793875"/>
          <p14:tracePt t="15474" x="8069263" y="1801813"/>
          <p14:tracePt t="15476" x="8061325" y="1809750"/>
          <p14:tracePt t="15477" x="8053388" y="1817688"/>
          <p14:tracePt t="15478" x="8053388" y="1825625"/>
          <p14:tracePt t="15480" x="8045450" y="1833563"/>
          <p14:tracePt t="15481" x="8037513" y="1841500"/>
          <p14:tracePt t="15482" x="8037513" y="1849438"/>
          <p14:tracePt t="15482" x="8029575" y="1849438"/>
          <p14:tracePt t="15483" x="8029575" y="1857375"/>
          <p14:tracePt t="15484" x="8021638" y="1865313"/>
          <p14:tracePt t="15485" x="8021638" y="1873250"/>
          <p14:tracePt t="15486" x="8013700" y="1881188"/>
          <p14:tracePt t="15487" x="8013700" y="1890713"/>
          <p14:tracePt t="15488" x="8013700" y="1898650"/>
          <p14:tracePt t="15489" x="8005763" y="1898650"/>
          <p14:tracePt t="15490" x="8005763" y="1906588"/>
          <p14:tracePt t="15491" x="7997825" y="1914525"/>
          <p14:tracePt t="15492" x="7997825" y="1922463"/>
          <p14:tracePt t="15493" x="7997825" y="1930400"/>
          <p14:tracePt t="15494" x="7989888" y="1938338"/>
          <p14:tracePt t="15495" x="7989888" y="1946275"/>
          <p14:tracePt t="15496" x="7989888" y="1954213"/>
          <p14:tracePt t="15498" x="7981950" y="1954213"/>
          <p14:tracePt t="15499" x="7981950" y="1962150"/>
          <p14:tracePt t="15499" x="7981950" y="1978025"/>
          <p14:tracePt t="15500" x="7981950" y="1985963"/>
          <p14:tracePt t="15501" x="7974013" y="1993900"/>
          <p14:tracePt t="15502" x="7974013" y="2001838"/>
          <p14:tracePt t="15503" x="7974013" y="2009775"/>
          <p14:tracePt t="15504" x="7974013" y="2017713"/>
          <p14:tracePt t="15505" x="7974013" y="2025650"/>
          <p14:tracePt t="15506" x="7966075" y="2033588"/>
          <p14:tracePt t="15507" x="7966075" y="2041525"/>
          <p14:tracePt t="15509" x="7966075" y="2049463"/>
          <p14:tracePt t="15510" x="7966075" y="2057400"/>
          <p14:tracePt t="15511" x="7966075" y="2065338"/>
          <p14:tracePt t="15513" x="7966075" y="2073275"/>
          <p14:tracePt t="15515" x="7966075" y="2081213"/>
          <p14:tracePt t="15516" x="7966075" y="2089150"/>
          <p14:tracePt t="15516" x="7966075" y="2097088"/>
          <p14:tracePt t="15517" x="7966075" y="2105025"/>
          <p14:tracePt t="15519" x="7966075" y="2112963"/>
          <p14:tracePt t="15520" x="7966075" y="2120900"/>
          <p14:tracePt t="15522" x="7966075" y="2128838"/>
          <p14:tracePt t="15525" x="7966075" y="2136775"/>
          <p14:tracePt t="15526" x="7966075" y="2144713"/>
          <p14:tracePt t="15527" x="7966075" y="2152650"/>
          <p14:tracePt t="15530" x="7966075" y="2160588"/>
          <p14:tracePt t="15532" x="7966075" y="2168525"/>
          <p14:tracePt t="15535" x="7966075" y="2176463"/>
          <p14:tracePt t="15537" x="7966075" y="2184400"/>
          <p14:tracePt t="15539" x="7974013" y="2184400"/>
          <p14:tracePt t="15542" x="7974013" y="2192338"/>
          <p14:tracePt t="15545" x="7981950" y="2200275"/>
          <p14:tracePt t="15548" x="7981950" y="2208213"/>
          <p14:tracePt t="15550" x="7989888" y="2208213"/>
          <p14:tracePt t="15551" x="7989888" y="2216150"/>
          <p14:tracePt t="15554" x="7989888" y="2224088"/>
          <p14:tracePt t="15555" x="7997825" y="2224088"/>
          <p14:tracePt t="15557" x="7997825" y="2233613"/>
          <p14:tracePt t="15559" x="8005763" y="2233613"/>
          <p14:tracePt t="15560" x="8005763" y="2241550"/>
          <p14:tracePt t="15562" x="8013700" y="2249488"/>
          <p14:tracePt t="15565" x="8013700" y="2257425"/>
          <p14:tracePt t="15565" x="8021638" y="2257425"/>
          <p14:tracePt t="15567" x="8021638" y="2265363"/>
          <p14:tracePt t="15569" x="8029575" y="2265363"/>
          <p14:tracePt t="15569" x="8029575" y="2273300"/>
          <p14:tracePt t="15573" x="8037513" y="2281238"/>
          <p14:tracePt t="15575" x="8037513" y="2289175"/>
          <p14:tracePt t="15577" x="8045450" y="2289175"/>
          <p14:tracePt t="15579" x="8045450" y="2297113"/>
          <p14:tracePt t="15581" x="8053388" y="2297113"/>
          <p14:tracePt t="15583" x="8053388" y="2305050"/>
          <p14:tracePt t="15583" x="8061325" y="2305050"/>
          <p14:tracePt t="15587" x="8061325" y="2320925"/>
          <p14:tracePt t="15587" x="8069263" y="2320925"/>
          <p14:tracePt t="15593" x="8077200" y="2328863"/>
          <p14:tracePt t="15601" x="8085138" y="2328863"/>
          <p14:tracePt t="15607" x="8085138" y="2336800"/>
          <p14:tracePt t="15609" x="8093075" y="2336800"/>
          <p14:tracePt t="15616" x="8101013" y="2336800"/>
          <p14:tracePt t="15622" x="8108950" y="2336800"/>
          <p14:tracePt t="15626" x="8108950" y="2344738"/>
          <p14:tracePt t="15627" x="8116888" y="2344738"/>
          <p14:tracePt t="15632" x="8124825" y="2344738"/>
          <p14:tracePt t="15635" x="8132763" y="2344738"/>
          <p14:tracePt t="15637" x="8140700" y="2344738"/>
          <p14:tracePt t="15639" x="8148638" y="2344738"/>
          <p14:tracePt t="15641" x="8156575" y="2344738"/>
          <p14:tracePt t="15643" x="8164513" y="2344738"/>
          <p14:tracePt t="15644" x="8164513" y="2336800"/>
          <p14:tracePt t="15644" x="8172450" y="2336800"/>
          <p14:tracePt t="15647" x="8180388" y="2336800"/>
          <p14:tracePt t="15648" x="8180388" y="2328863"/>
          <p14:tracePt t="15648" x="8189913" y="2328863"/>
          <p14:tracePt t="15650" x="8197850" y="2312988"/>
          <p14:tracePt t="15652" x="8213725" y="2312988"/>
          <p14:tracePt t="15653" x="8213725" y="2305050"/>
          <p14:tracePt t="15654" x="8221663" y="2305050"/>
          <p14:tracePt t="15656" x="8221663" y="2297113"/>
          <p14:tracePt t="15656" x="8229600" y="2297113"/>
          <p14:tracePt t="15658" x="8237538" y="2289175"/>
          <p14:tracePt t="15659" x="8245475" y="2281238"/>
          <p14:tracePt t="15662" x="8253413" y="2273300"/>
          <p14:tracePt t="15664" x="8261350" y="2265363"/>
          <p14:tracePt t="15666" x="8269288" y="2257425"/>
          <p14:tracePt t="15668" x="8277225" y="2249488"/>
          <p14:tracePt t="15668" x="8277225" y="2241550"/>
          <p14:tracePt t="15670" x="8285163" y="2241550"/>
          <p14:tracePt t="15670" x="8285163" y="2233613"/>
          <p14:tracePt t="15671" x="8293100" y="2233613"/>
          <p14:tracePt t="15672" x="8293100" y="2224088"/>
          <p14:tracePt t="15673" x="8301038" y="2216150"/>
          <p14:tracePt t="15675" x="8301038" y="2208213"/>
          <p14:tracePt t="15676" x="8308975" y="2208213"/>
          <p14:tracePt t="15677" x="8308975" y="2200275"/>
          <p14:tracePt t="15679" x="8316913" y="2200275"/>
          <p14:tracePt t="15680" x="8316913" y="2192338"/>
          <p14:tracePt t="15682" x="8316913" y="2184400"/>
          <p14:tracePt t="15682" x="8324850" y="2184400"/>
          <p14:tracePt t="15684" x="8324850" y="2176463"/>
          <p14:tracePt t="15686" x="8324850" y="2168525"/>
          <p14:tracePt t="15686" x="8332788" y="2168525"/>
          <p14:tracePt t="15689" x="8332788" y="2160588"/>
          <p14:tracePt t="15690" x="8332788" y="2152650"/>
          <p14:tracePt t="15698" x="8340725" y="2152650"/>
          <p14:tracePt t="15703" x="8340725" y="2144713"/>
          <p14:tracePt t="15708" x="8340725" y="2136775"/>
          <p14:tracePt t="15713" x="8340725" y="2128838"/>
          <p14:tracePt t="15719" x="8340725" y="2120900"/>
          <p14:tracePt t="15726" x="8340725" y="2112963"/>
          <p14:tracePt t="15733" x="8332788" y="2105025"/>
          <p14:tracePt t="15743" x="8324850" y="2105025"/>
          <p14:tracePt t="15757" x="8324850" y="2097088"/>
          <p14:tracePt t="15765" x="8316913" y="2097088"/>
          <p14:tracePt t="15784" x="8308975" y="2097088"/>
          <p14:tracePt t="15800" x="8301038" y="2097088"/>
          <p14:tracePt t="15807" x="8293100" y="2097088"/>
          <p14:tracePt t="15814" x="8285163" y="2097088"/>
          <p14:tracePt t="15821" x="8277225" y="2097088"/>
          <p14:tracePt t="15823" x="8277225" y="2105025"/>
          <p14:tracePt t="15825" x="8269288" y="2105025"/>
          <p14:tracePt t="15826" x="8269288" y="2112963"/>
          <p14:tracePt t="15828" x="8269288" y="2120900"/>
          <p14:tracePt t="15831" x="8261350" y="2128838"/>
          <p14:tracePt t="15832" x="8261350" y="2136775"/>
          <p14:tracePt t="15836" x="8261350" y="2144713"/>
          <p14:tracePt t="15838" x="8261350" y="2152650"/>
          <p14:tracePt t="15839" x="8253413" y="2152650"/>
          <p14:tracePt t="15840" x="8253413" y="2160588"/>
          <p14:tracePt t="15840" x="8253413" y="2168525"/>
          <p14:tracePt t="15842" x="8253413" y="2176463"/>
          <p14:tracePt t="15845" x="8253413" y="2184400"/>
          <p14:tracePt t="15847" x="8253413" y="2200275"/>
          <p14:tracePt t="15850" x="8253413" y="2208213"/>
          <p14:tracePt t="15850" x="8253413" y="2216150"/>
          <p14:tracePt t="15852" x="8253413" y="2224088"/>
          <p14:tracePt t="15852" x="8253413" y="2241550"/>
          <p14:tracePt t="15854" x="8253413" y="2249488"/>
          <p14:tracePt t="15854" x="8253413" y="2257425"/>
          <p14:tracePt t="15857" x="8261350" y="2273300"/>
          <p14:tracePt t="15857" x="8261350" y="2281238"/>
          <p14:tracePt t="15858" x="8261350" y="2289175"/>
          <p14:tracePt t="15860" x="8261350" y="2297113"/>
          <p14:tracePt t="15860" x="8269288" y="2305050"/>
          <p14:tracePt t="15861" x="8269288" y="2312988"/>
          <p14:tracePt t="15863" x="8269288" y="2320925"/>
          <p14:tracePt t="15864" x="8277225" y="2328863"/>
          <p14:tracePt t="15866" x="8277225" y="2336800"/>
          <p14:tracePt t="15866" x="8277225" y="2344738"/>
          <p14:tracePt t="15867" x="8285163" y="2352675"/>
          <p14:tracePt t="15868" x="8285163" y="2360613"/>
          <p14:tracePt t="15871" x="8293100" y="2368550"/>
          <p14:tracePt t="15871" x="8293100" y="2376488"/>
          <p14:tracePt t="15872" x="8293100" y="2384425"/>
          <p14:tracePt t="15873" x="8301038" y="2384425"/>
          <p14:tracePt t="15874" x="8301038" y="2392363"/>
          <p14:tracePt t="15875" x="8308975" y="2400300"/>
          <p14:tracePt t="15876" x="8308975" y="2408238"/>
          <p14:tracePt t="15877" x="8316913" y="2416175"/>
          <p14:tracePt t="15880" x="8316913" y="2424113"/>
          <p14:tracePt t="15881" x="8324850" y="2432050"/>
          <p14:tracePt t="15883" x="8332788" y="2439988"/>
          <p14:tracePt t="15883" x="8332788" y="2447925"/>
          <p14:tracePt t="15884" x="8340725" y="2447925"/>
          <p14:tracePt t="15885" x="8340725" y="2455863"/>
          <p14:tracePt t="15886" x="8340725" y="2463800"/>
          <p14:tracePt t="15887" x="8348663" y="2463800"/>
          <p14:tracePt t="15888" x="8356600" y="2471738"/>
          <p14:tracePt t="15889" x="8356600" y="2479675"/>
          <p14:tracePt t="15891" x="8364538" y="2487613"/>
          <p14:tracePt t="15893" x="8364538" y="2495550"/>
          <p14:tracePt t="15893" x="8372475" y="2495550"/>
          <p14:tracePt t="15894" x="8380413" y="2503488"/>
          <p14:tracePt t="15897" x="8388350" y="2511425"/>
          <p14:tracePt t="15898" x="8388350" y="2519363"/>
          <p14:tracePt t="15899" x="8396288" y="2519363"/>
          <p14:tracePt t="15899" x="8396288" y="2527300"/>
          <p14:tracePt t="15900" x="8404225" y="2535238"/>
          <p14:tracePt t="15901" x="8412163" y="2535238"/>
          <p14:tracePt t="15902" x="8412163" y="2543175"/>
          <p14:tracePt t="15903" x="8420100" y="2543175"/>
          <p14:tracePt t="15904" x="8420100" y="2551113"/>
          <p14:tracePt t="15905" x="8428038" y="2551113"/>
          <p14:tracePt t="15906" x="8435975" y="2559050"/>
          <p14:tracePt t="15908" x="8443913" y="2566988"/>
          <p14:tracePt t="15911" x="8451850" y="2576513"/>
          <p14:tracePt t="15912" x="8459788" y="2584450"/>
          <p14:tracePt t="15913" x="8467725" y="2584450"/>
          <p14:tracePt t="15914" x="8467725" y="2592388"/>
          <p14:tracePt t="15915" x="8475663" y="2592388"/>
          <p14:tracePt t="15916" x="8475663" y="2600325"/>
          <p14:tracePt t="15917" x="8483600" y="2600325"/>
          <p14:tracePt t="15918" x="8491538" y="2600325"/>
          <p14:tracePt t="15919" x="8491538" y="2616200"/>
          <p14:tracePt t="15920" x="8499475" y="2616200"/>
          <p14:tracePt t="15922" x="8507413" y="2624138"/>
          <p14:tracePt t="15925" x="8515350" y="2632075"/>
          <p14:tracePt t="15925" x="8523288" y="2632075"/>
          <p14:tracePt t="15927" x="8531225" y="2640013"/>
          <p14:tracePt t="15930" x="8540750" y="2640013"/>
          <p14:tracePt t="15931" x="8556625" y="2647950"/>
          <p14:tracePt t="15932" x="8564563" y="2647950"/>
          <p14:tracePt t="15933" x="8572500" y="2647950"/>
          <p14:tracePt t="15934" x="8572500" y="2655888"/>
          <p14:tracePt t="15935" x="8580438" y="2655888"/>
          <p14:tracePt t="15936" x="8588375" y="2655888"/>
          <p14:tracePt t="15937" x="8588375" y="2663825"/>
          <p14:tracePt t="15938" x="8596313" y="2663825"/>
          <p14:tracePt t="15940" x="8604250" y="2663825"/>
          <p14:tracePt t="15941" x="8612188" y="2663825"/>
          <p14:tracePt t="15942" x="8620125" y="2663825"/>
          <p14:tracePt t="15943" x="8620125" y="2671763"/>
          <p14:tracePt t="15944" x="8628063" y="2671763"/>
          <p14:tracePt t="15945" x="8636000" y="2671763"/>
          <p14:tracePt t="15947" x="8643938" y="2671763"/>
          <p14:tracePt t="15948" x="8651875" y="2671763"/>
          <p14:tracePt t="15949" x="8659813" y="2671763"/>
          <p14:tracePt t="15951" x="8667750" y="2671763"/>
          <p14:tracePt t="15952" x="8675688" y="2671763"/>
          <p14:tracePt t="15953" x="8683625" y="2671763"/>
          <p14:tracePt t="15955" x="8691563" y="2671763"/>
          <p14:tracePt t="15956" x="8699500" y="2671763"/>
          <p14:tracePt t="15958" x="8707438" y="2671763"/>
          <p14:tracePt t="15959" x="8715375" y="2671763"/>
          <p14:tracePt t="15960" x="8723313" y="2671763"/>
          <p14:tracePt t="15961" x="8731250" y="2671763"/>
          <p14:tracePt t="15963" x="8739188" y="2671763"/>
          <p14:tracePt t="15964" x="8747125" y="2671763"/>
          <p14:tracePt t="15965" x="8755063" y="2671763"/>
          <p14:tracePt t="15966" x="8763000" y="2671763"/>
          <p14:tracePt t="15967" x="8770938" y="2663825"/>
          <p14:tracePt t="15969" x="8778875" y="2663825"/>
          <p14:tracePt t="15970" x="8786813" y="2663825"/>
          <p14:tracePt t="15971" x="8794750" y="2655888"/>
          <p14:tracePt t="15973" x="8802688" y="2655888"/>
          <p14:tracePt t="15973" x="8802688" y="2647950"/>
          <p14:tracePt t="15975" x="8810625" y="2647950"/>
          <p14:tracePt t="15975" x="8818563" y="2647950"/>
          <p14:tracePt t="15976" x="8826500" y="2640013"/>
          <p14:tracePt t="15979" x="8834438" y="2632075"/>
          <p14:tracePt t="15980" x="8842375" y="2632075"/>
          <p14:tracePt t="15980" x="8850313" y="2624138"/>
          <p14:tracePt t="15982" x="8858250" y="2608263"/>
          <p14:tracePt t="15983" x="8866188" y="2608263"/>
          <p14:tracePt t="15984" x="8874125" y="2600325"/>
          <p14:tracePt t="15985" x="8891588" y="2600325"/>
          <p14:tracePt t="15986" x="8891588" y="2592388"/>
          <p14:tracePt t="15987" x="8899525" y="2584450"/>
          <p14:tracePt t="15988" x="8907463" y="2584450"/>
          <p14:tracePt t="15989" x="8915400" y="2576513"/>
          <p14:tracePt t="15990" x="8915400" y="2566988"/>
          <p14:tracePt t="15991" x="8923338" y="2566988"/>
          <p14:tracePt t="15992" x="8931275" y="2559050"/>
          <p14:tracePt t="15994" x="8939213" y="2559050"/>
          <p14:tracePt t="15994" x="8947150" y="2551113"/>
          <p14:tracePt t="15995" x="8947150" y="2543175"/>
          <p14:tracePt t="15996" x="8955088" y="2535238"/>
          <p14:tracePt t="15998" x="8963025" y="2535238"/>
          <p14:tracePt t="15998" x="8970963" y="2527300"/>
          <p14:tracePt t="15999" x="8978900" y="2519363"/>
          <p14:tracePt t="16000" x="8986838" y="2519363"/>
          <p14:tracePt t="16001" x="8994775" y="2511425"/>
          <p14:tracePt t="16002" x="8994775" y="2503488"/>
          <p14:tracePt t="16004" x="9002713" y="2495550"/>
          <p14:tracePt t="16004" x="9010650" y="2495550"/>
          <p14:tracePt t="16005" x="9018588" y="2487613"/>
          <p14:tracePt t="16006" x="9026525" y="2479675"/>
          <p14:tracePt t="16007" x="9034463" y="2471738"/>
          <p14:tracePt t="16008" x="9042400" y="2463800"/>
          <p14:tracePt t="16009" x="9050338" y="2463800"/>
          <p14:tracePt t="16010" x="9058275" y="2455863"/>
          <p14:tracePt t="16011" x="9066213" y="2447925"/>
          <p14:tracePt t="16013" x="9074150" y="2439988"/>
          <p14:tracePt t="16013" x="9082088" y="2432050"/>
          <p14:tracePt t="16015" x="9090025" y="2432050"/>
          <p14:tracePt t="16016" x="9097963" y="2424113"/>
          <p14:tracePt t="16016" x="9105900" y="2416175"/>
          <p14:tracePt t="16018" x="9113838" y="2408238"/>
          <p14:tracePt t="16019" x="9121775" y="2400300"/>
          <p14:tracePt t="16019" x="9129713" y="2400300"/>
          <p14:tracePt t="16021" x="9137650" y="2392363"/>
          <p14:tracePt t="16021" x="9145588" y="2384425"/>
          <p14:tracePt t="16023" x="9153525" y="2376488"/>
          <p14:tracePt t="16023" x="9161463" y="2376488"/>
          <p14:tracePt t="16024" x="9169400" y="2368550"/>
          <p14:tracePt t="16026" x="9177338" y="2360613"/>
          <p14:tracePt t="16026" x="9185275" y="2360613"/>
          <p14:tracePt t="16028" x="9193213" y="2352675"/>
          <p14:tracePt t="16028" x="9201150" y="2352675"/>
          <p14:tracePt t="16030" x="9209088" y="2344738"/>
          <p14:tracePt t="16031" x="9217025" y="2336800"/>
          <p14:tracePt t="16032" x="9234488" y="2336800"/>
          <p14:tracePt t="16033" x="9250363" y="2328863"/>
          <p14:tracePt t="16033" x="9258300" y="2328863"/>
          <p14:tracePt t="16034" x="9266238" y="2320925"/>
          <p14:tracePt t="16035" x="9274175" y="2305050"/>
          <p14:tracePt t="16036" x="9282113" y="2305050"/>
          <p14:tracePt t="16037" x="9290050" y="2297113"/>
          <p14:tracePt t="16038" x="9297988" y="2297113"/>
          <p14:tracePt t="16039" x="9305925" y="2297113"/>
          <p14:tracePt t="16040" x="9313863" y="2289175"/>
          <p14:tracePt t="16041" x="9321800" y="2289175"/>
          <p14:tracePt t="16042" x="9329738" y="2281238"/>
          <p14:tracePt t="16043" x="9337675" y="2281238"/>
          <p14:tracePt t="16044" x="9345613" y="2273300"/>
          <p14:tracePt t="16045" x="9361488" y="2273300"/>
          <p14:tracePt t="16046" x="9369425" y="2273300"/>
          <p14:tracePt t="16048" x="9377363" y="2265363"/>
          <p14:tracePt t="16049" x="9385300" y="2265363"/>
          <p14:tracePt t="16050" x="9393238" y="2265363"/>
          <p14:tracePt t="16051" x="9401175" y="2257425"/>
          <p14:tracePt t="16051" x="9409113" y="2257425"/>
          <p14:tracePt t="16052" x="9417050" y="2257425"/>
          <p14:tracePt t="16053" x="9424988" y="2249488"/>
          <p14:tracePt t="16054" x="9432925" y="2249488"/>
          <p14:tracePt t="16055" x="9440863" y="2249488"/>
          <p14:tracePt t="16056" x="9448800" y="2249488"/>
          <p14:tracePt t="16057" x="9464675" y="2241550"/>
          <p14:tracePt t="16058" x="9472613" y="2241550"/>
          <p14:tracePt t="16059" x="9480550" y="2241550"/>
          <p14:tracePt t="16060" x="9488488" y="2241550"/>
          <p14:tracePt t="16061" x="9496425" y="2233613"/>
          <p14:tracePt t="16063" x="9504363" y="2233613"/>
          <p14:tracePt t="16064" x="9512300" y="2233613"/>
          <p14:tracePt t="16065" x="9520238" y="2233613"/>
          <p14:tracePt t="16065" x="9528175" y="2224088"/>
          <p14:tracePt t="16068" x="9536113" y="2224088"/>
          <p14:tracePt t="16068" x="9544050" y="2224088"/>
          <p14:tracePt t="16069" x="9551988" y="2216150"/>
          <p14:tracePt t="16070" x="9559925" y="2216150"/>
          <p14:tracePt t="16072" x="9567863" y="2216150"/>
          <p14:tracePt t="16073" x="9575800" y="2208213"/>
          <p14:tracePt t="16075" x="9585325" y="2208213"/>
          <p14:tracePt t="16077" x="9593263" y="2208213"/>
          <p14:tracePt t="16078" x="9593263" y="2200275"/>
          <p14:tracePt t="16080" x="9601200" y="2200275"/>
          <p14:tracePt t="16082" x="9609138" y="2200275"/>
          <p14:tracePt t="16084" x="9609138" y="2192338"/>
          <p14:tracePt t="16085" x="9617075" y="2192338"/>
          <p14:tracePt t="16090" x="9625013" y="2192338"/>
          <p14:tracePt t="16092" x="9625013" y="2184400"/>
          <p14:tracePt t="16094" x="9632950" y="2184400"/>
          <p14:tracePt t="16098" x="9632950" y="2176463"/>
          <p14:tracePt t="16099" x="9640888" y="2176463"/>
          <p14:tracePt t="16107" x="9648825" y="2168525"/>
          <p14:tracePt t="16114" x="9656763" y="2168525"/>
          <p14:tracePt t="16117" x="9656763" y="2160588"/>
          <p14:tracePt t="16120" x="9664700" y="2160588"/>
          <p14:tracePt t="16123" x="9664700" y="2152650"/>
          <p14:tracePt t="16125" x="9672638" y="2152650"/>
          <p14:tracePt t="16129" x="9680575" y="2144713"/>
          <p14:tracePt t="16131" x="9688513" y="2144713"/>
          <p14:tracePt t="16132" x="9688513" y="2136775"/>
          <p14:tracePt t="16132" x="9696450" y="2136775"/>
          <p14:tracePt t="16134" x="9704388" y="2128838"/>
          <p14:tracePt t="16138" x="9712325" y="2128838"/>
          <p14:tracePt t="16139" x="9712325" y="2120900"/>
          <p14:tracePt t="16139" x="9720263" y="2120900"/>
          <p14:tracePt t="16142" x="9728200" y="2120900"/>
          <p14:tracePt t="16143" x="9728200" y="2112963"/>
          <p14:tracePt t="16143" x="9736138" y="2112963"/>
          <p14:tracePt t="16146" x="9744075" y="2112963"/>
          <p14:tracePt t="16147" x="9744075" y="2105025"/>
          <p14:tracePt t="16148" x="9752013" y="2105025"/>
          <p14:tracePt t="16150" x="9759950" y="2105025"/>
          <p14:tracePt t="16151" x="9767888" y="2097088"/>
          <p14:tracePt t="16153" x="9775825" y="2097088"/>
          <p14:tracePt t="16156" x="9783763" y="2097088"/>
          <p14:tracePt t="16156" x="9783763" y="2089150"/>
          <p14:tracePt t="16157" x="9791700" y="2089150"/>
          <p14:tracePt t="16159" x="9807575" y="2089150"/>
          <p14:tracePt t="16162" x="9815513" y="2081213"/>
          <p14:tracePt t="16164" x="9823450" y="2081213"/>
          <p14:tracePt t="16165" x="9831388" y="2081213"/>
          <p14:tracePt t="16166" x="9839325" y="2073275"/>
          <p14:tracePt t="16168" x="9847263" y="2073275"/>
          <p14:tracePt t="16169" x="9855200" y="2073275"/>
          <p14:tracePt t="16171" x="9863138" y="2065338"/>
          <p14:tracePt t="16172" x="9871075" y="2065338"/>
          <p14:tracePt t="16174" x="9879013" y="2065338"/>
          <p14:tracePt t="16176" x="9886950" y="2057400"/>
          <p14:tracePt t="16177" x="9894888" y="2057400"/>
          <p14:tracePt t="16180" x="9902825" y="2057400"/>
          <p14:tracePt t="16181" x="9910763" y="2049463"/>
          <p14:tracePt t="16183" x="9918700" y="2049463"/>
          <p14:tracePt t="16184" x="9926638" y="2041525"/>
          <p14:tracePt t="16185" x="9936163" y="2041525"/>
          <p14:tracePt t="16187" x="9944100" y="2041525"/>
          <p14:tracePt t="16189" x="9952038" y="2033588"/>
          <p14:tracePt t="16191" x="9959975" y="2033588"/>
          <p14:tracePt t="16191" x="9967913" y="2033588"/>
          <p14:tracePt t="16192" x="9967913" y="2025650"/>
          <p14:tracePt t="16193" x="9975850" y="2025650"/>
          <p14:tracePt t="16196" x="9983788" y="2025650"/>
          <p14:tracePt t="16197" x="9991725" y="2017713"/>
          <p14:tracePt t="16199" x="9999663" y="2017713"/>
          <p14:tracePt t="16200" x="10007600" y="2009775"/>
          <p14:tracePt t="16202" x="10015538" y="2009775"/>
          <p14:tracePt t="16204" x="10023475" y="2001838"/>
          <p14:tracePt t="16207" x="10031413" y="2001838"/>
          <p14:tracePt t="16209" x="10031413" y="1993900"/>
          <p14:tracePt t="16209" x="10039350" y="1993900"/>
          <p14:tracePt t="16211" x="10047288" y="1993900"/>
          <p14:tracePt t="16213" x="10047288" y="1985963"/>
          <p14:tracePt t="16214" x="10055225" y="1985963"/>
          <p14:tracePt t="16216" x="10063163" y="1978025"/>
          <p14:tracePt t="16222" x="10071100" y="1962150"/>
          <p14:tracePt t="16225" x="10079038" y="1962150"/>
          <p14:tracePt t="16229" x="10079038" y="1954213"/>
          <p14:tracePt t="16231" x="10086975" y="1954213"/>
          <p14:tracePt t="16239" x="10094913" y="1946275"/>
          <p14:tracePt t="16247" x="10094913" y="1938338"/>
          <p14:tracePt t="16255" x="10102850" y="1930400"/>
          <p14:tracePt t="16264" x="10102850" y="1922463"/>
          <p14:tracePt t="16281" x="10102850" y="1914525"/>
          <p14:tracePt t="16302" x="10102850" y="1906588"/>
          <p14:tracePt t="16313" x="10102850" y="1898650"/>
          <p14:tracePt t="16318" x="10102850" y="1890713"/>
          <p14:tracePt t="16323" x="10102850" y="1881188"/>
          <p14:tracePt t="16328" x="10102850" y="1873250"/>
          <p14:tracePt t="16332" x="10102850" y="1865313"/>
          <p14:tracePt t="16336" x="10094913" y="1857375"/>
          <p14:tracePt t="16341" x="10094913" y="1849438"/>
          <p14:tracePt t="16344" x="10086975" y="1841500"/>
          <p14:tracePt t="16347" x="10079038" y="1833563"/>
          <p14:tracePt t="16352" x="10071100" y="1817688"/>
          <p14:tracePt t="16355" x="10063163" y="1801813"/>
          <p14:tracePt t="16358" x="10055225" y="1793875"/>
          <p14:tracePt t="16361" x="10047288" y="1785938"/>
          <p14:tracePt t="16366" x="10039350" y="1770063"/>
          <p14:tracePt t="16368" x="10031413" y="1762125"/>
          <p14:tracePt t="16371" x="10023475" y="1754188"/>
          <p14:tracePt t="16374" x="10015538" y="1746250"/>
          <p14:tracePt t="16377" x="10007600" y="1738313"/>
          <p14:tracePt t="16382" x="9999663" y="1722438"/>
          <p14:tracePt t="16383" x="9991725" y="1722438"/>
          <p14:tracePt t="16385" x="9983788" y="1722438"/>
          <p14:tracePt t="16386" x="9983788" y="1714500"/>
          <p14:tracePt t="16388" x="9975850" y="1714500"/>
          <p14:tracePt t="16389" x="9975850" y="1706563"/>
          <p14:tracePt t="16391" x="9967913" y="1706563"/>
          <p14:tracePt t="16393" x="9967913" y="1698625"/>
          <p14:tracePt t="16394" x="9959975" y="1698625"/>
          <p14:tracePt t="16396" x="9959975" y="1690688"/>
          <p14:tracePt t="16399" x="9952038" y="1690688"/>
          <p14:tracePt t="16401" x="9944100" y="1682750"/>
          <p14:tracePt t="16407" x="9944100" y="1674813"/>
          <p14:tracePt t="16415" x="9936163" y="1674813"/>
          <p14:tracePt t="16416" x="9936163" y="1666875"/>
          <p14:tracePt t="16420" x="9926638" y="1666875"/>
          <p14:tracePt t="16424" x="9926638" y="1658938"/>
          <p14:tracePt t="16428" x="9918700" y="1658938"/>
          <p14:tracePt t="16435" x="9910763" y="1658938"/>
          <p14:tracePt t="16439" x="9910763" y="1651000"/>
          <p14:tracePt t="16442" x="9902825" y="1651000"/>
          <p14:tracePt t="16449" x="9894888" y="1651000"/>
          <p14:tracePt t="16454" x="9894888" y="1643063"/>
          <p14:tracePt t="16456" x="9886950" y="1643063"/>
          <p14:tracePt t="16462" x="9879013" y="1643063"/>
          <p14:tracePt t="16468" x="9871075" y="1643063"/>
          <p14:tracePt t="16472" x="9863138" y="1643063"/>
          <p14:tracePt t="16477" x="9855200" y="1643063"/>
          <p14:tracePt t="16481" x="9847263" y="1643063"/>
          <p14:tracePt t="16484" x="9839325" y="1643063"/>
          <p14:tracePt t="16487" x="9831388" y="1643063"/>
          <p14:tracePt t="16490" x="9823450" y="1643063"/>
          <p14:tracePt t="16493" x="9815513" y="1643063"/>
          <p14:tracePt t="16494" x="9799638" y="1643063"/>
          <p14:tracePt t="16496" x="9791700" y="1643063"/>
          <p14:tracePt t="16499" x="9775825" y="1643063"/>
          <p14:tracePt t="16501" x="9767888" y="1643063"/>
          <p14:tracePt t="16502" x="9759950" y="1643063"/>
          <p14:tracePt t="16504" x="9752013" y="1643063"/>
          <p14:tracePt t="16505" x="9744075" y="1643063"/>
          <p14:tracePt t="16507" x="9736138" y="1643063"/>
          <p14:tracePt t="16509" x="9728200" y="1643063"/>
          <p14:tracePt t="16512" x="9720263" y="1643063"/>
          <p14:tracePt t="16513" x="9712325" y="1651000"/>
          <p14:tracePt t="16515" x="9704388" y="1651000"/>
          <p14:tracePt t="16515" x="9696450" y="1651000"/>
          <p14:tracePt t="16517" x="9688513" y="1651000"/>
          <p14:tracePt t="16520" x="9680575" y="1651000"/>
          <p14:tracePt t="16520" x="9672638" y="1658938"/>
          <p14:tracePt t="16522" x="9664700" y="1658938"/>
          <p14:tracePt t="16524" x="9656763" y="1658938"/>
          <p14:tracePt t="16525" x="9648825" y="1658938"/>
          <p14:tracePt t="16527" x="9640888" y="1658938"/>
          <p14:tracePt t="16528" x="9632950" y="1666875"/>
          <p14:tracePt t="16531" x="9625013" y="1666875"/>
          <p14:tracePt t="16532" x="9617075" y="1666875"/>
          <p14:tracePt t="16533" x="9609138" y="1666875"/>
          <p14:tracePt t="16534" x="9601200" y="1666875"/>
          <p14:tracePt t="16536" x="9593263" y="1666875"/>
          <p14:tracePt t="16538" x="9585325" y="1666875"/>
          <p14:tracePt t="16540" x="9575800" y="1666875"/>
          <p14:tracePt t="16541" x="9567863" y="1666875"/>
          <p14:tracePt t="16543" x="9559925" y="1666875"/>
          <p14:tracePt t="16544" x="9551988" y="1666875"/>
          <p14:tracePt t="16547" x="9544050" y="1666875"/>
          <p14:tracePt t="16548" x="9536113" y="1666875"/>
          <p14:tracePt t="16549" x="9528175" y="1666875"/>
          <p14:tracePt t="16551" x="9520238" y="1666875"/>
          <p14:tracePt t="16552" x="9512300" y="1666875"/>
          <p14:tracePt t="16554" x="9504363" y="1666875"/>
          <p14:tracePt t="16556" x="9496425" y="1666875"/>
          <p14:tracePt t="16558" x="9488488" y="1666875"/>
          <p14:tracePt t="16560" x="9480550" y="1666875"/>
          <p14:tracePt t="16562" x="9472613" y="1666875"/>
          <p14:tracePt t="16564" x="9456738" y="1666875"/>
          <p14:tracePt t="16566" x="9448800" y="1666875"/>
          <p14:tracePt t="16569" x="9440863" y="1666875"/>
          <p14:tracePt t="16571" x="9432925" y="1666875"/>
          <p14:tracePt t="16573" x="9424988" y="1666875"/>
          <p14:tracePt t="16575" x="9417050" y="1666875"/>
          <p14:tracePt t="16577" x="9409113" y="1666875"/>
          <p14:tracePt t="16580" x="9401175" y="1666875"/>
          <p14:tracePt t="16581" x="9393238" y="1666875"/>
          <p14:tracePt t="16585" x="9385300" y="1666875"/>
          <p14:tracePt t="16587" x="9377363" y="1666875"/>
          <p14:tracePt t="16590" x="9369425" y="1666875"/>
          <p14:tracePt t="16593" x="9361488" y="1666875"/>
          <p14:tracePt t="16596" x="9353550" y="1666875"/>
          <p14:tracePt t="16599" x="9345613" y="1666875"/>
          <p14:tracePt t="16602" x="9337675" y="1666875"/>
          <p14:tracePt t="16605" x="9329738" y="1666875"/>
          <p14:tracePt t="16608" x="9321800" y="1666875"/>
          <p14:tracePt t="16611" x="9313863" y="1666875"/>
          <p14:tracePt t="16613" x="9305925" y="1666875"/>
          <p14:tracePt t="16616" x="9297988" y="1666875"/>
          <p14:tracePt t="16618" x="9290050" y="1666875"/>
          <p14:tracePt t="16621" x="9282113" y="1666875"/>
          <p14:tracePt t="16623" x="9274175" y="1666875"/>
          <p14:tracePt t="16625" x="9266238" y="1666875"/>
          <p14:tracePt t="16627" x="9258300" y="1666875"/>
          <p14:tracePt t="16629" x="9250363" y="1666875"/>
          <p14:tracePt t="16631" x="9242425" y="1666875"/>
          <p14:tracePt t="16632" x="9234488" y="1666875"/>
          <p14:tracePt t="16636" x="9224963" y="1666875"/>
          <p14:tracePt t="16637" x="9217025" y="1666875"/>
          <p14:tracePt t="16639" x="9209088" y="1666875"/>
          <p14:tracePt t="16641" x="9201150" y="1666875"/>
          <p14:tracePt t="16643" x="9193213" y="1666875"/>
          <p14:tracePt t="16645" x="9185275" y="1666875"/>
          <p14:tracePt t="16647" x="9177338" y="1674813"/>
          <p14:tracePt t="16649" x="9169400" y="1674813"/>
          <p14:tracePt t="16651" x="9161463" y="1674813"/>
          <p14:tracePt t="16651" x="9161463" y="1682750"/>
          <p14:tracePt t="16652" x="9153525" y="1682750"/>
          <p14:tracePt t="16654" x="9145588" y="1682750"/>
          <p14:tracePt t="16656" x="9137650" y="1682750"/>
          <p14:tracePt t="16657" x="9137650" y="1690688"/>
          <p14:tracePt t="16658" x="9129713" y="1690688"/>
          <p14:tracePt t="16660" x="9113838" y="1690688"/>
          <p14:tracePt t="16663" x="9105900" y="1698625"/>
          <p14:tracePt t="16666" x="9097963" y="1698625"/>
          <p14:tracePt t="16668" x="9090025" y="1706563"/>
          <p14:tracePt t="16671" x="9082088" y="1706563"/>
          <p14:tracePt t="16673" x="9074150" y="1714500"/>
          <p14:tracePt t="16676" x="9066213" y="1714500"/>
          <p14:tracePt t="16678" x="9066213" y="1722438"/>
          <p14:tracePt t="16680" x="9058275" y="1722438"/>
          <p14:tracePt t="16682" x="9058275" y="1730375"/>
          <p14:tracePt t="16683" x="9050338" y="1730375"/>
          <p14:tracePt t="16686" x="9050338" y="1738313"/>
          <p14:tracePt t="16688" x="9042400" y="1738313"/>
          <p14:tracePt t="16688" x="9042400" y="1746250"/>
          <p14:tracePt t="16694" x="9034463" y="1754188"/>
          <p14:tracePt t="16696" x="9034463" y="1762125"/>
          <p14:tracePt t="16698" x="9034463" y="1770063"/>
          <p14:tracePt t="16700" x="9026525" y="1770063"/>
          <p14:tracePt t="16700" x="9026525" y="1778000"/>
          <p14:tracePt t="16703" x="9026525" y="1785938"/>
          <p14:tracePt t="16705" x="9026525" y="1793875"/>
          <p14:tracePt t="16708" x="9018588" y="1801813"/>
          <p14:tracePt t="16708" x="9018588" y="1809750"/>
          <p14:tracePt t="16711" x="9018588" y="1817688"/>
          <p14:tracePt t="16713" x="9018588" y="1825625"/>
          <p14:tracePt t="16715" x="9018588" y="1833563"/>
          <p14:tracePt t="16717" x="9018588" y="1841500"/>
          <p14:tracePt t="16719" x="9018588" y="1849438"/>
          <p14:tracePt t="16719" x="9018588" y="1857375"/>
          <p14:tracePt t="16722" x="9018588" y="1865313"/>
          <p14:tracePt t="16724" x="9018588" y="1873250"/>
          <p14:tracePt t="16724" x="9018588" y="1881188"/>
          <p14:tracePt t="16727" x="9018588" y="1890713"/>
          <p14:tracePt t="16729" x="9010650" y="1898650"/>
          <p14:tracePt t="16731" x="9010650" y="1906588"/>
          <p14:tracePt t="16732" x="9010650" y="1914525"/>
          <p14:tracePt t="16734" x="9010650" y="1922463"/>
          <p14:tracePt t="16736" x="9010650" y="1930400"/>
          <p14:tracePt t="16738" x="9010650" y="1938338"/>
          <p14:tracePt t="16740" x="9010650" y="1946275"/>
          <p14:tracePt t="16742" x="9010650" y="1954213"/>
          <p14:tracePt t="16744" x="9010650" y="1970088"/>
          <p14:tracePt t="16745" x="9010650" y="1978025"/>
          <p14:tracePt t="16747" x="9010650" y="1985963"/>
          <p14:tracePt t="16749" x="9010650" y="1993900"/>
          <p14:tracePt t="16750" x="9010650" y="2001838"/>
          <p14:tracePt t="16752" x="9010650" y="2009775"/>
          <p14:tracePt t="16753" x="9010650" y="2017713"/>
          <p14:tracePt t="16755" x="9010650" y="2025650"/>
          <p14:tracePt t="16756" x="9010650" y="2033588"/>
          <p14:tracePt t="16759" x="9010650" y="2041525"/>
          <p14:tracePt t="16760" x="9010650" y="2049463"/>
          <p14:tracePt t="16761" x="9010650" y="2057400"/>
          <p14:tracePt t="16764" x="9010650" y="2065338"/>
          <p14:tracePt t="16766" x="9010650" y="2073275"/>
          <p14:tracePt t="16766" x="9010650" y="2081213"/>
          <p14:tracePt t="16768" x="9010650" y="2089150"/>
          <p14:tracePt t="16770" x="9010650" y="2097088"/>
          <p14:tracePt t="16773" x="9010650" y="2105025"/>
          <p14:tracePt t="16773" x="9010650" y="2112963"/>
          <p14:tracePt t="16776" x="9010650" y="2120900"/>
          <p14:tracePt t="16779" x="9010650" y="2128838"/>
          <p14:tracePt t="16780" x="9010650" y="2136775"/>
          <p14:tracePt t="16783" x="9010650" y="2144713"/>
          <p14:tracePt t="16784" x="9018588" y="2144713"/>
          <p14:tracePt t="16784" x="9018588" y="2152650"/>
          <p14:tracePt t="16786" x="9018588" y="2160588"/>
          <p14:tracePt t="16789" x="9026525" y="2160588"/>
          <p14:tracePt t="16789" x="9026525" y="2168525"/>
          <p14:tracePt t="16791" x="9026525" y="2176463"/>
          <p14:tracePt t="16792" x="9034463" y="2176463"/>
          <p14:tracePt t="16795" x="9034463" y="2184400"/>
          <p14:tracePt t="16798" x="9042400" y="2192338"/>
          <p14:tracePt t="16801" x="9042400" y="2200275"/>
          <p14:tracePt t="16801" x="9050338" y="2200275"/>
          <p14:tracePt t="16805" x="9050338" y="2208213"/>
          <p14:tracePt t="16805" x="9058275" y="2208213"/>
          <p14:tracePt t="16809" x="9066213" y="2216150"/>
          <p14:tracePt t="16813" x="9074150" y="2224088"/>
          <p14:tracePt t="16817" x="9082088" y="2233613"/>
          <p14:tracePt t="16820" x="9090025" y="2233613"/>
          <p14:tracePt t="16822" x="9090025" y="2241550"/>
          <p14:tracePt t="16824" x="9097963" y="2241550"/>
          <p14:tracePt t="16828" x="9105900" y="2249488"/>
          <p14:tracePt t="16831" x="9121775" y="2249488"/>
          <p14:tracePt t="16833" x="9129713" y="2249488"/>
          <p14:tracePt t="16835" x="9129713" y="2257425"/>
          <p14:tracePt t="16838" x="9137650" y="2257425"/>
          <p14:tracePt t="16841" x="9145588" y="2257425"/>
          <p14:tracePt t="16843" x="9145588" y="2265363"/>
          <p14:tracePt t="16844" x="9153525" y="2265363"/>
          <p14:tracePt t="16847" x="9161463" y="2265363"/>
          <p14:tracePt t="16850" x="9169400" y="2265363"/>
          <p14:tracePt t="16852" x="9177338" y="2265363"/>
          <p14:tracePt t="16855" x="9185275" y="2265363"/>
          <p14:tracePt t="16857" x="9193213" y="2265363"/>
          <p14:tracePt t="16859" x="9201150" y="2265363"/>
          <p14:tracePt t="16862" x="9209088" y="2265363"/>
          <p14:tracePt t="16864" x="9217025" y="2265363"/>
          <p14:tracePt t="16865" x="9224963" y="2265363"/>
          <p14:tracePt t="16866" x="9234488" y="2265363"/>
          <p14:tracePt t="16868" x="9242425" y="2265363"/>
          <p14:tracePt t="16870" x="9250363" y="2265363"/>
          <p14:tracePt t="16872" x="9258300" y="2265363"/>
          <p14:tracePt t="16873" x="9266238" y="2265363"/>
          <p14:tracePt t="16876" x="9274175" y="2265363"/>
          <p14:tracePt t="16876" x="9282113" y="2265363"/>
          <p14:tracePt t="16877" x="9290050" y="2265363"/>
          <p14:tracePt t="16880" x="9305925" y="2265363"/>
          <p14:tracePt t="16881" x="9313863" y="2265363"/>
          <p14:tracePt t="16882" x="9321800" y="2265363"/>
          <p14:tracePt t="16883" x="9329738" y="2265363"/>
          <p14:tracePt t="16883" x="9337675" y="2257425"/>
          <p14:tracePt t="16884" x="9345613" y="2257425"/>
          <p14:tracePt t="16885" x="9353550" y="2257425"/>
          <p14:tracePt t="16886" x="9377363" y="2257425"/>
          <p14:tracePt t="16887" x="9385300" y="2257425"/>
          <p14:tracePt t="16888" x="9393238" y="2249488"/>
          <p14:tracePt t="16889" x="9401175" y="2249488"/>
          <p14:tracePt t="16890" x="9409113" y="2249488"/>
          <p14:tracePt t="16891" x="9417050" y="2249488"/>
          <p14:tracePt t="16892" x="9424988" y="2249488"/>
          <p14:tracePt t="16894" x="9432925" y="2241550"/>
          <p14:tracePt t="16894" x="9440863" y="2241550"/>
          <p14:tracePt t="16895" x="9448800" y="2241550"/>
          <p14:tracePt t="16915" x="9640888" y="2200275"/>
          <p14:tracePt t="16915" x="9648825" y="2200275"/>
          <p14:tracePt t="16916" x="9656763" y="2200275"/>
          <p14:tracePt t="16917" x="9664700" y="2200275"/>
          <p14:tracePt t="16918" x="9680575" y="2192338"/>
          <p14:tracePt t="16919" x="9688513" y="2192338"/>
          <p14:tracePt t="16920" x="9696450" y="2192338"/>
          <p14:tracePt t="16921" x="9704388" y="2184400"/>
          <p14:tracePt t="16922" x="9720263" y="2184400"/>
          <p14:tracePt t="16923" x="9736138" y="2184400"/>
          <p14:tracePt t="16924" x="9744075" y="2176463"/>
          <p14:tracePt t="16925" x="9752013" y="2176463"/>
          <p14:tracePt t="16926" x="9759950" y="2176463"/>
          <p14:tracePt t="16927" x="9775825" y="2160588"/>
          <p14:tracePt t="16928" x="9783763" y="2160588"/>
          <p14:tracePt t="16930" x="9791700" y="2152650"/>
          <p14:tracePt t="16931" x="9799638" y="2152650"/>
          <p14:tracePt t="16931" x="9807575" y="2152650"/>
          <p14:tracePt t="16932" x="9815513" y="2144713"/>
          <p14:tracePt t="16933" x="9823450" y="2144713"/>
          <p14:tracePt t="16934" x="9831388" y="2136775"/>
          <p14:tracePt t="16935" x="9847263" y="2136775"/>
          <p14:tracePt t="16937" x="9855200" y="2128838"/>
          <p14:tracePt t="16938" x="9863138" y="2128838"/>
          <p14:tracePt t="16939" x="9871075" y="2120900"/>
          <p14:tracePt t="16940" x="9879013" y="2120900"/>
          <p14:tracePt t="16941" x="9886950" y="2112963"/>
          <p14:tracePt t="16943" x="9902825" y="2112963"/>
          <p14:tracePt t="16943" x="9902825" y="2105025"/>
          <p14:tracePt t="16944" x="9910763" y="2105025"/>
          <p14:tracePt t="16945" x="9918700" y="2097088"/>
          <p14:tracePt t="16947" x="9926638" y="2097088"/>
          <p14:tracePt t="16948" x="9936163" y="2089150"/>
          <p14:tracePt t="16949" x="9936163" y="2081213"/>
          <p14:tracePt t="16950" x="9944100" y="2081213"/>
          <p14:tracePt t="16951" x="9944100" y="2073275"/>
          <p14:tracePt t="16952" x="9952038" y="2073275"/>
          <p14:tracePt t="16953" x="9952038" y="2065338"/>
          <p14:tracePt t="16956" x="9959975" y="2057400"/>
          <p14:tracePt t="16958" x="9959975" y="2049463"/>
          <p14:tracePt t="16960" x="9967913" y="2041525"/>
          <p14:tracePt t="16961" x="9967913" y="2033588"/>
          <p14:tracePt t="16963" x="9967913" y="2025650"/>
          <p14:tracePt t="16965" x="9967913" y="2017713"/>
          <p14:tracePt t="16967" x="9967913" y="2009775"/>
          <p14:tracePt t="16967" x="9967913" y="2001838"/>
          <p14:tracePt t="16970" x="9967913" y="1993900"/>
          <p14:tracePt t="16972" x="9967913" y="1985963"/>
          <p14:tracePt t="16973" x="9967913" y="1978025"/>
          <p14:tracePt t="16974" x="9967913" y="1970088"/>
          <p14:tracePt t="16977" x="9967913" y="1962150"/>
          <p14:tracePt t="16978" x="9967913" y="1954213"/>
          <p14:tracePt t="16980" x="9967913" y="1946275"/>
          <p14:tracePt t="16982" x="9959975" y="1938338"/>
          <p14:tracePt t="16984" x="9959975" y="1930400"/>
          <p14:tracePt t="16984" x="9952038" y="1922463"/>
          <p14:tracePt t="16987" x="9952038" y="1914525"/>
          <p14:tracePt t="16987" x="9944100" y="1914525"/>
          <p14:tracePt t="16988" x="9944100" y="1906588"/>
          <p14:tracePt t="16990" x="9936163" y="1898650"/>
          <p14:tracePt t="16991" x="9936163" y="1890713"/>
          <p14:tracePt t="16992" x="9926638" y="1890713"/>
          <p14:tracePt t="16993" x="9926638" y="1881188"/>
          <p14:tracePt t="16996" x="9918700" y="1873250"/>
          <p14:tracePt t="16997" x="9910763" y="1865313"/>
          <p14:tracePt t="16999" x="9894888" y="1857375"/>
          <p14:tracePt t="17001" x="9894888" y="1849438"/>
          <p14:tracePt t="17002" x="9886950" y="1841500"/>
          <p14:tracePt t="17004" x="9879013" y="1841500"/>
          <p14:tracePt t="17005" x="9879013" y="1825625"/>
          <p14:tracePt t="17006" x="9871075" y="1825625"/>
          <p14:tracePt t="17007" x="9871075" y="1817688"/>
          <p14:tracePt t="17008" x="9863138" y="1817688"/>
          <p14:tracePt t="17009" x="9863138" y="1809750"/>
          <p14:tracePt t="17010" x="9855200" y="1809750"/>
          <p14:tracePt t="17011" x="9855200" y="1801813"/>
          <p14:tracePt t="17013" x="9847263" y="1793875"/>
          <p14:tracePt t="17016" x="9839325" y="1785938"/>
          <p14:tracePt t="17018" x="9831388" y="1785938"/>
          <p14:tracePt t="17018" x="9831388" y="1778000"/>
          <p14:tracePt t="17019" x="9823450" y="1778000"/>
          <p14:tracePt t="17020" x="9823450" y="1770063"/>
          <p14:tracePt t="17022" x="9815513" y="1770063"/>
          <p14:tracePt t="17026" x="9815513" y="1762125"/>
          <p14:tracePt t="17026" x="9807575" y="1762125"/>
          <p14:tracePt t="17032" x="9799638" y="1754188"/>
          <p14:tracePt t="17035" x="9791700" y="1754188"/>
          <p14:tracePt t="17041" x="9783763" y="1746250"/>
          <p14:tracePt t="17049" x="9775825" y="1746250"/>
          <p14:tracePt t="17057" x="9767888" y="1746250"/>
          <p14:tracePt t="17059" x="9767888" y="1738313"/>
          <p14:tracePt t="17067" x="9759950" y="1738313"/>
          <p14:tracePt t="17074" x="9752013" y="1738313"/>
          <p14:tracePt t="17081" x="9744075" y="1738313"/>
          <p14:tracePt t="17084" x="9736138" y="1738313"/>
          <p14:tracePt t="17086" x="9728200" y="1738313"/>
          <p14:tracePt t="17088" x="9728200" y="1746250"/>
          <p14:tracePt t="17089" x="9720263" y="1746250"/>
          <p14:tracePt t="17091" x="9712325" y="1746250"/>
          <p14:tracePt t="17092" x="9712325" y="1754188"/>
          <p14:tracePt t="17092" x="9704388" y="1754188"/>
          <p14:tracePt t="17094" x="9696450" y="1762125"/>
          <p14:tracePt t="17097" x="9688513" y="1770063"/>
          <p14:tracePt t="17099" x="9680575" y="1770063"/>
          <p14:tracePt t="17099" x="9680575" y="1778000"/>
          <p14:tracePt t="17100" x="9672638" y="1785938"/>
          <p14:tracePt t="17101" x="9664700" y="1793875"/>
          <p14:tracePt t="17103" x="9656763" y="1793875"/>
          <p14:tracePt t="17103" x="9648825" y="1801813"/>
          <p14:tracePt t="17105" x="9640888" y="1809750"/>
          <p14:tracePt t="17105" x="9632950" y="1817688"/>
          <p14:tracePt t="17106" x="9632950" y="1833563"/>
          <p14:tracePt t="17107" x="9625013" y="1833563"/>
          <p14:tracePt t="17108" x="9617075" y="1841500"/>
          <p14:tracePt t="17109" x="9609138" y="1849438"/>
          <p14:tracePt t="17112" x="9601200" y="1857375"/>
          <p14:tracePt t="17114" x="9585325" y="1873250"/>
          <p14:tracePt t="17115" x="9575800" y="1881188"/>
          <p14:tracePt t="17117" x="9559925" y="1890713"/>
          <p14:tracePt t="17117" x="9551988" y="1898650"/>
          <p14:tracePt t="17118" x="9544050" y="1906588"/>
          <p14:tracePt t="17119" x="9544050" y="1914525"/>
          <p14:tracePt t="17120" x="9536113" y="1922463"/>
          <p14:tracePt t="17121" x="9528175" y="1922463"/>
          <p14:tracePt t="17122" x="9520238" y="1930400"/>
          <p14:tracePt t="17123" x="9520238" y="1938338"/>
          <p14:tracePt t="17124" x="9512300" y="1946275"/>
          <p14:tracePt t="17125" x="9504363" y="1954213"/>
          <p14:tracePt t="17126" x="9496425" y="1962150"/>
          <p14:tracePt t="17127" x="9496425" y="1970088"/>
          <p14:tracePt t="17128" x="9488488" y="1978025"/>
          <p14:tracePt t="17130" x="9480550" y="1985963"/>
          <p14:tracePt t="17131" x="9472613" y="1993900"/>
          <p14:tracePt t="17132" x="9464675" y="2009775"/>
          <p14:tracePt t="17133" x="9456738" y="2017713"/>
          <p14:tracePt t="17134" x="9456738" y="2025650"/>
          <p14:tracePt t="17135" x="9448800" y="2033588"/>
          <p14:tracePt t="17136" x="9440863" y="2041525"/>
          <p14:tracePt t="17137" x="9440863" y="2049463"/>
          <p14:tracePt t="17138" x="9432925" y="2057400"/>
          <p14:tracePt t="17139" x="9432925" y="2065338"/>
          <p14:tracePt t="17140" x="9424988" y="2073275"/>
          <p14:tracePt t="17141" x="9417050" y="2081213"/>
          <p14:tracePt t="17142" x="9417050" y="2089150"/>
          <p14:tracePt t="17143" x="9409113" y="2097088"/>
          <p14:tracePt t="17144" x="9409113" y="2105025"/>
          <p14:tracePt t="17146" x="9401175" y="2112963"/>
          <p14:tracePt t="17147" x="9401175" y="2120900"/>
          <p14:tracePt t="17148" x="9401175" y="2128838"/>
          <p14:tracePt t="17149" x="9393238" y="2136775"/>
          <p14:tracePt t="17149" x="9393238" y="2144713"/>
          <p14:tracePt t="17150" x="9393238" y="2152650"/>
          <p14:tracePt t="17151" x="9385300" y="2160588"/>
          <p14:tracePt t="17152" x="9385300" y="2176463"/>
          <p14:tracePt t="17153" x="9385300" y="2184400"/>
          <p14:tracePt t="17154" x="9385300" y="2192338"/>
          <p14:tracePt t="17155" x="9377363" y="2200275"/>
          <p14:tracePt t="17156" x="9377363" y="2208213"/>
          <p14:tracePt t="17157" x="9377363" y="2216150"/>
          <p14:tracePt t="17158" x="9377363" y="2224088"/>
          <p14:tracePt t="17159" x="9377363" y="2233613"/>
          <p14:tracePt t="17160" x="9377363" y="2241550"/>
          <p14:tracePt t="17161" x="9377363" y="2249488"/>
          <p14:tracePt t="17163" x="9377363" y="2257425"/>
          <p14:tracePt t="17165" x="9377363" y="2265363"/>
          <p14:tracePt t="17165" x="9377363" y="2273300"/>
          <p14:tracePt t="17166" x="9377363" y="2281238"/>
          <p14:tracePt t="17167" x="9377363" y="2289175"/>
          <p14:tracePt t="17168" x="9377363" y="2297113"/>
          <p14:tracePt t="17170" x="9377363" y="2305050"/>
          <p14:tracePt t="17171" x="9385300" y="2312988"/>
          <p14:tracePt t="17174" x="9385300" y="2320925"/>
          <p14:tracePt t="17174" x="9393238" y="2328863"/>
          <p14:tracePt t="17177" x="9393238" y="2336800"/>
          <p14:tracePt t="17177" x="9401175" y="2344738"/>
          <p14:tracePt t="17180" x="9401175" y="2352675"/>
          <p14:tracePt t="17181" x="9409113" y="2352675"/>
          <p14:tracePt t="17181" x="9409113" y="2360613"/>
          <p14:tracePt t="17182" x="9417050" y="2360613"/>
          <p14:tracePt t="17183" x="9417050" y="2368550"/>
          <p14:tracePt t="17185" x="9424988" y="2368550"/>
          <p14:tracePt t="17186" x="9424988" y="2376488"/>
          <p14:tracePt t="17188" x="9432925" y="2384425"/>
          <p14:tracePt t="17191" x="9440863" y="2384425"/>
          <p14:tracePt t="17191" x="9440863" y="2392363"/>
          <p14:tracePt t="17194" x="9448800" y="2392363"/>
          <p14:tracePt t="17195" x="9456738" y="2400300"/>
          <p14:tracePt t="17200" x="9464675" y="2400300"/>
          <p14:tracePt t="17201" x="9464675" y="2408238"/>
          <p14:tracePt t="17204" x="9472613" y="2408238"/>
          <p14:tracePt t="17207" x="9472613" y="2416175"/>
          <p14:tracePt t="17208" x="9480550" y="2416175"/>
          <p14:tracePt t="17211" x="9488488" y="2416175"/>
          <p14:tracePt t="17215" x="9496425" y="2424113"/>
          <p14:tracePt t="17218" x="9504363" y="2424113"/>
          <p14:tracePt t="17221" x="9512300" y="2424113"/>
          <p14:tracePt t="17225" x="9520238" y="2424113"/>
          <p14:tracePt t="17228" x="9528175" y="2424113"/>
          <p14:tracePt t="17231" x="9536113" y="2424113"/>
          <p14:tracePt t="17236" x="9544050" y="2424113"/>
          <p14:tracePt t="17239" x="9551988" y="2424113"/>
          <p14:tracePt t="17242" x="9567863" y="2424113"/>
          <p14:tracePt t="17246" x="9575800" y="2424113"/>
          <p14:tracePt t="17250" x="9585325" y="2424113"/>
          <p14:tracePt t="17253" x="9593263" y="2424113"/>
          <p14:tracePt t="17257" x="9601200" y="2424113"/>
          <p14:tracePt t="17261" x="9609138" y="2424113"/>
          <p14:tracePt t="17265" x="9617075" y="2424113"/>
          <p14:tracePt t="17273" x="9625013" y="2424113"/>
          <p14:tracePt t="17282" x="9632950" y="2424113"/>
          <p14:tracePt t="17285" x="9632950" y="2416175"/>
          <p14:tracePt t="17290" x="9640888" y="2408238"/>
          <p14:tracePt t="17294" x="9640888" y="2400300"/>
          <p14:tracePt t="17298" x="9640888" y="2392363"/>
          <p14:tracePt t="17301" x="9640888" y="2384425"/>
          <p14:tracePt t="17305" x="9648825" y="2376488"/>
          <p14:tracePt t="17309" x="9648825" y="2368550"/>
          <p14:tracePt t="17314" x="9648825" y="2360613"/>
          <p14:tracePt t="17317" x="9648825" y="2352675"/>
          <p14:tracePt t="17321" x="9648825" y="2344738"/>
          <p14:tracePt t="17327" x="9648825" y="2336800"/>
          <p14:tracePt t="17334" x="9648825" y="2328863"/>
          <p14:tracePt t="17349" x="9648825" y="2320925"/>
          <p14:tracePt t="17354" x="9640888" y="2320925"/>
          <p14:tracePt t="17369" x="9632950" y="2320925"/>
          <p14:tracePt t="17373" x="9625013" y="2320925"/>
          <p14:tracePt t="17376" x="9617075" y="2320925"/>
          <p14:tracePt t="17379" x="9609138" y="2320925"/>
          <p14:tracePt t="17381" x="9601200" y="2328863"/>
          <p14:tracePt t="17382" x="9601200" y="2336800"/>
          <p14:tracePt t="17383" x="9593263" y="2336800"/>
          <p14:tracePt t="17384" x="9593263" y="2344738"/>
          <p14:tracePt t="17385" x="9585325" y="2352675"/>
          <p14:tracePt t="17386" x="9575800" y="2360613"/>
          <p14:tracePt t="17387" x="9559925" y="2360613"/>
          <p14:tracePt t="17388" x="9551988" y="2368550"/>
          <p14:tracePt t="17389" x="9551988" y="2376488"/>
          <p14:tracePt t="17390" x="9544050" y="2384425"/>
          <p14:tracePt t="17391" x="9536113" y="2392363"/>
          <p14:tracePt t="17392" x="9528175" y="2400300"/>
          <p14:tracePt t="17394" x="9520238" y="2408238"/>
          <p14:tracePt t="17396" x="9520238" y="2416175"/>
          <p14:tracePt t="17397" x="9512300" y="2416175"/>
          <p14:tracePt t="17398" x="9504363" y="2424113"/>
          <p14:tracePt t="17398" x="9504363" y="2432050"/>
          <p14:tracePt t="17399" x="9496425" y="2439988"/>
          <p14:tracePt t="17400" x="9488488" y="2447925"/>
          <p14:tracePt t="17401" x="9488488" y="2455863"/>
          <p14:tracePt t="17402" x="9480550" y="2463800"/>
          <p14:tracePt t="17403" x="9480550" y="2471738"/>
          <p14:tracePt t="17404" x="9472613" y="2479675"/>
          <p14:tracePt t="17405" x="9464675" y="2487613"/>
          <p14:tracePt t="17406" x="9464675" y="2495550"/>
          <p14:tracePt t="17407" x="9456738" y="2511425"/>
          <p14:tracePt t="17408" x="9456738" y="2519363"/>
          <p14:tracePt t="17409" x="9448800" y="2527300"/>
          <p14:tracePt t="17410" x="9448800" y="2535238"/>
          <p14:tracePt t="17411" x="9440863" y="2543175"/>
          <p14:tracePt t="17413" x="9440863" y="2551113"/>
          <p14:tracePt t="17414" x="9432925" y="2559050"/>
          <p14:tracePt t="17415" x="9432925" y="2566988"/>
          <p14:tracePt t="17415" x="9424988" y="2576513"/>
          <p14:tracePt t="17416" x="9424988" y="2592388"/>
          <p14:tracePt t="17417" x="9417050" y="2600325"/>
          <p14:tracePt t="17418" x="9417050" y="2608263"/>
          <p14:tracePt t="17419" x="9417050" y="2624138"/>
          <p14:tracePt t="17420" x="9409113" y="2632075"/>
          <p14:tracePt t="17421" x="9409113" y="2640013"/>
          <p14:tracePt t="17422" x="9409113" y="2647950"/>
          <p14:tracePt t="17423" x="9401175" y="2663825"/>
          <p14:tracePt t="17424" x="9401175" y="2671763"/>
          <p14:tracePt t="17425" x="9401175" y="2679700"/>
          <p14:tracePt t="17426" x="9393238" y="2687638"/>
          <p14:tracePt t="17427" x="9393238" y="2711450"/>
          <p14:tracePt t="17428" x="9393238" y="2719388"/>
          <p14:tracePt t="17430" x="9393238" y="2735263"/>
          <p14:tracePt t="17431" x="9385300" y="2743200"/>
          <p14:tracePt t="17432" x="9385300" y="2751138"/>
          <p14:tracePt t="17432" x="9385300" y="2767013"/>
          <p14:tracePt t="17433" x="9385300" y="2774950"/>
          <p14:tracePt t="17434" x="9385300" y="2782888"/>
          <p14:tracePt t="17436" x="9385300" y="2798763"/>
          <p14:tracePt t="17436" x="9385300" y="2806700"/>
          <p14:tracePt t="17437" x="9385300" y="2814638"/>
          <p14:tracePt t="17438" x="9377363" y="2822575"/>
          <p14:tracePt t="17439" x="9377363" y="2846388"/>
          <p14:tracePt t="17440" x="9377363" y="2854325"/>
          <p14:tracePt t="17441" x="9377363" y="2862263"/>
          <p14:tracePt t="17442" x="9377363" y="2878138"/>
          <p14:tracePt t="17443" x="9377363" y="2886075"/>
          <p14:tracePt t="17444" x="9377363" y="2894013"/>
          <p14:tracePt t="17445" x="9377363" y="2901950"/>
          <p14:tracePt t="17446" x="9377363" y="2909888"/>
          <p14:tracePt t="17447" x="9377363" y="2919413"/>
          <p14:tracePt t="17448" x="9377363" y="2927350"/>
          <p14:tracePt t="17449" x="9377363" y="2943225"/>
          <p14:tracePt t="17450" x="9377363" y="2951163"/>
          <p14:tracePt t="17451" x="9377363" y="2959100"/>
          <p14:tracePt t="17452" x="9377363" y="2967038"/>
          <p14:tracePt t="17453" x="9377363" y="2982913"/>
          <p14:tracePt t="17454" x="9377363" y="2990850"/>
          <p14:tracePt t="17455" x="9377363" y="2998788"/>
          <p14:tracePt t="17456" x="9385300" y="3006725"/>
          <p14:tracePt t="17457" x="9385300" y="3014663"/>
          <p14:tracePt t="17458" x="9385300" y="3038475"/>
          <p14:tracePt t="17459" x="9385300" y="3046413"/>
          <p14:tracePt t="17460" x="9385300" y="3054350"/>
          <p14:tracePt t="17461" x="9393238" y="3062288"/>
          <p14:tracePt t="17463" x="9393238" y="3070225"/>
          <p14:tracePt t="17463" x="9393238" y="3078163"/>
          <p14:tracePt t="17464" x="9393238" y="3086100"/>
          <p14:tracePt t="17466" x="9401175" y="3101975"/>
          <p14:tracePt t="17466" x="9401175" y="3109913"/>
          <p14:tracePt t="17468" x="9401175" y="3117850"/>
          <p14:tracePt t="17468" x="9409113" y="3125788"/>
          <p14:tracePt t="17469" x="9409113" y="3133725"/>
          <p14:tracePt t="17470" x="9409113" y="3141663"/>
          <p14:tracePt t="17471" x="9409113" y="3157538"/>
          <p14:tracePt t="17472" x="9417050" y="3165475"/>
          <p14:tracePt t="17473" x="9417050" y="3173413"/>
          <p14:tracePt t="17474" x="9417050" y="3181350"/>
          <p14:tracePt t="17475" x="9417050" y="3189288"/>
          <p14:tracePt t="17476" x="9424988" y="3197225"/>
          <p14:tracePt t="17477" x="9424988" y="3221038"/>
          <p14:tracePt t="17478" x="9424988" y="3228975"/>
          <p14:tracePt t="17480" x="9432925" y="3236913"/>
          <p14:tracePt t="17480" x="9432925" y="3244850"/>
          <p14:tracePt t="17481" x="9432925" y="3252788"/>
          <p14:tracePt t="17482" x="9432925" y="3262313"/>
          <p14:tracePt t="17483" x="9432925" y="3270250"/>
          <p14:tracePt t="17485" x="9440863" y="3286125"/>
          <p14:tracePt t="17485" x="9440863" y="3294063"/>
          <p14:tracePt t="17487" x="9440863" y="3302000"/>
          <p14:tracePt t="17487" x="9440863" y="3309938"/>
          <p14:tracePt t="17489" x="9440863" y="3317875"/>
          <p14:tracePt t="17489" x="9440863" y="3325813"/>
          <p14:tracePt t="17491" x="9448800" y="3333750"/>
          <p14:tracePt t="17491" x="9448800" y="3341688"/>
          <p14:tracePt t="17493" x="9448800" y="3357563"/>
          <p14:tracePt t="17493" x="9448800" y="3365500"/>
          <p14:tracePt t="17494" x="9448800" y="3373438"/>
          <p14:tracePt t="17496" x="9448800" y="3381375"/>
          <p14:tracePt t="17497" x="9448800" y="3389313"/>
          <p14:tracePt t="17498" x="9448800" y="3397250"/>
          <p14:tracePt t="17500" x="9448800" y="3429000"/>
          <p14:tracePt t="17501" x="9448800" y="3444875"/>
          <p14:tracePt t="17502" x="9448800" y="3452813"/>
          <p14:tracePt t="17504" x="9448800" y="3460750"/>
          <p14:tracePt t="17504" x="9448800" y="3468688"/>
          <p14:tracePt t="17505" x="9448800" y="3476625"/>
          <p14:tracePt t="17506" x="9448800" y="3484563"/>
          <p14:tracePt t="17507" x="9448800" y="3492500"/>
          <p14:tracePt t="17508" x="9448800" y="3500438"/>
          <p14:tracePt t="17509" x="9448800" y="3516313"/>
          <p14:tracePt t="17510" x="9448800" y="3524250"/>
          <p14:tracePt t="17512" x="9448800" y="3532188"/>
          <p14:tracePt t="17513" x="9448800" y="3540125"/>
          <p14:tracePt t="17514" x="9448800" y="3556000"/>
          <p14:tracePt t="17515" x="9448800" y="3563938"/>
          <p14:tracePt t="17515" x="9448800" y="3571875"/>
          <p14:tracePt t="17516" x="9448800" y="3579813"/>
          <p14:tracePt t="17517" x="9448800" y="3587750"/>
          <p14:tracePt t="17519" x="9456738" y="3595688"/>
          <p14:tracePt t="17520" x="9456738" y="3621088"/>
          <p14:tracePt t="17520" x="9456738" y="3629025"/>
          <p14:tracePt t="17521" x="9456738" y="3636963"/>
          <p14:tracePt t="17522" x="9456738" y="3644900"/>
          <p14:tracePt t="17524" x="9456738" y="3652838"/>
          <p14:tracePt t="17524" x="9456738" y="3660775"/>
          <p14:tracePt t="17525" x="9456738" y="3668713"/>
          <p14:tracePt t="17527" x="9456738" y="3676650"/>
          <p14:tracePt t="17527" x="9456738" y="3692525"/>
          <p14:tracePt t="17529" x="9456738" y="3700463"/>
          <p14:tracePt t="17530" x="9464675" y="3708400"/>
          <p14:tracePt t="17531" x="9464675" y="3716338"/>
          <p14:tracePt t="17532" x="9464675" y="3724275"/>
          <p14:tracePt t="17533" x="9464675" y="3732213"/>
          <p14:tracePt t="17534" x="9464675" y="3740150"/>
          <p14:tracePt t="17535" x="9464675" y="3748088"/>
          <p14:tracePt t="17537" x="9464675" y="3756025"/>
          <p14:tracePt t="17537" x="9464675" y="3763963"/>
          <p14:tracePt t="17538" x="9464675" y="3771900"/>
          <p14:tracePt t="17541" x="9464675" y="3779838"/>
          <p14:tracePt t="17541" x="9464675" y="3787775"/>
          <p14:tracePt t="17543" x="9464675" y="3795713"/>
          <p14:tracePt t="17544" x="9464675" y="3803650"/>
          <p14:tracePt t="17545" x="9464675" y="3811588"/>
          <p14:tracePt t="17548" x="9464675" y="3819525"/>
          <p14:tracePt t="17548" x="9464675" y="3827463"/>
          <p14:tracePt t="17549" x="9464675" y="3835400"/>
          <p14:tracePt t="17553" x="9464675" y="3843338"/>
          <p14:tracePt t="17556" x="9464675" y="3851275"/>
          <p14:tracePt t="17559" x="9464675" y="3859213"/>
          <p14:tracePt t="17562" x="9464675" y="3867150"/>
          <p14:tracePt t="17565" x="9464675" y="3883025"/>
          <p14:tracePt t="17569" x="9464675" y="3890963"/>
          <p14:tracePt t="17572" x="9464675" y="3898900"/>
          <p14:tracePt t="17576" x="9464675" y="3906838"/>
          <p14:tracePt t="17579" x="9464675" y="3914775"/>
          <p14:tracePt t="17583" x="9464675" y="3922713"/>
          <p14:tracePt t="17589" x="9464675" y="3930650"/>
          <p14:tracePt t="17598" x="9464675" y="3938588"/>
          <p14:tracePt t="17614" x="9464675" y="3948113"/>
          <p14:tracePt t="17645" x="9464675" y="3956050"/>
          <p14:tracePt t="17668" x="9472613" y="3956050"/>
          <p14:tracePt t="17671" x="9480550" y="3956050"/>
          <p14:tracePt t="17674" x="9488488" y="3956050"/>
          <p14:tracePt t="17676" x="9496425" y="3948113"/>
          <p14:tracePt t="17677" x="9496425" y="3938588"/>
          <p14:tracePt t="17678" x="9504363" y="3938588"/>
          <p14:tracePt t="17680" x="9512300" y="3922713"/>
          <p14:tracePt t="17682" x="9528175" y="3906838"/>
          <p14:tracePt t="17683" x="9536113" y="3898900"/>
          <p14:tracePt t="17684" x="9544050" y="3890963"/>
          <p14:tracePt t="17685" x="9544050" y="3875088"/>
          <p14:tracePt t="17686" x="9551988" y="3867150"/>
          <p14:tracePt t="17687" x="9559925" y="3859213"/>
          <p14:tracePt t="17688" x="9567863" y="3851275"/>
          <p14:tracePt t="17689" x="9567863" y="3843338"/>
          <p14:tracePt t="17690" x="9575800" y="3835400"/>
          <p14:tracePt t="17691" x="9585325" y="3827463"/>
          <p14:tracePt t="17692" x="9593263" y="3819525"/>
          <p14:tracePt t="17693" x="9601200" y="3811588"/>
          <p14:tracePt t="17694" x="9617075" y="3787775"/>
          <p14:tracePt t="17695" x="9625013" y="3763963"/>
          <p14:tracePt t="17696" x="9640888" y="3748088"/>
          <p14:tracePt t="17698" x="9664700" y="3716338"/>
          <p14:tracePt t="17700" x="9680575" y="3684588"/>
          <p14:tracePt t="17701" x="9696450" y="3668713"/>
          <p14:tracePt t="17701" x="9712325" y="3652838"/>
          <p14:tracePt t="17703" x="9720263" y="3644900"/>
          <p14:tracePt t="17703" x="9728200" y="3629025"/>
          <p14:tracePt t="17704" x="9736138" y="3605213"/>
          <p14:tracePt t="17705" x="9759950" y="3587750"/>
          <p14:tracePt t="17706" x="9767888" y="3579813"/>
          <p14:tracePt t="17708" x="9783763" y="3563938"/>
          <p14:tracePt t="17708" x="9791700" y="3540125"/>
          <p14:tracePt t="17709" x="9799638" y="3532188"/>
          <p14:tracePt t="17710" x="9807575" y="3516313"/>
          <p14:tracePt t="17711" x="9831388" y="3492500"/>
          <p14:tracePt t="17713" x="9839325" y="3484563"/>
          <p14:tracePt t="17714" x="9847263" y="3468688"/>
          <p14:tracePt t="17714" x="9871075" y="3460750"/>
          <p14:tracePt t="17716" x="9879013" y="3436938"/>
          <p14:tracePt t="17717" x="9886950" y="3429000"/>
          <p14:tracePt t="17717" x="9902825" y="3413125"/>
          <p14:tracePt t="17718" x="9910763" y="3397250"/>
          <p14:tracePt t="17719" x="9936163" y="3381375"/>
          <p14:tracePt t="17720" x="9944100" y="3373438"/>
          <p14:tracePt t="17721" x="9952038" y="3357563"/>
          <p14:tracePt t="17722" x="9975850" y="3349625"/>
          <p14:tracePt t="17723" x="9983788" y="3341688"/>
          <p14:tracePt t="17724" x="9991725" y="3333750"/>
          <p14:tracePt t="17725" x="10007600" y="3309938"/>
          <p14:tracePt t="17726" x="10015538" y="3302000"/>
          <p14:tracePt t="17727" x="10023475" y="3294063"/>
          <p14:tracePt t="17729" x="10039350" y="3286125"/>
          <p14:tracePt t="17730" x="10047288" y="3270250"/>
          <p14:tracePt t="17731" x="10071100" y="3262313"/>
          <p14:tracePt t="17732" x="10079038" y="3252788"/>
          <p14:tracePt t="17733" x="10086975" y="3244850"/>
          <p14:tracePt t="17734" x="10094913" y="3244850"/>
          <p14:tracePt t="17734" x="10110788" y="3228975"/>
          <p14:tracePt t="17735" x="10118725" y="3221038"/>
          <p14:tracePt t="17736" x="10126663" y="3213100"/>
          <p14:tracePt t="17737" x="10134600" y="3205163"/>
          <p14:tracePt t="17738" x="10158413" y="3197225"/>
          <p14:tracePt t="17739" x="10166350" y="3189288"/>
          <p14:tracePt t="17740" x="10174288" y="3181350"/>
          <p14:tracePt t="17741" x="10190163" y="3173413"/>
          <p14:tracePt t="17742" x="10198100" y="3173413"/>
          <p14:tracePt t="17743" x="10206038" y="3165475"/>
          <p14:tracePt t="17744" x="10213975" y="3157538"/>
          <p14:tracePt t="17745" x="10221913" y="3149600"/>
          <p14:tracePt t="17746" x="10237788" y="3141663"/>
          <p14:tracePt t="17748" x="10245725" y="3141663"/>
          <p14:tracePt t="17749" x="10253663" y="3133725"/>
          <p14:tracePt t="17750" x="10261600" y="3125788"/>
          <p14:tracePt t="17750" x="10269538" y="3125788"/>
          <p14:tracePt t="17751" x="10279063" y="3117850"/>
          <p14:tracePt t="17752" x="10287000" y="3109913"/>
          <p14:tracePt t="17753" x="10310813" y="3101975"/>
          <p14:tracePt t="17754" x="10318750" y="3101975"/>
          <p14:tracePt t="17755" x="10326688" y="3094038"/>
          <p14:tracePt t="17756" x="10334625" y="3086100"/>
          <p14:tracePt t="17757" x="10342563" y="3086100"/>
          <p14:tracePt t="17758" x="10350500" y="3078163"/>
          <p14:tracePt t="17759" x="10358438" y="3062288"/>
          <p14:tracePt t="17761" x="10366375" y="3054350"/>
          <p14:tracePt t="17761" x="10374313" y="3054350"/>
          <p14:tracePt t="17762" x="10382250" y="3046413"/>
          <p14:tracePt t="17763" x="10390188" y="3038475"/>
          <p14:tracePt t="17765" x="10398125" y="3038475"/>
          <p14:tracePt t="17765" x="10406063" y="3030538"/>
          <p14:tracePt t="17767" x="10414000" y="3022600"/>
          <p14:tracePt t="17768" x="10421938" y="3014663"/>
          <p14:tracePt t="17769" x="10429875" y="3006725"/>
          <p14:tracePt t="17770" x="10437813" y="2998788"/>
          <p14:tracePt t="17771" x="10445750" y="2998788"/>
          <p14:tracePt t="17772" x="10453688" y="2990850"/>
          <p14:tracePt t="17774" x="10453688" y="2982913"/>
          <p14:tracePt t="17774" x="10461625" y="2974975"/>
          <p14:tracePt t="17775" x="10469563" y="2974975"/>
          <p14:tracePt t="17776" x="10477500" y="2967038"/>
          <p14:tracePt t="17777" x="10477500" y="2959100"/>
          <p14:tracePt t="17778" x="10485438" y="2951163"/>
          <p14:tracePt t="17780" x="10493375" y="2951163"/>
          <p14:tracePt t="17781" x="10501313" y="2943225"/>
          <p14:tracePt t="17782" x="10509250" y="2935288"/>
          <p14:tracePt t="17783" x="10509250" y="2927350"/>
          <p14:tracePt t="17784" x="10517188" y="2927350"/>
          <p14:tracePt t="17784" x="10525125" y="2919413"/>
          <p14:tracePt t="17785" x="10525125" y="2909888"/>
          <p14:tracePt t="17786" x="10533063" y="2909888"/>
          <p14:tracePt t="17787" x="10541000" y="2901950"/>
          <p14:tracePt t="17788" x="10548938" y="2894013"/>
          <p14:tracePt t="17789" x="10548938" y="2886075"/>
          <p14:tracePt t="17791" x="10556875" y="2878138"/>
          <p14:tracePt t="17791" x="10564813" y="2878138"/>
          <p14:tracePt t="17792" x="10572750" y="2870200"/>
          <p14:tracePt t="17793" x="10572750" y="2862263"/>
          <p14:tracePt t="17794" x="10580688" y="2854325"/>
          <p14:tracePt t="17795" x="10588625" y="2854325"/>
          <p14:tracePt t="17796" x="10588625" y="2846388"/>
          <p14:tracePt t="17798" x="10596563" y="2838450"/>
          <p14:tracePt t="17798" x="10604500" y="2830513"/>
          <p14:tracePt t="17799" x="10604500" y="2822575"/>
          <p14:tracePt t="17800" x="10612438" y="2814638"/>
          <p14:tracePt t="17803" x="10629900" y="2790825"/>
          <p14:tracePt t="17803" x="10637838" y="2790825"/>
          <p14:tracePt t="17804" x="10637838" y="2782888"/>
          <p14:tracePt t="17805" x="10645775" y="2774950"/>
          <p14:tracePt t="17806" x="10645775" y="2767013"/>
          <p14:tracePt t="17807" x="10653713" y="2759075"/>
          <p14:tracePt t="17808" x="10661650" y="2751138"/>
          <p14:tracePt t="17809" x="10661650" y="2743200"/>
          <p14:tracePt t="17811" x="10669588" y="2735263"/>
          <p14:tracePt t="17811" x="10669588" y="2727325"/>
          <p14:tracePt t="17813" x="10677525" y="2719388"/>
          <p14:tracePt t="17813" x="10677525" y="2711450"/>
          <p14:tracePt t="17815" x="10685463" y="2703513"/>
          <p14:tracePt t="17815" x="10685463" y="2695575"/>
          <p14:tracePt t="17817" x="10685463" y="2687638"/>
          <p14:tracePt t="17817" x="10693400" y="2679700"/>
          <p14:tracePt t="17819" x="10693400" y="2671763"/>
          <p14:tracePt t="17819" x="10701338" y="2663825"/>
          <p14:tracePt t="17820" x="10701338" y="2655888"/>
          <p14:tracePt t="17821" x="10701338" y="2640013"/>
          <p14:tracePt t="17822" x="10709275" y="2632075"/>
          <p14:tracePt t="17823" x="10709275" y="2624138"/>
          <p14:tracePt t="17825" x="10709275" y="2616200"/>
          <p14:tracePt t="17825" x="10717213" y="2608263"/>
          <p14:tracePt t="17826" x="10717213" y="2600325"/>
          <p14:tracePt t="17827" x="10717213" y="2592388"/>
          <p14:tracePt t="17828" x="10725150" y="2584450"/>
          <p14:tracePt t="17830" x="10725150" y="2576513"/>
          <p14:tracePt t="17830" x="10725150" y="2566988"/>
          <p14:tracePt t="17831" x="10725150" y="2559050"/>
          <p14:tracePt t="17832" x="10733088" y="2551113"/>
          <p14:tracePt t="17833" x="10733088" y="2543175"/>
          <p14:tracePt t="17834" x="10733088" y="2519363"/>
          <p14:tracePt t="17836" x="10741025" y="2511425"/>
          <p14:tracePt t="17837" x="10741025" y="2503488"/>
          <p14:tracePt t="17838" x="10741025" y="2487613"/>
          <p14:tracePt t="17839" x="10748963" y="2479675"/>
          <p14:tracePt t="17840" x="10748963" y="2471738"/>
          <p14:tracePt t="17842" x="10748963" y="2463800"/>
          <p14:tracePt t="17843" x="10756900" y="2455863"/>
          <p14:tracePt t="17845" x="10756900" y="2447925"/>
          <p14:tracePt t="17847" x="10756900" y="2439988"/>
          <p14:tracePt t="17848" x="10756900" y="2432050"/>
          <p14:tracePt t="17849" x="10764838" y="2432050"/>
          <p14:tracePt t="17851" x="10764838" y="2424113"/>
          <p14:tracePt t="17851" x="10764838" y="2416175"/>
          <p14:tracePt t="17853" x="10772775" y="2408238"/>
          <p14:tracePt t="17855" x="10772775" y="2400300"/>
          <p14:tracePt t="17856" x="10780713" y="2392363"/>
          <p14:tracePt t="17857" x="10780713" y="2384425"/>
          <p14:tracePt t="17859" x="10780713" y="2376488"/>
          <p14:tracePt t="17860" x="10788650" y="2376488"/>
          <p14:tracePt t="17861" x="10788650" y="2368550"/>
          <p14:tracePt t="17863" x="10788650" y="2360613"/>
          <p14:tracePt t="17864" x="10796588" y="2352675"/>
          <p14:tracePt t="17867" x="10796588" y="2344738"/>
          <p14:tracePt t="17868" x="10796588" y="2336800"/>
          <p14:tracePt t="17869" x="10804525" y="2336800"/>
          <p14:tracePt t="17870" x="10804525" y="2328863"/>
          <p14:tracePt t="17874" x="10804525" y="2320925"/>
          <p14:tracePt t="17875" x="10812463" y="2320925"/>
          <p14:tracePt t="17875" x="10812463" y="2312988"/>
          <p14:tracePt t="17881" x="10812463" y="2305050"/>
          <p14:tracePt t="17883" x="10812463" y="2297113"/>
          <p14:tracePt t="17886" x="10820400" y="2289175"/>
          <p14:tracePt t="17889" x="10820400" y="2281238"/>
          <p14:tracePt t="17892" x="10820400" y="2273300"/>
          <p14:tracePt t="17893" x="10820400" y="2265363"/>
          <p14:tracePt t="17897" x="10820400" y="2257425"/>
          <p14:tracePt t="17915" x="10820400" y="2192338"/>
          <p14:tracePt t="17918" x="10820400" y="2184400"/>
          <p14:tracePt t="17919" x="10820400" y="2176463"/>
          <p14:tracePt t="17923" x="10820400" y="2168525"/>
          <p14:tracePt t="17925" x="10820400" y="2160588"/>
          <p14:tracePt t="17927" x="10820400" y="2152650"/>
          <p14:tracePt t="17929" x="10820400" y="2144713"/>
          <p14:tracePt t="17931" x="10820400" y="2136775"/>
          <p14:tracePt t="17933" x="10820400" y="2128838"/>
          <p14:tracePt t="17935" x="10820400" y="2120900"/>
          <p14:tracePt t="17937" x="10820400" y="2112963"/>
          <p14:tracePt t="17939" x="10820400" y="2105025"/>
          <p14:tracePt t="17942" x="10820400" y="2097088"/>
          <p14:tracePt t="17944" x="10820400" y="2089150"/>
          <p14:tracePt t="17946" x="10820400" y="2081213"/>
          <p14:tracePt t="17948" x="10820400" y="2073275"/>
          <p14:tracePt t="17950" x="10820400" y="2065338"/>
          <p14:tracePt t="17953" x="10820400" y="2057400"/>
          <p14:tracePt t="17955" x="10820400" y="2049463"/>
          <p14:tracePt t="17958" x="10820400" y="2041525"/>
          <p14:tracePt t="17960" x="10820400" y="2033588"/>
          <p14:tracePt t="17961" x="10812463" y="2033588"/>
          <p14:tracePt t="17961" x="10812463" y="2025650"/>
          <p14:tracePt t="17965" x="10812463" y="2017713"/>
          <p14:tracePt t="17967" x="10812463" y="2009775"/>
          <p14:tracePt t="17969" x="10804525" y="2009775"/>
          <p14:tracePt t="17969" x="10804525" y="2001838"/>
          <p14:tracePt t="17971" x="10804525" y="1993900"/>
          <p14:tracePt t="17975" x="10804525" y="1985963"/>
          <p14:tracePt t="17978" x="10804525" y="1978025"/>
          <p14:tracePt t="17981" x="10804525" y="1970088"/>
          <p14:tracePt t="17983" x="10796588" y="1962150"/>
          <p14:tracePt t="17987" x="10796588" y="1954213"/>
          <p14:tracePt t="17990" x="10796588" y="1946275"/>
          <p14:tracePt t="17991" x="10788650" y="1946275"/>
          <p14:tracePt t="17994" x="10788650" y="1938338"/>
          <p14:tracePt t="17998" x="10788650" y="1930400"/>
          <p14:tracePt t="18002" x="10788650" y="1922463"/>
          <p14:tracePt t="18005" x="10788650" y="1914525"/>
          <p14:tracePt t="18009" x="10788650" y="1898650"/>
          <p14:tracePt t="18014" x="10780713" y="1890713"/>
          <p14:tracePt t="18016" x="10780713" y="1881188"/>
          <p14:tracePt t="18020" x="10780713" y="1873250"/>
          <p14:tracePt t="18023" x="10780713" y="1865313"/>
          <p14:tracePt t="18027" x="10780713" y="1857375"/>
          <p14:tracePt t="18031" x="10780713" y="1849438"/>
          <p14:tracePt t="18034" x="10780713" y="1841500"/>
          <p14:tracePt t="18037" x="10780713" y="1833563"/>
          <p14:tracePt t="18041" x="10780713" y="1825625"/>
          <p14:tracePt t="18043" x="10772775" y="1825625"/>
          <p14:tracePt t="18045" x="10772775" y="1817688"/>
          <p14:tracePt t="18049" x="10772775" y="1809750"/>
          <p14:tracePt t="18051" x="10764838" y="1809750"/>
          <p14:tracePt t="18053" x="10764838" y="1801813"/>
          <p14:tracePt t="18068" x="10764838" y="1793875"/>
          <p14:tracePt t="18074" x="10764838" y="1785938"/>
          <p14:tracePt t="18081" x="10756900" y="1778000"/>
          <p14:tracePt t="18089" x="10756900" y="1770063"/>
          <p14:tracePt t="18105" x="10756900" y="1762125"/>
          <p14:tracePt t="18137" x="10756900" y="1754188"/>
          <p14:tracePt t="18177" x="10756900" y="1762125"/>
          <p14:tracePt t="18178" x="10756900" y="1770063"/>
          <p14:tracePt t="18180" x="10756900" y="1778000"/>
          <p14:tracePt t="18181" x="10756900" y="1785938"/>
          <p14:tracePt t="18182" x="10756900" y="1793875"/>
          <p14:tracePt t="18182" x="10756900" y="1801813"/>
          <p14:tracePt t="18183" x="10756900" y="1809750"/>
          <p14:tracePt t="18184" x="10756900" y="1817688"/>
          <p14:tracePt t="18185" x="10756900" y="1825625"/>
          <p14:tracePt t="18186" x="10756900" y="1833563"/>
          <p14:tracePt t="18187" x="10756900" y="1841500"/>
          <p14:tracePt t="18188" x="10764838" y="1849438"/>
          <p14:tracePt t="18189" x="10764838" y="1873250"/>
          <p14:tracePt t="18190" x="10764838" y="1881188"/>
          <p14:tracePt t="18191" x="10764838" y="1890713"/>
          <p14:tracePt t="18192" x="10764838" y="1898650"/>
          <p14:tracePt t="18193" x="10772775" y="1914525"/>
          <p14:tracePt t="18194" x="10772775" y="1922463"/>
          <p14:tracePt t="18195" x="10772775" y="1930400"/>
          <p14:tracePt t="18197" x="10772775" y="1946275"/>
          <p14:tracePt t="18197" x="10780713" y="1954213"/>
          <p14:tracePt t="18198" x="10780713" y="1962150"/>
          <p14:tracePt t="18199" x="10780713" y="1978025"/>
          <p14:tracePt t="18200" x="10788650" y="2001838"/>
          <p14:tracePt t="18201" x="10788650" y="2009775"/>
          <p14:tracePt t="18203" x="10788650" y="2017713"/>
          <p14:tracePt t="18203" x="10788650" y="2041525"/>
          <p14:tracePt t="18205" x="10804525" y="2073275"/>
          <p14:tracePt t="18205" x="10804525" y="2081213"/>
          <p14:tracePt t="18206" x="10812463" y="2105025"/>
          <p14:tracePt t="18207" x="10812463" y="2120900"/>
          <p14:tracePt t="18208" x="10820400" y="2136775"/>
          <p14:tracePt t="18209" x="10820400" y="2144713"/>
          <p14:tracePt t="18210" x="10820400" y="2160588"/>
          <p14:tracePt t="18211" x="10828338" y="2184400"/>
          <p14:tracePt t="18212" x="10828338" y="2200275"/>
          <p14:tracePt t="18213" x="10828338" y="2208213"/>
          <p14:tracePt t="18214" x="10828338" y="2224088"/>
          <p14:tracePt t="18215" x="10836275" y="2233613"/>
          <p14:tracePt t="18216" x="10836275" y="2257425"/>
          <p14:tracePt t="18217" x="10836275" y="2273300"/>
          <p14:tracePt t="18218" x="10844213" y="2281238"/>
          <p14:tracePt t="18219" x="10844213" y="2297113"/>
          <p14:tracePt t="18220" x="10844213" y="2305050"/>
          <p14:tracePt t="18221" x="10844213" y="2320925"/>
          <p14:tracePt t="18222" x="10852150" y="2328863"/>
          <p14:tracePt t="18223" x="10852150" y="2352675"/>
          <p14:tracePt t="18224" x="10852150" y="2368550"/>
          <p14:tracePt t="18225" x="10852150" y="2376488"/>
          <p14:tracePt t="18226" x="10860088" y="2392363"/>
          <p14:tracePt t="18227" x="10860088" y="2400300"/>
          <p14:tracePt t="18228" x="10860088" y="2416175"/>
          <p14:tracePt t="18230" x="10860088" y="2424113"/>
          <p14:tracePt t="18231" x="10875963" y="2447925"/>
          <p14:tracePt t="18231" x="10875963" y="2455863"/>
          <p14:tracePt t="18232" x="10875963" y="2471738"/>
          <p14:tracePt t="18233" x="10875963" y="2479675"/>
          <p14:tracePt t="18234" x="10875963" y="2495550"/>
          <p14:tracePt t="18235" x="10883900" y="2511425"/>
          <p14:tracePt t="18236" x="10883900" y="2519363"/>
          <p14:tracePt t="18237" x="10883900" y="2543175"/>
          <p14:tracePt t="18238" x="10883900" y="2551113"/>
          <p14:tracePt t="18239" x="10883900" y="2559050"/>
          <p14:tracePt t="18240" x="10883900" y="2576513"/>
          <p14:tracePt t="18241" x="10883900" y="2584450"/>
          <p14:tracePt t="18243" x="10891838" y="2592388"/>
          <p14:tracePt t="18243" x="10891838" y="2608263"/>
          <p14:tracePt t="18244" x="10891838" y="2616200"/>
          <p14:tracePt t="18245" x="10891838" y="2624138"/>
          <p14:tracePt t="18246" x="10891838" y="2632075"/>
          <p14:tracePt t="18247" x="10891838" y="2647950"/>
          <p14:tracePt t="18248" x="10891838" y="2655888"/>
          <p14:tracePt t="18249" x="10891838" y="2663825"/>
          <p14:tracePt t="18250" x="10891838" y="2671763"/>
          <p14:tracePt t="18251" x="10891838" y="2679700"/>
          <p14:tracePt t="18252" x="10891838" y="2687638"/>
          <p14:tracePt t="18253" x="10891838" y="2703513"/>
          <p14:tracePt t="18254" x="10891838" y="2711450"/>
          <p14:tracePt t="18255" x="10891838" y="2719388"/>
          <p14:tracePt t="18256" x="10891838" y="2727325"/>
          <p14:tracePt t="18258" x="10891838" y="2735263"/>
          <p14:tracePt t="18259" x="10891838" y="2743200"/>
          <p14:tracePt t="18262" x="10891838" y="2751138"/>
          <p14:tracePt t="18263" x="10891838" y="2767013"/>
          <p14:tracePt t="18265" x="10891838" y="2774950"/>
          <p14:tracePt t="18266" x="10891838" y="2782888"/>
          <p14:tracePt t="18268" x="10891838" y="2790825"/>
          <p14:tracePt t="18269" x="10891838" y="2798763"/>
          <p14:tracePt t="18270" x="10891838" y="2806700"/>
          <p14:tracePt t="18272" x="10891838" y="2814638"/>
          <p14:tracePt t="18273" x="10891838" y="2822575"/>
          <p14:tracePt t="18274" x="10891838" y="2830513"/>
          <p14:tracePt t="18276" x="10891838" y="2838450"/>
          <p14:tracePt t="18277" x="10891838" y="2846388"/>
          <p14:tracePt t="18278" x="10891838" y="2854325"/>
          <p14:tracePt t="18280" x="10891838" y="2862263"/>
          <p14:tracePt t="18281" x="10883900" y="2870200"/>
          <p14:tracePt t="18282" x="10883900" y="2878138"/>
          <p14:tracePt t="18284" x="10883900" y="2886075"/>
          <p14:tracePt t="18284" x="10883900" y="2894013"/>
          <p14:tracePt t="18285" x="10883900" y="2901950"/>
          <p14:tracePt t="18287" x="10883900" y="2909888"/>
          <p14:tracePt t="18288" x="10875963" y="2919413"/>
          <p14:tracePt t="18289" x="10875963" y="2927350"/>
          <p14:tracePt t="18290" x="10875963" y="2935288"/>
          <p14:tracePt t="18291" x="10875963" y="2943225"/>
          <p14:tracePt t="18292" x="10875963" y="2951163"/>
          <p14:tracePt t="18293" x="10875963" y="2959100"/>
          <p14:tracePt t="18296" x="10875963" y="2974975"/>
          <p14:tracePt t="18297" x="10875963" y="2982913"/>
          <p14:tracePt t="18298" x="10868025" y="2990850"/>
          <p14:tracePt t="18299" x="10868025" y="3006725"/>
          <p14:tracePt t="18301" x="10868025" y="3014663"/>
          <p14:tracePt t="18301" x="10868025" y="3022600"/>
          <p14:tracePt t="18302" x="10868025" y="3030538"/>
          <p14:tracePt t="18304" x="10868025" y="3038475"/>
          <p14:tracePt t="18306" x="10868025" y="3046413"/>
          <p14:tracePt t="18306" x="10868025" y="3054350"/>
          <p14:tracePt t="18307" x="10868025" y="3062288"/>
          <p14:tracePt t="18308" x="10868025" y="3070225"/>
          <p14:tracePt t="18309" x="10868025" y="3078163"/>
          <p14:tracePt t="18310" x="10868025" y="3086100"/>
          <p14:tracePt t="18311" x="10868025" y="3094038"/>
          <p14:tracePt t="18314" x="10868025" y="3101975"/>
          <p14:tracePt t="18314" x="10868025" y="3109913"/>
          <p14:tracePt t="18315" x="10868025" y="3117850"/>
          <p14:tracePt t="18316" x="10868025" y="3125788"/>
          <p14:tracePt t="18317" x="10868025" y="3133725"/>
          <p14:tracePt t="18318" x="10868025" y="3141663"/>
          <p14:tracePt t="18319" x="10868025" y="3149600"/>
          <p14:tracePt t="18320" x="10868025" y="3157538"/>
          <p14:tracePt t="18322" x="10868025" y="3165475"/>
          <p14:tracePt t="18323" x="10868025" y="3173413"/>
          <p14:tracePt t="18324" x="10868025" y="3181350"/>
          <p14:tracePt t="18325" x="10868025" y="3189288"/>
          <p14:tracePt t="18326" x="10868025" y="3197225"/>
          <p14:tracePt t="18327" x="10868025" y="3205163"/>
          <p14:tracePt t="18328" x="10868025" y="3213100"/>
          <p14:tracePt t="18331" x="10868025" y="3221038"/>
          <p14:tracePt t="18331" x="10868025" y="3228975"/>
          <p14:tracePt t="18333" x="10868025" y="3236913"/>
          <p14:tracePt t="18333" x="10868025" y="3244850"/>
          <p14:tracePt t="18334" x="10868025" y="3252788"/>
          <p14:tracePt t="18335" x="10868025" y="3262313"/>
          <p14:tracePt t="18336" x="10868025" y="3270250"/>
          <p14:tracePt t="18337" x="10868025" y="3278188"/>
          <p14:tracePt t="18338" x="10868025" y="3286125"/>
          <p14:tracePt t="18339" x="10868025" y="3294063"/>
          <p14:tracePt t="18342" x="10868025" y="3302000"/>
          <p14:tracePt t="18342" x="10868025" y="3309938"/>
          <p14:tracePt t="18343" x="10868025" y="3317875"/>
          <p14:tracePt t="18344" x="10868025" y="3325813"/>
          <p14:tracePt t="18345" x="10868025" y="3341688"/>
          <p14:tracePt t="18347" x="10868025" y="3349625"/>
          <p14:tracePt t="18347" x="10868025" y="3357563"/>
          <p14:tracePt t="18348" x="10868025" y="3365500"/>
          <p14:tracePt t="18349" x="10868025" y="3373438"/>
          <p14:tracePt t="18351" x="10868025" y="3381375"/>
          <p14:tracePt t="18351" x="10868025" y="3389313"/>
          <p14:tracePt t="18353" x="10868025" y="3397250"/>
          <p14:tracePt t="18354" x="10868025" y="3405188"/>
          <p14:tracePt t="18355" x="10860088" y="3421063"/>
          <p14:tracePt t="18357" x="10860088" y="3429000"/>
          <p14:tracePt t="18358" x="10860088" y="3436938"/>
          <p14:tracePt t="18360" x="10860088" y="3444875"/>
          <p14:tracePt t="18360" x="10860088" y="3452813"/>
          <p14:tracePt t="18361" x="10852150" y="3460750"/>
          <p14:tracePt t="18363" x="10852150" y="3468688"/>
          <p14:tracePt t="18364" x="10852150" y="3476625"/>
          <p14:tracePt t="18364" x="10852150" y="3484563"/>
          <p14:tracePt t="18365" x="10852150" y="3492500"/>
          <p14:tracePt t="18366" x="10852150" y="3500438"/>
          <p14:tracePt t="18367" x="10852150" y="3516313"/>
          <p14:tracePt t="18368" x="10844213" y="3524250"/>
          <p14:tracePt t="18369" x="10844213" y="3532188"/>
          <p14:tracePt t="18370" x="10844213" y="3540125"/>
          <p14:tracePt t="18371" x="10844213" y="3548063"/>
          <p14:tracePt t="18372" x="10844213" y="3556000"/>
          <p14:tracePt t="18373" x="10844213" y="3571875"/>
          <p14:tracePt t="18374" x="10844213" y="3579813"/>
          <p14:tracePt t="18375" x="10844213" y="3587750"/>
          <p14:tracePt t="18376" x="10836275" y="3595688"/>
          <p14:tracePt t="18377" x="10836275" y="3605213"/>
          <p14:tracePt t="18378" x="10836275" y="3613150"/>
          <p14:tracePt t="18380" x="10836275" y="3621088"/>
          <p14:tracePt t="18380" x="10836275" y="3629025"/>
          <p14:tracePt t="18381" x="10836275" y="3636963"/>
          <p14:tracePt t="18382" x="10836275" y="3644900"/>
          <p14:tracePt t="18383" x="10836275" y="3652838"/>
          <p14:tracePt t="18384" x="10828338" y="3660775"/>
          <p14:tracePt t="18385" x="10828338" y="3676650"/>
          <p14:tracePt t="18386" x="10828338" y="3684588"/>
          <p14:tracePt t="18387" x="10828338" y="3692525"/>
          <p14:tracePt t="18388" x="10828338" y="3700463"/>
          <p14:tracePt t="18389" x="10828338" y="3708400"/>
          <p14:tracePt t="18390" x="10828338" y="3716338"/>
          <p14:tracePt t="18391" x="10828338" y="3724275"/>
          <p14:tracePt t="18392" x="10828338" y="3732213"/>
          <p14:tracePt t="18393" x="10828338" y="3740150"/>
          <p14:tracePt t="18394" x="10820400" y="3748088"/>
          <p14:tracePt t="18396" x="10820400" y="3756025"/>
          <p14:tracePt t="18397" x="10820400" y="3763963"/>
          <p14:tracePt t="18397" x="10820400" y="3771900"/>
          <p14:tracePt t="18398" x="10820400" y="3779838"/>
          <p14:tracePt t="18399" x="10820400" y="3787775"/>
          <p14:tracePt t="18400" x="10820400" y="3795713"/>
          <p14:tracePt t="18401" x="10820400" y="3803650"/>
          <p14:tracePt t="18402" x="10820400" y="3811588"/>
          <p14:tracePt t="18403" x="10820400" y="3819525"/>
          <p14:tracePt t="18404" x="10820400" y="3827463"/>
          <p14:tracePt t="18405" x="10820400" y="3835400"/>
          <p14:tracePt t="18406" x="10820400" y="3843338"/>
          <p14:tracePt t="18407" x="10820400" y="3851275"/>
          <p14:tracePt t="18408" x="10820400" y="3867150"/>
          <p14:tracePt t="18409" x="10820400" y="3875088"/>
          <p14:tracePt t="18410" x="10820400" y="3883025"/>
          <p14:tracePt t="18411" x="10820400" y="3890963"/>
          <p14:tracePt t="18413" x="10820400" y="3898900"/>
          <p14:tracePt t="18414" x="10820400" y="3906838"/>
          <p14:tracePt t="18414" x="10820400" y="3914775"/>
          <p14:tracePt t="18415" x="10820400" y="3922713"/>
          <p14:tracePt t="18416" x="10820400" y="3930650"/>
          <p14:tracePt t="18417" x="10820400" y="3938588"/>
          <p14:tracePt t="18418" x="10820400" y="3948113"/>
          <p14:tracePt t="18419" x="10820400" y="3956050"/>
          <p14:tracePt t="18420" x="10820400" y="3963988"/>
          <p14:tracePt t="18421" x="10820400" y="3971925"/>
          <p14:tracePt t="18422" x="10820400" y="3979863"/>
          <p14:tracePt t="18423" x="10820400" y="3987800"/>
          <p14:tracePt t="18424" x="10820400" y="3995738"/>
          <p14:tracePt t="18425" x="10820400" y="4003675"/>
          <p14:tracePt t="18426" x="10820400" y="4011613"/>
          <p14:tracePt t="18428" x="10820400" y="4027488"/>
          <p14:tracePt t="18430" x="10820400" y="4035425"/>
          <p14:tracePt t="18430" x="10820400" y="4043363"/>
          <p14:tracePt t="18431" x="10820400" y="4051300"/>
          <p14:tracePt t="18432" x="10820400" y="4059238"/>
          <p14:tracePt t="18433" x="10820400" y="4067175"/>
          <p14:tracePt t="18435" x="10820400" y="4075113"/>
          <p14:tracePt t="18436" x="10820400" y="4083050"/>
          <p14:tracePt t="18437" x="10820400" y="4090988"/>
          <p14:tracePt t="18438" x="10828338" y="4098925"/>
          <p14:tracePt t="18439" x="10828338" y="4106863"/>
          <p14:tracePt t="18440" x="10828338" y="4114800"/>
          <p14:tracePt t="18441" x="10828338" y="4122738"/>
          <p14:tracePt t="18442" x="10828338" y="4130675"/>
          <p14:tracePt t="18443" x="10828338" y="4138613"/>
          <p14:tracePt t="18444" x="10828338" y="4146550"/>
          <p14:tracePt t="18445" x="10828338" y="4154488"/>
          <p14:tracePt t="18447" x="10836275" y="4170363"/>
          <p14:tracePt t="18447" x="10836275" y="4178300"/>
          <p14:tracePt t="18448" x="10836275" y="4186238"/>
          <p14:tracePt t="18449" x="10836275" y="4194175"/>
          <p14:tracePt t="18450" x="10836275" y="4202113"/>
          <p14:tracePt t="18451" x="10836275" y="4210050"/>
          <p14:tracePt t="18452" x="10836275" y="4217988"/>
          <p14:tracePt t="18453" x="10836275" y="4225925"/>
          <p14:tracePt t="18455" x="10844213" y="4233863"/>
          <p14:tracePt t="18456" x="10844213" y="4241800"/>
          <p14:tracePt t="18458" x="10844213" y="4249738"/>
          <p14:tracePt t="18458" x="10844213" y="4257675"/>
          <p14:tracePt t="18459" x="10844213" y="4265613"/>
          <p14:tracePt t="18460" x="10844213" y="4273550"/>
          <p14:tracePt t="18461" x="10844213" y="4281488"/>
          <p14:tracePt t="18463" x="10844213" y="4291013"/>
          <p14:tracePt t="18464" x="10844213" y="4298950"/>
          <p14:tracePt t="18464" x="10844213" y="4306888"/>
          <p14:tracePt t="18465" x="10852150" y="4314825"/>
          <p14:tracePt t="18466" x="10852150" y="4322763"/>
          <p14:tracePt t="18469" x="10852150" y="4330700"/>
          <p14:tracePt t="18469" x="10852150" y="4338638"/>
          <p14:tracePt t="18470" x="10852150" y="4346575"/>
          <p14:tracePt t="18471" x="10852150" y="4354513"/>
          <p14:tracePt t="18472" x="10852150" y="4362450"/>
          <p14:tracePt t="18473" x="10852150" y="4370388"/>
          <p14:tracePt t="18474" x="10852150" y="4378325"/>
          <p14:tracePt t="18476" x="10852150" y="4394200"/>
          <p14:tracePt t="18479" x="10852150" y="4402138"/>
          <p14:tracePt t="18480" x="10852150" y="4410075"/>
          <p14:tracePt t="18480" x="10852150" y="4418013"/>
          <p14:tracePt t="18481" x="10852150" y="4425950"/>
          <p14:tracePt t="18482" x="10852150" y="4433888"/>
          <p14:tracePt t="18484" x="10852150" y="4441825"/>
          <p14:tracePt t="18485" x="10852150" y="4449763"/>
          <p14:tracePt t="18486" x="10852150" y="4465638"/>
          <p14:tracePt t="18488" x="10852150" y="4473575"/>
          <p14:tracePt t="18489" x="10852150" y="4481513"/>
          <p14:tracePt t="18490" x="10852150" y="4489450"/>
          <p14:tracePt t="18491" x="10852150" y="4497388"/>
          <p14:tracePt t="18492" x="10852150" y="4505325"/>
          <p14:tracePt t="18494" x="10852150" y="4513263"/>
          <p14:tracePt t="18496" x="10852150" y="4521200"/>
          <p14:tracePt t="18497" x="10852150" y="4529138"/>
          <p14:tracePt t="18499" x="10852150" y="4537075"/>
          <p14:tracePt t="18500" x="10852150" y="4545013"/>
          <p14:tracePt t="18500" x="10852150" y="4552950"/>
          <p14:tracePt t="18501" x="10852150" y="4560888"/>
          <p14:tracePt t="18503" x="10844213" y="4568825"/>
          <p14:tracePt t="18504" x="10844213" y="4576763"/>
          <p14:tracePt t="18505" x="10844213" y="4584700"/>
          <p14:tracePt t="18506" x="10844213" y="4592638"/>
          <p14:tracePt t="18507" x="10844213" y="4600575"/>
          <p14:tracePt t="18509" x="10836275" y="4608513"/>
          <p14:tracePt t="18510" x="10836275" y="4616450"/>
          <p14:tracePt t="18511" x="10836275" y="4624388"/>
          <p14:tracePt t="18513" x="10836275" y="4633913"/>
          <p14:tracePt t="18514" x="10836275" y="4641850"/>
          <p14:tracePt t="18514" x="10836275" y="4649788"/>
          <p14:tracePt t="18515" x="10836275" y="4657725"/>
          <p14:tracePt t="18516" x="10828338" y="4665663"/>
          <p14:tracePt t="18518" x="10828338" y="4673600"/>
          <p14:tracePt t="18519" x="10828338" y="4681538"/>
          <p14:tracePt t="18520" x="10828338" y="4689475"/>
          <p14:tracePt t="18521" x="10828338" y="4697413"/>
          <p14:tracePt t="18522" x="10820400" y="4705350"/>
          <p14:tracePt t="18523" x="10820400" y="4713288"/>
          <p14:tracePt t="18524" x="10820400" y="4729163"/>
          <p14:tracePt t="18525" x="10820400" y="4737100"/>
          <p14:tracePt t="18526" x="10820400" y="4745038"/>
          <p14:tracePt t="18527" x="10820400" y="4752975"/>
          <p14:tracePt t="18528" x="10820400" y="4768850"/>
          <p14:tracePt t="18530" x="10820400" y="4776788"/>
          <p14:tracePt t="18530" x="10804525" y="4784725"/>
          <p14:tracePt t="18531" x="10804525" y="4792663"/>
          <p14:tracePt t="18532" x="10804525" y="4800600"/>
          <p14:tracePt t="18533" x="10804525" y="4808538"/>
          <p14:tracePt t="18534" x="10804525" y="4816475"/>
          <p14:tracePt t="18535" x="10804525" y="4832350"/>
          <p14:tracePt t="18536" x="10804525" y="4840288"/>
          <p14:tracePt t="18537" x="10804525" y="4848225"/>
          <p14:tracePt t="18538" x="10796588" y="4856163"/>
          <p14:tracePt t="18539" x="10796588" y="4864100"/>
          <p14:tracePt t="18540" x="10796588" y="4879975"/>
          <p14:tracePt t="18541" x="10796588" y="4887913"/>
          <p14:tracePt t="18542" x="10796588" y="4895850"/>
          <p14:tracePt t="18543" x="10796588" y="4903788"/>
          <p14:tracePt t="18544" x="10796588" y="4919663"/>
          <p14:tracePt t="18546" x="10796588" y="4927600"/>
          <p14:tracePt t="18547" x="10796588" y="4935538"/>
          <p14:tracePt t="18548" x="10796588" y="4943475"/>
          <p14:tracePt t="18548" x="10796588" y="4967288"/>
          <p14:tracePt t="18549" x="10796588" y="4976813"/>
          <p14:tracePt t="18550" x="10796588" y="4992688"/>
          <p14:tracePt t="18551" x="10796588" y="5000625"/>
          <p14:tracePt t="18552" x="10796588" y="5008563"/>
          <p14:tracePt t="18553" x="10796588" y="5024438"/>
          <p14:tracePt t="18554" x="10796588" y="5032375"/>
          <p14:tracePt t="18555" x="10796588" y="5040313"/>
          <p14:tracePt t="18556" x="10796588" y="5056188"/>
          <p14:tracePt t="18557" x="10796588" y="5064125"/>
          <p14:tracePt t="18558" x="10796588" y="5072063"/>
          <p14:tracePt t="18559" x="10796588" y="5087938"/>
          <p14:tracePt t="18560" x="10796588" y="5103813"/>
          <p14:tracePt t="18561" x="10796588" y="5111750"/>
          <p14:tracePt t="18562" x="10804525" y="5127625"/>
          <p14:tracePt t="18564" x="10804525" y="5135563"/>
          <p14:tracePt t="18564" x="10804525" y="5143500"/>
          <p14:tracePt t="18565" x="10804525" y="5159375"/>
          <p14:tracePt t="18566" x="10812463" y="5167313"/>
          <p14:tracePt t="18568" x="10812463" y="5175250"/>
          <p14:tracePt t="18568" x="10812463" y="5191125"/>
          <p14:tracePt t="18569" x="10812463" y="5199063"/>
          <p14:tracePt t="18570" x="10820400" y="5207000"/>
          <p14:tracePt t="18571" x="10820400" y="5222875"/>
          <p14:tracePt t="18572" x="10820400" y="5230813"/>
          <p14:tracePt t="18573" x="10820400" y="5246688"/>
          <p14:tracePt t="18574" x="10828338" y="5262563"/>
          <p14:tracePt t="18575" x="10828338" y="5270500"/>
          <p14:tracePt t="18576" x="10828338" y="5278438"/>
          <p14:tracePt t="18577" x="10828338" y="5294313"/>
          <p14:tracePt t="18578" x="10836275" y="5302250"/>
          <p14:tracePt t="18580" x="10836275" y="5310188"/>
          <p14:tracePt t="18580" x="10836275" y="5319713"/>
          <p14:tracePt t="18581" x="10836275" y="5335588"/>
          <p14:tracePt t="18582" x="10844213" y="5343525"/>
          <p14:tracePt t="18583" x="10844213" y="5351463"/>
          <p14:tracePt t="18584" x="10844213" y="5367338"/>
          <p14:tracePt t="18585" x="10852150" y="5375275"/>
          <p14:tracePt t="18586" x="10852150" y="5383213"/>
          <p14:tracePt t="18587" x="10852150" y="5399088"/>
          <p14:tracePt t="18588" x="10852150" y="5407025"/>
          <p14:tracePt t="18589" x="10852150" y="5414963"/>
          <p14:tracePt t="18590" x="10860088" y="5430838"/>
          <p14:tracePt t="18591" x="10860088" y="5438775"/>
          <p14:tracePt t="18592" x="10860088" y="5446713"/>
          <p14:tracePt t="18593" x="10860088" y="5454650"/>
          <p14:tracePt t="18594" x="10860088" y="5462588"/>
          <p14:tracePt t="18596" x="10868025" y="5470525"/>
          <p14:tracePt t="18596" x="10868025" y="5478463"/>
          <p14:tracePt t="18597" x="10868025" y="5486400"/>
          <p14:tracePt t="18598" x="10868025" y="5494338"/>
          <p14:tracePt t="18599" x="10875963" y="5502275"/>
          <p14:tracePt t="18600" x="10875963" y="5510213"/>
          <p14:tracePt t="18601" x="10875963" y="5518150"/>
          <p14:tracePt t="18602" x="10875963" y="5526088"/>
          <p14:tracePt t="18603" x="10875963" y="5534025"/>
          <p14:tracePt t="18604" x="10875963" y="5541963"/>
          <p14:tracePt t="18606" x="10875963" y="5549900"/>
          <p14:tracePt t="18608" x="10875963" y="5557838"/>
          <p14:tracePt t="18608" x="10883900" y="5565775"/>
          <p14:tracePt t="18609" x="10883900" y="5573713"/>
          <p14:tracePt t="18610" x="10883900" y="5581650"/>
          <p14:tracePt t="18612" x="10883900" y="5589588"/>
          <p14:tracePt t="18614" x="10883900" y="5597525"/>
          <p14:tracePt t="18614" x="10883900" y="5605463"/>
          <p14:tracePt t="18616" x="10883900" y="5613400"/>
          <p14:tracePt t="18619" x="10883900" y="5621338"/>
          <p14:tracePt t="18619" x="10883900" y="5629275"/>
          <p14:tracePt t="18620" x="10883900" y="5637213"/>
          <p14:tracePt t="18622" x="10883900" y="5645150"/>
          <p14:tracePt t="18625" x="10883900" y="5653088"/>
          <p14:tracePt t="18627" x="10883900" y="5670550"/>
          <p14:tracePt t="18628" x="10883900" y="5678488"/>
          <p14:tracePt t="18635" x="10883900" y="5686425"/>
          <p14:tracePt t="18638" x="10883900" y="5694363"/>
          <p14:tracePt t="18640" x="10891838" y="5694363"/>
          <p14:tracePt t="18640" x="10891838" y="5702300"/>
          <p14:tracePt t="18645" x="10891838" y="5710238"/>
          <p14:tracePt t="18652" x="10891838" y="5718175"/>
          <p14:tracePt t="18659" x="10899775" y="5718175"/>
          <p14:tracePt t="18668" x="10899775" y="5726113"/>
          <p14:tracePt t="18699" x="10899775" y="5734050"/>
          <p14:tracePt t="19368" x="10883900" y="5718175"/>
          <p14:tracePt t="19371" x="10868025" y="5702300"/>
          <p14:tracePt t="19374" x="10844213" y="5686425"/>
          <p14:tracePt t="19377" x="10820400" y="5653088"/>
          <p14:tracePt t="19382" x="10788650" y="5621338"/>
          <p14:tracePt t="19390" x="10685463" y="5534025"/>
          <p14:tracePt t="19399" x="10572750" y="5430838"/>
          <p14:tracePt t="19407" x="10453688" y="5310188"/>
          <p14:tracePt t="19411" x="10390188" y="5246688"/>
          <p14:tracePt t="19414" x="10342563" y="5191125"/>
          <p14:tracePt t="19417" x="10294938" y="5159375"/>
          <p14:tracePt t="19419" x="10253663" y="5119688"/>
          <p14:tracePt t="19422" x="10198100" y="5072063"/>
          <p14:tracePt t="19424" x="10158413" y="5040313"/>
          <p14:tracePt t="19426" x="10110788" y="4984750"/>
          <p14:tracePt t="19428" x="10071100" y="4943475"/>
          <p14:tracePt t="19431" x="9991725" y="4879975"/>
          <p14:tracePt t="19434" x="9918700" y="4816475"/>
          <p14:tracePt t="19436" x="9871075" y="4760913"/>
          <p14:tracePt t="19438" x="9775825" y="4689475"/>
          <p14:tracePt t="19440" x="9704388" y="4624388"/>
          <p14:tracePt t="19440" x="9672638" y="4600575"/>
          <p14:tracePt t="19441" x="9640888" y="4568825"/>
          <p14:tracePt t="19443" x="9609138" y="4537075"/>
          <p14:tracePt t="19444" x="9575800" y="4513263"/>
          <p14:tracePt t="19445" x="9544050" y="4481513"/>
          <p14:tracePt t="19446" x="9512300" y="4449763"/>
          <p14:tracePt t="19447" x="9440863" y="4394200"/>
          <p14:tracePt t="19448" x="9409113" y="4362450"/>
          <p14:tracePt t="19449" x="9361488" y="4322763"/>
          <p14:tracePt t="19450" x="9313863" y="4291013"/>
          <p14:tracePt t="19451" x="9282113" y="4265613"/>
          <p14:tracePt t="19452" x="9250363" y="4233863"/>
          <p14:tracePt t="19453" x="9209088" y="4202113"/>
          <p14:tracePt t="19454" x="9161463" y="4162425"/>
          <p14:tracePt t="19455" x="9129713" y="4138613"/>
          <p14:tracePt t="19456" x="9082088" y="4106863"/>
          <p14:tracePt t="19457" x="9050338" y="4075113"/>
          <p14:tracePt t="19458" x="9002713" y="4035425"/>
          <p14:tracePt t="19459" x="8970963" y="4003675"/>
          <p14:tracePt t="19460" x="8923338" y="3979863"/>
          <p14:tracePt t="19461" x="8850313" y="3922713"/>
          <p14:tracePt t="19462" x="8818563" y="3890963"/>
          <p14:tracePt t="19463" x="8770938" y="3851275"/>
          <p14:tracePt t="19465" x="8723313" y="3827463"/>
          <p14:tracePt t="19465" x="8667750" y="3787775"/>
          <p14:tracePt t="19466" x="8620125" y="3756025"/>
          <p14:tracePt t="19467" x="8572500" y="3732213"/>
          <p14:tracePt t="19468" x="8523288" y="3692525"/>
          <p14:tracePt t="19469" x="8475663" y="3652838"/>
          <p14:tracePt t="19470" x="8428038" y="3629025"/>
          <p14:tracePt t="19471" x="8380413" y="3595688"/>
          <p14:tracePt t="19472" x="8324850" y="3556000"/>
          <p14:tracePt t="19473" x="8261350" y="3516313"/>
          <p14:tracePt t="19474" x="8213725" y="3476625"/>
          <p14:tracePt t="19475" x="8164513" y="3452813"/>
          <p14:tracePt t="19476" x="8108950" y="3421063"/>
          <p14:tracePt t="19477" x="8061325" y="3397250"/>
          <p14:tracePt t="19478" x="8013700" y="3357563"/>
          <p14:tracePt t="19480" x="7966075" y="3333750"/>
          <p14:tracePt t="19480" x="7902575" y="3294063"/>
          <p14:tracePt t="19482" x="7854950" y="3270250"/>
          <p14:tracePt t="19483" x="7805738" y="3228975"/>
          <p14:tracePt t="19483" x="7758113" y="3205163"/>
          <p14:tracePt t="19484" x="7710488" y="3181350"/>
          <p14:tracePt t="19485" x="7639050" y="3141663"/>
          <p14:tracePt t="19486" x="7591425" y="3109913"/>
          <p14:tracePt t="19487" x="7527925" y="3078163"/>
          <p14:tracePt t="19488" x="7478713" y="3054350"/>
          <p14:tracePt t="19489" x="7431088" y="3022600"/>
          <p14:tracePt t="19490" x="7383463" y="2998788"/>
          <p14:tracePt t="19491" x="7335838" y="2974975"/>
          <p14:tracePt t="19492" x="7272338" y="2951163"/>
          <p14:tracePt t="19493" x="7224713" y="2909888"/>
          <p14:tracePt t="19494" x="7177088" y="2886075"/>
          <p14:tracePt t="19495" x="7127875" y="2862263"/>
          <p14:tracePt t="19496" x="7064375" y="2838450"/>
          <p14:tracePt t="19498" x="6992938" y="2798763"/>
          <p14:tracePt t="19499" x="6945313" y="2774950"/>
          <p14:tracePt t="19500" x="6897688" y="2751138"/>
          <p14:tracePt t="19500" x="6850063" y="2711450"/>
          <p14:tracePt t="19501" x="6784975" y="2687638"/>
          <p14:tracePt t="19502" x="6737350" y="2663825"/>
          <p14:tracePt t="19503" x="6689725" y="2640013"/>
          <p14:tracePt t="19504" x="6642100" y="2616200"/>
          <p14:tracePt t="19505" x="6594475" y="2592388"/>
          <p14:tracePt t="19506" x="6546850" y="2566988"/>
          <p14:tracePt t="19507" x="6499225" y="2543175"/>
          <p14:tracePt t="19508" x="6451600" y="2519363"/>
          <p14:tracePt t="19509" x="6370638" y="2479675"/>
          <p14:tracePt t="19510" x="6323013" y="2455863"/>
          <p14:tracePt t="19511" x="6275388" y="2432050"/>
          <p14:tracePt t="19512" x="6227763" y="2408238"/>
          <p14:tracePt t="19513" x="6180138" y="2368550"/>
          <p14:tracePt t="19515" x="6132513" y="2344738"/>
          <p14:tracePt t="19516" x="6083300" y="2320925"/>
          <p14:tracePt t="19517" x="6035675" y="2297113"/>
          <p14:tracePt t="19517" x="5988050" y="2273300"/>
          <p14:tracePt t="19518" x="5940425" y="2249488"/>
          <p14:tracePt t="19519" x="5892800" y="2224088"/>
          <p14:tracePt t="19520" x="5845175" y="2200275"/>
          <p14:tracePt t="19521" x="5781675" y="2176463"/>
          <p14:tracePt t="19522" x="5732463" y="2152650"/>
          <p14:tracePt t="19523" x="5684838" y="2128838"/>
          <p14:tracePt t="19524" x="5637213" y="2105025"/>
          <p14:tracePt t="19525" x="5589588" y="2081213"/>
          <p14:tracePt t="19526" x="5541963" y="2057400"/>
          <p14:tracePt t="19527" x="5494338" y="2033588"/>
          <p14:tracePt t="19528" x="5446713" y="2009775"/>
          <p14:tracePt t="19530" x="5397500" y="1985963"/>
          <p14:tracePt t="19530" x="5349875" y="1962150"/>
          <p14:tracePt t="19532" x="5318125" y="1946275"/>
          <p14:tracePt t="19533" x="5278438" y="1930400"/>
          <p14:tracePt t="19533" x="5207000" y="1890713"/>
          <p14:tracePt t="19534" x="5167313" y="1865313"/>
          <p14:tracePt t="19536" x="5119688" y="1857375"/>
          <p14:tracePt t="19536" x="5087938" y="1833563"/>
          <p14:tracePt t="19537" x="5038725" y="1809750"/>
          <p14:tracePt t="19538" x="4991100" y="1785938"/>
          <p14:tracePt t="19539" x="4951413" y="1778000"/>
          <p14:tracePt t="19540" x="4919663" y="1754188"/>
          <p14:tracePt t="19541" x="4872038" y="1730375"/>
          <p14:tracePt t="19542" x="4840288" y="1722438"/>
          <p14:tracePt t="19543" x="4792663" y="1698625"/>
          <p14:tracePt t="19544" x="4745038" y="1674813"/>
          <p14:tracePt t="19546" x="4695825" y="1651000"/>
          <p14:tracePt t="19546" x="4656138" y="1643063"/>
          <p14:tracePt t="19547" x="4624388" y="1619250"/>
          <p14:tracePt t="19549" x="4576763" y="1595438"/>
          <p14:tracePt t="19550" x="4545013" y="1587500"/>
          <p14:tracePt t="19550" x="4513263" y="1563688"/>
          <p14:tracePt t="19551" x="4465638" y="1555750"/>
          <p14:tracePt t="19552" x="4433888" y="1530350"/>
          <p14:tracePt t="19553" x="4394200" y="1522413"/>
          <p14:tracePt t="19554" x="4362450" y="1498600"/>
          <p14:tracePt t="19555" x="4313238" y="1490663"/>
          <p14:tracePt t="19556" x="4281488" y="1466850"/>
          <p14:tracePt t="19557" x="4241800" y="1443038"/>
          <p14:tracePt t="19558" x="4210050" y="1435100"/>
          <p14:tracePt t="19559" x="4178300" y="1419225"/>
          <p14:tracePt t="19560" x="4130675" y="1403350"/>
          <p14:tracePt t="19561" x="4098925" y="1387475"/>
          <p14:tracePt t="19562" x="4067175" y="1371600"/>
          <p14:tracePt t="19563" x="4035425" y="1355725"/>
          <p14:tracePt t="19565" x="3986213" y="1347788"/>
          <p14:tracePt t="19566" x="3954463" y="1323975"/>
          <p14:tracePt t="19567" x="3922713" y="1316038"/>
          <p14:tracePt t="19567" x="3898900" y="1308100"/>
          <p14:tracePt t="19568" x="3859213" y="1284288"/>
          <p14:tracePt t="19569" x="3819525" y="1268413"/>
          <p14:tracePt t="19570" x="3787775" y="1252538"/>
          <p14:tracePt t="19571" x="3756025" y="1236663"/>
          <p14:tracePt t="19572" x="3724275" y="1228725"/>
          <p14:tracePt t="19573" x="3676650" y="1204913"/>
          <p14:tracePt t="19574" x="3660775" y="1195388"/>
          <p14:tracePt t="19575" x="3627438" y="1187450"/>
          <p14:tracePt t="19577" x="3595688" y="1163638"/>
          <p14:tracePt t="19577" x="3563938" y="1155700"/>
          <p14:tracePt t="19578" x="3532188" y="1139825"/>
          <p14:tracePt t="19580" x="3500438" y="1123950"/>
          <p14:tracePt t="19581" x="3468688" y="1108075"/>
          <p14:tracePt t="19582" x="3436938" y="1100138"/>
          <p14:tracePt t="19583" x="3405188" y="1076325"/>
          <p14:tracePt t="19583" x="3373438" y="1068388"/>
          <p14:tracePt t="19584" x="3357563" y="1060450"/>
          <p14:tracePt t="19585" x="3325813" y="1052513"/>
          <p14:tracePt t="19586" x="3292475" y="1036638"/>
          <p14:tracePt t="19587" x="3268663" y="1020763"/>
          <p14:tracePt t="19588" x="3236913" y="1004888"/>
          <p14:tracePt t="19589" x="3221038" y="996950"/>
          <p14:tracePt t="19590" x="3189288" y="989013"/>
          <p14:tracePt t="19591" x="3165475" y="981075"/>
          <p14:tracePt t="19592" x="3133725" y="965200"/>
          <p14:tracePt t="19593" x="3117850" y="949325"/>
          <p14:tracePt t="19594" x="3070225" y="933450"/>
          <p14:tracePt t="19596" x="3054350" y="925513"/>
          <p14:tracePt t="19597" x="3030538" y="901700"/>
          <p14:tracePt t="19597" x="2998788" y="893763"/>
          <p14:tracePt t="19599" x="2982913" y="885825"/>
          <p14:tracePt t="19600" x="2949575" y="877888"/>
          <p14:tracePt t="19600" x="2925763" y="862013"/>
          <p14:tracePt t="19601" x="2894013" y="852488"/>
          <p14:tracePt t="19602" x="2878138" y="836613"/>
          <p14:tracePt t="19603" x="2854325" y="820738"/>
          <p14:tracePt t="19604" x="2822575" y="812800"/>
          <p14:tracePt t="19605" x="2790825" y="788988"/>
          <p14:tracePt t="19606" x="2774950" y="781050"/>
          <p14:tracePt t="19608" x="2751138" y="773113"/>
          <p14:tracePt t="19608" x="2735263" y="765175"/>
          <p14:tracePt t="19609" x="2719388" y="749300"/>
          <p14:tracePt t="19610" x="2679700" y="733425"/>
          <p14:tracePt t="19611" x="2663825" y="717550"/>
          <p14:tracePt t="19612" x="2647950" y="709613"/>
          <p14:tracePt t="19613" x="2624138" y="701675"/>
          <p14:tracePt t="19614" x="2606675" y="677863"/>
          <p14:tracePt t="19616" x="2582863" y="669925"/>
          <p14:tracePt t="19617" x="2566988" y="661988"/>
          <p14:tracePt t="19617" x="2543175" y="638175"/>
          <p14:tracePt t="19618" x="2527300" y="630238"/>
          <p14:tracePt t="19619" x="2503488" y="622300"/>
          <p14:tracePt t="19620" x="2487613" y="598488"/>
          <p14:tracePt t="19621" x="2463800" y="590550"/>
          <p14:tracePt t="19622" x="2447925" y="582613"/>
          <p14:tracePt t="19623" x="2424113" y="574675"/>
          <p14:tracePt t="19624" x="2416175" y="550863"/>
          <p14:tracePt t="19625" x="2400300" y="542925"/>
          <p14:tracePt t="19626" x="2376488" y="534988"/>
          <p14:tracePt t="19627" x="2368550" y="527050"/>
          <p14:tracePt t="19628" x="2352675" y="501650"/>
          <p14:tracePt t="19630" x="2328863" y="493713"/>
          <p14:tracePt t="19630" x="2312988" y="485775"/>
          <p14:tracePt t="19632" x="2305050" y="469900"/>
          <p14:tracePt t="19633" x="2281238" y="454025"/>
          <p14:tracePt t="19633" x="2273300" y="446088"/>
          <p14:tracePt t="19634" x="2265363" y="438150"/>
          <p14:tracePt t="19635" x="2255838" y="438150"/>
          <p14:tracePt t="19636" x="2247900" y="430213"/>
          <p14:tracePt t="19637" x="2239963" y="422275"/>
          <p14:tracePt t="19638" x="2232025" y="414338"/>
          <p14:tracePt t="19639" x="2216150" y="406400"/>
          <p14:tracePt t="19640" x="2208213" y="398463"/>
          <p14:tracePt t="19641" x="2200275" y="390525"/>
          <p14:tracePt t="19642" x="2192338" y="382588"/>
          <p14:tracePt t="19643" x="2168525" y="374650"/>
          <p14:tracePt t="19644" x="2160588" y="366713"/>
          <p14:tracePt t="19646" x="2152650" y="358775"/>
          <p14:tracePt t="19647" x="2144713" y="350838"/>
          <p14:tracePt t="19647" x="2136775" y="350838"/>
          <p14:tracePt t="19649" x="2128838" y="342900"/>
          <p14:tracePt t="19650" x="2120900" y="334963"/>
          <p14:tracePt t="19650" x="2112963" y="334963"/>
          <p14:tracePt t="19651" x="2112963" y="327025"/>
          <p14:tracePt t="19652" x="2105025" y="319088"/>
          <p14:tracePt t="19653" x="2097088" y="319088"/>
          <p14:tracePt t="19655" x="2097088" y="311150"/>
          <p14:tracePt t="19656" x="2089150" y="311150"/>
          <p14:tracePt t="19657" x="2089150" y="303213"/>
          <p14:tracePt t="19658" x="2081213" y="303213"/>
          <p14:tracePt t="19660" x="2073275" y="295275"/>
          <p14:tracePt t="19663" x="2065338" y="295275"/>
          <p14:tracePt t="19670" x="2057400" y="287338"/>
          <p14:tracePt t="19693" x="2049463" y="287338"/>
          <p14:tracePt t="19694" x="2049463" y="279400"/>
          <p14:tracePt t="19819" x="2033588" y="279400"/>
          <p14:tracePt t="19830" x="1978025" y="271463"/>
          <p14:tracePt t="19841" x="1817688" y="223838"/>
          <p14:tracePt t="19851" x="1579563" y="127000"/>
          <p14:tracePt t="19860" x="1355725" y="71438"/>
          <p14:tracePt t="19865" x="1195388" y="23813"/>
          <p14:tracePt t="19869" x="1084263" y="7938"/>
        </p14:tracePtLst>
      </p14:laserTraceLst>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741C8CB-B86E-4BE5-B653-31AC065110E6}"/>
              </a:ext>
            </a:extLst>
          </p:cNvPr>
          <p:cNvSpPr txBox="1"/>
          <p:nvPr/>
        </p:nvSpPr>
        <p:spPr>
          <a:xfrm>
            <a:off x="771759" y="1601085"/>
            <a:ext cx="10648482" cy="2862322"/>
          </a:xfrm>
          <a:prstGeom prst="rect">
            <a:avLst/>
          </a:prstGeom>
          <a:noFill/>
        </p:spPr>
        <p:txBody>
          <a:bodyPr wrap="square" rtlCol="0">
            <a:spAutoFit/>
          </a:bodyPr>
          <a:lstStyle/>
          <a:p>
            <a:r>
              <a:rPr lang="en-US" sz="3600" dirty="0">
                <a:solidFill>
                  <a:srgbClr val="002060"/>
                </a:solidFill>
                <a:latin typeface="-apple-system"/>
              </a:rPr>
              <a:t>Model Deployment: </a:t>
            </a:r>
            <a:endParaRPr lang="en-US" sz="4400" dirty="0">
              <a:solidFill>
                <a:srgbClr val="002060"/>
              </a:solidFill>
              <a:latin typeface="-apple-system"/>
            </a:endParaRPr>
          </a:p>
          <a:p>
            <a:endParaRPr lang="en-US" sz="2400" dirty="0">
              <a:solidFill>
                <a:srgbClr val="002060"/>
              </a:solidFill>
              <a:latin typeface="-apple-system"/>
            </a:endParaRPr>
          </a:p>
          <a:p>
            <a:pPr marL="342900" indent="-342900">
              <a:buFontTx/>
              <a:buChar char="-"/>
            </a:pPr>
            <a:r>
              <a:rPr lang="en-US" sz="2400" dirty="0">
                <a:solidFill>
                  <a:srgbClr val="002060"/>
                </a:solidFill>
                <a:latin typeface="-apple-system"/>
              </a:rPr>
              <a:t>The best fit model is deployed on the web as a </a:t>
            </a:r>
            <a:r>
              <a:rPr lang="en-US" sz="2400" dirty="0" err="1">
                <a:solidFill>
                  <a:srgbClr val="002060"/>
                </a:solidFill>
                <a:latin typeface="-apple-system"/>
              </a:rPr>
              <a:t>Streamlit</a:t>
            </a:r>
            <a:r>
              <a:rPr lang="en-US" sz="2400" dirty="0">
                <a:solidFill>
                  <a:srgbClr val="002060"/>
                </a:solidFill>
                <a:latin typeface="-apple-system"/>
              </a:rPr>
              <a:t> app</a:t>
            </a:r>
          </a:p>
          <a:p>
            <a:endParaRPr lang="en-US" sz="2400" dirty="0">
              <a:solidFill>
                <a:srgbClr val="002060"/>
              </a:solidFill>
              <a:latin typeface="-apple-system"/>
            </a:endParaRPr>
          </a:p>
          <a:p>
            <a:r>
              <a:rPr lang="en-US" sz="2400" dirty="0">
                <a:solidFill>
                  <a:srgbClr val="002060"/>
                </a:solidFill>
                <a:latin typeface="-apple-system"/>
              </a:rPr>
              <a:t>- The App will be providing a forecast for the number of days user input for the user chosen dataset (Cases or Death)</a:t>
            </a:r>
          </a:p>
          <a:p>
            <a:r>
              <a:rPr lang="en-US" sz="2400" dirty="0">
                <a:solidFill>
                  <a:srgbClr val="002060"/>
                </a:solidFill>
                <a:latin typeface="-apple-system"/>
              </a:rPr>
              <a:t> </a:t>
            </a:r>
            <a:endParaRPr lang="en-US" sz="1200" dirty="0">
              <a:solidFill>
                <a:srgbClr val="002060"/>
              </a:solidFill>
              <a:latin typeface="-apple-system"/>
            </a:endParaRPr>
          </a:p>
        </p:txBody>
      </p:sp>
      <p:sp>
        <p:nvSpPr>
          <p:cNvPr id="6" name="TextBox 5">
            <a:extLst>
              <a:ext uri="{FF2B5EF4-FFF2-40B4-BE49-F238E27FC236}">
                <a16:creationId xmlns:a16="http://schemas.microsoft.com/office/drawing/2014/main" id="{66CEF6EE-47B6-469A-9228-D680130DC2CF}"/>
              </a:ext>
            </a:extLst>
          </p:cNvPr>
          <p:cNvSpPr txBox="1"/>
          <p:nvPr/>
        </p:nvSpPr>
        <p:spPr>
          <a:xfrm>
            <a:off x="771759" y="246410"/>
            <a:ext cx="10349948" cy="12003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3600" b="1" i="0" dirty="0">
                <a:solidFill>
                  <a:srgbClr val="24292F"/>
                </a:solidFill>
                <a:effectLst/>
                <a:latin typeface="-apple-system"/>
              </a:rPr>
              <a:t>Time Series analysis and forecasting of </a:t>
            </a:r>
          </a:p>
          <a:p>
            <a:pPr algn="ctr"/>
            <a:r>
              <a:rPr lang="en-US" sz="3600" b="1" i="0" dirty="0">
                <a:solidFill>
                  <a:srgbClr val="24292F"/>
                </a:solidFill>
                <a:effectLst/>
                <a:latin typeface="-apple-system"/>
              </a:rPr>
              <a:t>COVID-19 Cases and Death in the US</a:t>
            </a:r>
          </a:p>
        </p:txBody>
      </p:sp>
      <p:pic>
        <p:nvPicPr>
          <p:cNvPr id="2" name="Audio 1">
            <a:hlinkClick r:id="" action="ppaction://media"/>
            <a:extLst>
              <a:ext uri="{FF2B5EF4-FFF2-40B4-BE49-F238E27FC236}">
                <a16:creationId xmlns:a16="http://schemas.microsoft.com/office/drawing/2014/main" id="{8AD0F028-2CAA-42E6-8D98-0E3A9951787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16291299"/>
      </p:ext>
    </p:extLst>
  </p:cSld>
  <p:clrMapOvr>
    <a:masterClrMapping/>
  </p:clrMapOvr>
  <mc:AlternateContent xmlns:mc="http://schemas.openxmlformats.org/markup-compatibility/2006">
    <mc:Choice xmlns:p14="http://schemas.microsoft.com/office/powerpoint/2010/main" Requires="p14">
      <p:transition spd="slow" p14:dur="2000" advTm="25110"/>
    </mc:Choice>
    <mc:Fallback>
      <p:transition spd="slow" advTm="251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23997" x="3101975" y="4935538"/>
          <p14:tracePt t="24014" x="3046413" y="4895850"/>
          <p14:tracePt t="24025" x="2886075" y="4848225"/>
          <p14:tracePt t="24032" x="2743200" y="4800600"/>
          <p14:tracePt t="24037" x="2606675" y="4760913"/>
          <p14:tracePt t="24041" x="2519363" y="4721225"/>
          <p14:tracePt t="24045" x="2424113" y="4689475"/>
          <p14:tracePt t="24049" x="2336800" y="4673600"/>
          <p14:tracePt t="24053" x="2265363" y="4649788"/>
          <p14:tracePt t="24057" x="2184400" y="4633913"/>
          <p14:tracePt t="24059" x="2152650" y="4616450"/>
          <p14:tracePt t="24060" x="2144713" y="4616450"/>
          <p14:tracePt t="24062" x="2097088" y="4616450"/>
          <p14:tracePt t="24064" x="2081213" y="4616450"/>
          <p14:tracePt t="24065" x="2057400" y="4608513"/>
          <p14:tracePt t="24067" x="2049463" y="4608513"/>
          <p14:tracePt t="24068" x="2041525" y="4608513"/>
          <p14:tracePt t="24070" x="2025650" y="4608513"/>
          <p14:tracePt t="24071" x="2017713" y="4608513"/>
          <p14:tracePt t="24074" x="1993900" y="4608513"/>
          <p14:tracePt t="24075" x="1985963" y="4608513"/>
          <p14:tracePt t="24077" x="1978025" y="4608513"/>
          <p14:tracePt t="24079" x="1970088" y="4608513"/>
          <p14:tracePt t="24082" x="1962150" y="4608513"/>
          <p14:tracePt t="24094" x="1954213" y="4608513"/>
          <p14:tracePt t="24126" x="1946275" y="4608513"/>
          <p14:tracePt t="24170" x="1946275" y="4600575"/>
          <p14:tracePt t="24171" x="1954213" y="4592638"/>
          <p14:tracePt t="24173" x="1962150" y="4584700"/>
          <p14:tracePt t="24174" x="1970088" y="4584700"/>
          <p14:tracePt t="24175" x="1978025" y="4576763"/>
          <p14:tracePt t="24176" x="1985963" y="4568825"/>
          <p14:tracePt t="24177" x="2001838" y="4560888"/>
          <p14:tracePt t="24178" x="2017713" y="4545013"/>
          <p14:tracePt t="24179" x="2025650" y="4537075"/>
          <p14:tracePt t="24180" x="2041525" y="4521200"/>
          <p14:tracePt t="24181" x="2049463" y="4497388"/>
          <p14:tracePt t="24182" x="2065338" y="4481513"/>
          <p14:tracePt t="24183" x="2081213" y="4465638"/>
          <p14:tracePt t="24184" x="2089150" y="4449763"/>
          <p14:tracePt t="24185" x="2105025" y="4418013"/>
          <p14:tracePt t="24186" x="2120900" y="4394200"/>
          <p14:tracePt t="24187" x="2128838" y="4378325"/>
          <p14:tracePt t="24188" x="2144713" y="4338638"/>
          <p14:tracePt t="24189" x="2160588" y="4314825"/>
          <p14:tracePt t="24190" x="2184400" y="4233863"/>
          <p14:tracePt t="24191" x="2200275" y="4210050"/>
          <p14:tracePt t="24192" x="2208213" y="4162425"/>
          <p14:tracePt t="24193" x="2224088" y="4130675"/>
          <p14:tracePt t="24194" x="2232025" y="4090988"/>
          <p14:tracePt t="24195" x="2239963" y="4043363"/>
          <p14:tracePt t="24196" x="2255838" y="3995738"/>
          <p14:tracePt t="24197" x="2265363" y="3956050"/>
          <p14:tracePt t="24198" x="2265363" y="3906838"/>
          <p14:tracePt t="24199" x="2273300" y="3867150"/>
          <p14:tracePt t="24200" x="2273300" y="3787775"/>
          <p14:tracePt t="24201" x="2289175" y="3748088"/>
          <p14:tracePt t="24202" x="2289175" y="3684588"/>
          <p14:tracePt t="24203" x="2289175" y="3644900"/>
          <p14:tracePt t="24204" x="2289175" y="3587750"/>
          <p14:tracePt t="24205" x="2289175" y="3524250"/>
          <p14:tracePt t="24206" x="2289175" y="3468688"/>
          <p14:tracePt t="24207" x="2289175" y="3405188"/>
          <p14:tracePt t="24208" x="2289175" y="3349625"/>
          <p14:tracePt t="24209" x="2289175" y="3270250"/>
          <p14:tracePt t="24210" x="2289175" y="3213100"/>
          <p14:tracePt t="24211" x="2281238" y="3149600"/>
          <p14:tracePt t="24212" x="2265363" y="3054350"/>
          <p14:tracePt t="24213" x="2255838" y="2990850"/>
          <p14:tracePt t="24214" x="2239963" y="2909888"/>
          <p14:tracePt t="24216" x="2232025" y="2846388"/>
          <p14:tracePt t="24216" x="2216150" y="2767013"/>
          <p14:tracePt t="24217" x="2200275" y="2703513"/>
          <p14:tracePt t="24218" x="2176463" y="2624138"/>
          <p14:tracePt t="24219" x="2160588" y="2559050"/>
          <p14:tracePt t="24220" x="2152650" y="2495550"/>
          <p14:tracePt t="24221" x="2128838" y="2432050"/>
          <p14:tracePt t="24222" x="2097088" y="2344738"/>
          <p14:tracePt t="24223" x="2089150" y="2289175"/>
          <p14:tracePt t="24224" x="2057400" y="2200275"/>
          <p14:tracePt t="24225" x="2033588" y="2136775"/>
          <p14:tracePt t="24226" x="2009775" y="2073275"/>
          <p14:tracePt t="24227" x="1985963" y="2025650"/>
          <p14:tracePt t="24228" x="1954213" y="1962150"/>
          <p14:tracePt t="24229" x="1946275" y="1898650"/>
          <p14:tracePt t="24230" x="1922463" y="1849438"/>
          <p14:tracePt t="24231" x="1897063" y="1801813"/>
          <p14:tracePt t="24233" x="1873250" y="1738313"/>
          <p14:tracePt t="24234" x="1849438" y="1690688"/>
          <p14:tracePt t="24234" x="1833563" y="1651000"/>
          <p14:tracePt t="24235" x="1817688" y="1611313"/>
          <p14:tracePt t="24236" x="1793875" y="1555750"/>
          <p14:tracePt t="24237" x="1770063" y="1506538"/>
          <p14:tracePt t="24238" x="1746250" y="1474788"/>
          <p14:tracePt t="24239" x="1738313" y="1443038"/>
          <p14:tracePt t="24240" x="1714500" y="1395413"/>
          <p14:tracePt t="24241" x="1698625" y="1379538"/>
          <p14:tracePt t="24242" x="1682750" y="1347788"/>
          <p14:tracePt t="24243" x="1666875" y="1316038"/>
          <p14:tracePt t="24244" x="1658938" y="1292225"/>
          <p14:tracePt t="24245" x="1651000" y="1260475"/>
          <p14:tracePt t="24246" x="1643063" y="1244600"/>
          <p14:tracePt t="24248" x="1627188" y="1220788"/>
          <p14:tracePt t="24248" x="1619250" y="1187450"/>
          <p14:tracePt t="24250" x="1611313" y="1171575"/>
          <p14:tracePt t="24251" x="1603375" y="1147763"/>
          <p14:tracePt t="24252" x="1595438" y="1139825"/>
          <p14:tracePt t="24253" x="1587500" y="1123950"/>
          <p14:tracePt t="24254" x="1587500" y="1108075"/>
          <p14:tracePt t="24255" x="1579563" y="1100138"/>
          <p14:tracePt t="24256" x="1579563" y="1092200"/>
          <p14:tracePt t="24257" x="1571625" y="1084263"/>
          <p14:tracePt t="24258" x="1571625" y="1076325"/>
          <p14:tracePt t="24259" x="1554163" y="1060450"/>
          <p14:tracePt t="24260" x="1554163" y="1052513"/>
          <p14:tracePt t="24261" x="1554163" y="1044575"/>
          <p14:tracePt t="24262" x="1546225" y="1044575"/>
          <p14:tracePt t="24263" x="1546225" y="1036638"/>
          <p14:tracePt t="24266" x="1546225" y="1028700"/>
          <p14:tracePt t="24267" x="1538288" y="1020763"/>
          <p14:tracePt t="24269" x="1538288" y="1012825"/>
          <p14:tracePt t="24272" x="1530350" y="1012825"/>
          <p14:tracePt t="24276" x="1530350" y="1004888"/>
          <p14:tracePt t="24281" x="1530350" y="996950"/>
          <p14:tracePt t="24293" x="1522413" y="996950"/>
          <p14:tracePt t="24294" x="1522413" y="989013"/>
          <p14:tracePt t="24326" x="1522413" y="981075"/>
          <p14:tracePt t="24365" x="1522413" y="973138"/>
          <p14:tracePt t="24368" x="1522413" y="965200"/>
          <p14:tracePt t="24369" x="1522413" y="957263"/>
          <p14:tracePt t="24370" x="1522413" y="949325"/>
          <p14:tracePt t="24370" x="1522413" y="941388"/>
          <p14:tracePt t="24371" x="1522413" y="933450"/>
          <p14:tracePt t="24373" x="1522413" y="925513"/>
          <p14:tracePt t="24373" x="1514475" y="917575"/>
          <p14:tracePt t="24375" x="1514475" y="893763"/>
          <p14:tracePt t="24376" x="1514475" y="885825"/>
          <p14:tracePt t="24377" x="1514475" y="877888"/>
          <p14:tracePt t="24378" x="1514475" y="869950"/>
          <p14:tracePt t="24379" x="1514475" y="862013"/>
          <p14:tracePt t="24380" x="1506538" y="844550"/>
          <p14:tracePt t="24381" x="1506538" y="836613"/>
          <p14:tracePt t="24382" x="1506538" y="828675"/>
          <p14:tracePt t="24383" x="1506538" y="812800"/>
          <p14:tracePt t="24384" x="1506538" y="804863"/>
          <p14:tracePt t="24385" x="1506538" y="796925"/>
          <p14:tracePt t="24386" x="1498600" y="773113"/>
          <p14:tracePt t="24387" x="1498600" y="765175"/>
          <p14:tracePt t="24388" x="1498600" y="749300"/>
          <p14:tracePt t="24389" x="1498600" y="741363"/>
          <p14:tracePt t="24390" x="1490663" y="725488"/>
          <p14:tracePt t="24391" x="1490663" y="709613"/>
          <p14:tracePt t="24392" x="1482725" y="677863"/>
          <p14:tracePt t="24393" x="1482725" y="654050"/>
          <p14:tracePt t="24394" x="1466850" y="638175"/>
          <p14:tracePt t="24395" x="1466850" y="606425"/>
          <p14:tracePt t="24396" x="1458913" y="598488"/>
          <p14:tracePt t="24397" x="1458913" y="582613"/>
          <p14:tracePt t="24398" x="1450975" y="558800"/>
          <p14:tracePt t="24399" x="1450975" y="542925"/>
          <p14:tracePt t="24400" x="1443038" y="527050"/>
          <p14:tracePt t="24401" x="1443038" y="501650"/>
          <p14:tracePt t="24402" x="1435100" y="493713"/>
          <p14:tracePt t="24403" x="1427163" y="477838"/>
          <p14:tracePt t="24404" x="1427163" y="461963"/>
          <p14:tracePt t="24405" x="1419225" y="438150"/>
          <p14:tracePt t="24406" x="1403350" y="422275"/>
          <p14:tracePt t="24407" x="1395413" y="398463"/>
          <p14:tracePt t="24408" x="1387475" y="382588"/>
          <p14:tracePt t="24409" x="1387475" y="374650"/>
          <p14:tracePt t="24410" x="1379538" y="358775"/>
          <p14:tracePt t="24411" x="1363663" y="334963"/>
          <p14:tracePt t="24412" x="1355725" y="319088"/>
          <p14:tracePt t="24413" x="1347788" y="295275"/>
          <p14:tracePt t="24414" x="1339850" y="279400"/>
          <p14:tracePt t="24416" x="1331913" y="255588"/>
          <p14:tracePt t="24416" x="1308100" y="239713"/>
          <p14:tracePt t="24417" x="1300163" y="215900"/>
          <p14:tracePt t="24418" x="1292225" y="200025"/>
          <p14:tracePt t="24419" x="1276350" y="176213"/>
          <p14:tracePt t="24420" x="1268413" y="158750"/>
          <p14:tracePt t="24421" x="1260475" y="142875"/>
          <p14:tracePt t="24422" x="1252538" y="119063"/>
          <p14:tracePt t="24423" x="1228725" y="103188"/>
          <p14:tracePt t="24424" x="1220788" y="95250"/>
          <p14:tracePt t="24425" x="1211263" y="71438"/>
          <p14:tracePt t="24426" x="1203325" y="55563"/>
          <p14:tracePt t="24427" x="1179513" y="31750"/>
          <p14:tracePt t="24428" x="1171575" y="0"/>
        </p14:tracePtLst>
      </p14:laserTraceLst>
    </p:ext>
  </p:extLs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741C8CB-B86E-4BE5-B653-31AC065110E6}"/>
              </a:ext>
            </a:extLst>
          </p:cNvPr>
          <p:cNvSpPr txBox="1"/>
          <p:nvPr/>
        </p:nvSpPr>
        <p:spPr>
          <a:xfrm>
            <a:off x="771759" y="1601085"/>
            <a:ext cx="2702961" cy="2492990"/>
          </a:xfrm>
          <a:prstGeom prst="rect">
            <a:avLst/>
          </a:prstGeom>
          <a:noFill/>
        </p:spPr>
        <p:txBody>
          <a:bodyPr wrap="square" rtlCol="0">
            <a:spAutoFit/>
          </a:bodyPr>
          <a:lstStyle/>
          <a:p>
            <a:r>
              <a:rPr lang="en-US" sz="3600" dirty="0">
                <a:solidFill>
                  <a:srgbClr val="002060"/>
                </a:solidFill>
                <a:latin typeface="-apple-system"/>
              </a:rPr>
              <a:t>Model Deployed on the web: </a:t>
            </a:r>
            <a:endParaRPr lang="en-US" sz="4400" dirty="0">
              <a:solidFill>
                <a:srgbClr val="002060"/>
              </a:solidFill>
              <a:latin typeface="-apple-system"/>
            </a:endParaRPr>
          </a:p>
          <a:p>
            <a:endParaRPr lang="en-US" sz="2400" dirty="0">
              <a:solidFill>
                <a:srgbClr val="002060"/>
              </a:solidFill>
              <a:latin typeface="-apple-system"/>
            </a:endParaRPr>
          </a:p>
          <a:p>
            <a:r>
              <a:rPr lang="en-US" sz="2400" dirty="0">
                <a:solidFill>
                  <a:srgbClr val="002060"/>
                </a:solidFill>
                <a:latin typeface="-apple-system"/>
              </a:rPr>
              <a:t> </a:t>
            </a:r>
            <a:endParaRPr lang="en-US" sz="1200" dirty="0">
              <a:solidFill>
                <a:srgbClr val="002060"/>
              </a:solidFill>
              <a:latin typeface="-apple-system"/>
            </a:endParaRPr>
          </a:p>
        </p:txBody>
      </p:sp>
      <p:sp>
        <p:nvSpPr>
          <p:cNvPr id="6" name="TextBox 5">
            <a:extLst>
              <a:ext uri="{FF2B5EF4-FFF2-40B4-BE49-F238E27FC236}">
                <a16:creationId xmlns:a16="http://schemas.microsoft.com/office/drawing/2014/main" id="{66CEF6EE-47B6-469A-9228-D680130DC2CF}"/>
              </a:ext>
            </a:extLst>
          </p:cNvPr>
          <p:cNvSpPr txBox="1"/>
          <p:nvPr/>
        </p:nvSpPr>
        <p:spPr>
          <a:xfrm>
            <a:off x="771759" y="246410"/>
            <a:ext cx="10349948" cy="12003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3600" b="1" i="0" dirty="0">
                <a:solidFill>
                  <a:srgbClr val="24292F"/>
                </a:solidFill>
                <a:effectLst/>
                <a:latin typeface="-apple-system"/>
              </a:rPr>
              <a:t>Time Series analysis and forecasting of </a:t>
            </a:r>
          </a:p>
          <a:p>
            <a:pPr algn="ctr"/>
            <a:r>
              <a:rPr lang="en-US" sz="3600" b="1" i="0" dirty="0">
                <a:solidFill>
                  <a:srgbClr val="24292F"/>
                </a:solidFill>
                <a:effectLst/>
                <a:latin typeface="-apple-system"/>
              </a:rPr>
              <a:t>COVID-19 Cases and Death in the US</a:t>
            </a:r>
          </a:p>
        </p:txBody>
      </p:sp>
      <p:pic>
        <p:nvPicPr>
          <p:cNvPr id="7" name="Picture 6" descr="Graphical user interface, application&#10;&#10;Description automatically generated">
            <a:extLst>
              <a:ext uri="{FF2B5EF4-FFF2-40B4-BE49-F238E27FC236}">
                <a16:creationId xmlns:a16="http://schemas.microsoft.com/office/drawing/2014/main" id="{39F00FDC-4710-4A88-ADBF-85C9C1F5F4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95699" y="1351668"/>
            <a:ext cx="7426007" cy="5279932"/>
          </a:xfrm>
          <a:prstGeom prst="rect">
            <a:avLst/>
          </a:prstGeom>
        </p:spPr>
      </p:pic>
      <p:pic>
        <p:nvPicPr>
          <p:cNvPr id="8" name="Audio 7">
            <a:hlinkClick r:id="" action="ppaction://media"/>
            <a:extLst>
              <a:ext uri="{FF2B5EF4-FFF2-40B4-BE49-F238E27FC236}">
                <a16:creationId xmlns:a16="http://schemas.microsoft.com/office/drawing/2014/main" id="{25BAE177-FD68-449E-83A1-BB87DB0645B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17779027"/>
      </p:ext>
    </p:extLst>
  </p:cSld>
  <p:clrMapOvr>
    <a:masterClrMapping/>
  </p:clrMapOvr>
  <mc:AlternateContent xmlns:mc="http://schemas.openxmlformats.org/markup-compatibility/2006">
    <mc:Choice xmlns:p14="http://schemas.microsoft.com/office/powerpoint/2010/main" Requires="p14">
      <p:transition spd="slow" p14:dur="2000" advTm="56718"/>
    </mc:Choice>
    <mc:Fallback>
      <p:transition spd="slow" advTm="567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1952" x="1554163" y="23813"/>
          <p14:tracePt t="1953" x="1603375" y="47625"/>
          <p14:tracePt t="1954" x="1651000" y="71438"/>
          <p14:tracePt t="1955" x="1722438" y="111125"/>
          <p14:tracePt t="1956" x="1754188" y="134938"/>
          <p14:tracePt t="1957" x="1793875" y="150813"/>
          <p14:tracePt t="1958" x="1841500" y="176213"/>
          <p14:tracePt t="1959" x="1889125" y="192088"/>
          <p14:tracePt t="1960" x="1922463" y="207963"/>
          <p14:tracePt t="1961" x="1970088" y="231775"/>
          <p14:tracePt t="1962" x="2017713" y="255588"/>
          <p14:tracePt t="1963" x="2049463" y="271463"/>
          <p14:tracePt t="1964" x="2089150" y="287338"/>
          <p14:tracePt t="1965" x="2120900" y="303213"/>
          <p14:tracePt t="1966" x="2152650" y="319088"/>
          <p14:tracePt t="1967" x="2216150" y="350838"/>
          <p14:tracePt t="1968" x="2247900" y="358775"/>
          <p14:tracePt t="1969" x="2281238" y="366713"/>
          <p14:tracePt t="1970" x="2328863" y="390525"/>
          <p14:tracePt t="1971" x="2352675" y="398463"/>
          <p14:tracePt t="1972" x="2384425" y="414338"/>
          <p14:tracePt t="1973" x="2416175" y="422275"/>
          <p14:tracePt t="1974" x="2463800" y="446088"/>
          <p14:tracePt t="1975" x="2495550" y="454025"/>
          <p14:tracePt t="1976" x="2527300" y="461963"/>
          <p14:tracePt t="1977" x="2559050" y="477838"/>
          <p14:tracePt t="1978" x="2590800" y="485775"/>
          <p14:tracePt t="1979" x="2632075" y="501650"/>
          <p14:tracePt t="1980" x="2663825" y="509588"/>
          <p14:tracePt t="1981" x="2695575" y="519113"/>
          <p14:tracePt t="1982" x="2727325" y="527050"/>
          <p14:tracePt t="1983" x="2759075" y="542925"/>
          <p14:tracePt t="1984" x="2782888" y="550863"/>
          <p14:tracePt t="1985" x="2814638" y="558800"/>
          <p14:tracePt t="1986" x="2846388" y="574675"/>
          <p14:tracePt t="1987" x="2862263" y="574675"/>
          <p14:tracePt t="1988" x="2894013" y="582613"/>
          <p14:tracePt t="1989" x="2909888" y="590550"/>
          <p14:tracePt t="1990" x="2957513" y="606425"/>
          <p14:tracePt t="1991" x="2974975" y="614363"/>
          <p14:tracePt t="1992" x="3006725" y="614363"/>
          <p14:tracePt t="1993" x="3030538" y="622300"/>
          <p14:tracePt t="1994" x="3046413" y="630238"/>
          <p14:tracePt t="1995" x="3078163" y="630238"/>
          <p14:tracePt t="1996" x="3094038" y="638175"/>
          <p14:tracePt t="1997" x="3117850" y="654050"/>
          <p14:tracePt t="1998" x="3133725" y="654050"/>
          <p14:tracePt t="1999" x="3157538" y="661988"/>
          <p14:tracePt t="2000" x="3173413" y="661988"/>
          <p14:tracePt t="2001" x="3205163" y="669925"/>
          <p14:tracePt t="2002" x="3221038" y="669925"/>
          <p14:tracePt t="2003" x="3244850" y="685800"/>
          <p14:tracePt t="2004" x="3260725" y="685800"/>
          <p14:tracePt t="2005" x="3276600" y="685800"/>
          <p14:tracePt t="2006" x="3300413" y="693738"/>
          <p14:tracePt t="2007" x="3317875" y="693738"/>
          <p14:tracePt t="2008" x="3333750" y="693738"/>
          <p14:tracePt t="2009" x="3357563" y="701675"/>
          <p14:tracePt t="2010" x="3373438" y="701675"/>
          <p14:tracePt t="2011" x="3389313" y="701675"/>
          <p14:tracePt t="2012" x="3397250" y="701675"/>
          <p14:tracePt t="2013" x="3421063" y="709613"/>
          <p14:tracePt t="2014" x="3436938" y="709613"/>
          <p14:tracePt t="2015" x="3452813" y="709613"/>
          <p14:tracePt t="2016" x="3476625" y="709613"/>
          <p14:tracePt t="2017" x="3484563" y="709613"/>
          <p14:tracePt t="2018" x="3492500" y="717550"/>
          <p14:tracePt t="2019" x="3508375" y="717550"/>
          <p14:tracePt t="2020" x="3524250" y="717550"/>
          <p14:tracePt t="2021" x="3532188" y="717550"/>
          <p14:tracePt t="2022" x="3548063" y="717550"/>
          <p14:tracePt t="2023" x="3571875" y="717550"/>
          <p14:tracePt t="2024" x="3579813" y="717550"/>
          <p14:tracePt t="2025" x="3595688" y="717550"/>
          <p14:tracePt t="2026" x="3611563" y="717550"/>
          <p14:tracePt t="2027" x="3627438" y="717550"/>
          <p14:tracePt t="2028" x="3651250" y="717550"/>
          <p14:tracePt t="2029" x="3660775" y="717550"/>
          <p14:tracePt t="2030" x="3676650" y="717550"/>
          <p14:tracePt t="2031" x="3692525" y="717550"/>
          <p14:tracePt t="2032" x="3700463" y="717550"/>
          <p14:tracePt t="2033" x="3716338" y="717550"/>
          <p14:tracePt t="2034" x="3740150" y="717550"/>
          <p14:tracePt t="2035" x="3756025" y="717550"/>
          <p14:tracePt t="2036" x="3763963" y="717550"/>
          <p14:tracePt t="2037" x="3779838" y="717550"/>
          <p14:tracePt t="2038" x="3803650" y="717550"/>
          <p14:tracePt t="2039" x="3819525" y="717550"/>
          <p14:tracePt t="2040" x="3827463" y="717550"/>
          <p14:tracePt t="2041" x="3843338" y="717550"/>
          <p14:tracePt t="2042" x="3859213" y="717550"/>
          <p14:tracePt t="2043" x="3883025" y="717550"/>
          <p14:tracePt t="2044" x="3890963" y="717550"/>
          <p14:tracePt t="2045" x="3906838" y="709613"/>
          <p14:tracePt t="2046" x="3922713" y="709613"/>
          <p14:tracePt t="2047" x="3946525" y="709613"/>
          <p14:tracePt t="2048" x="3954463" y="709613"/>
          <p14:tracePt t="2049" x="3970338" y="701675"/>
          <p14:tracePt t="2050" x="3986213" y="701675"/>
          <p14:tracePt t="2051" x="4011613" y="685800"/>
          <p14:tracePt t="2052" x="4027488" y="685800"/>
          <p14:tracePt t="2053" x="4043363" y="685800"/>
          <p14:tracePt t="2054" x="4051300" y="677863"/>
          <p14:tracePt t="2055" x="4075113" y="677863"/>
          <p14:tracePt t="2056" x="4090988" y="677863"/>
          <p14:tracePt t="2057" x="4106863" y="669925"/>
          <p14:tracePt t="2058" x="4130675" y="669925"/>
          <p14:tracePt t="2059" x="4138613" y="669925"/>
          <p14:tracePt t="2060" x="4154488" y="661988"/>
          <p14:tracePt t="2061" x="4170363" y="661988"/>
          <p14:tracePt t="2062" x="4194175" y="654050"/>
          <p14:tracePt t="2063" x="4210050" y="654050"/>
          <p14:tracePt t="2064" x="4225925" y="654050"/>
          <p14:tracePt t="2065" x="4249738" y="646113"/>
          <p14:tracePt t="2066" x="4265613" y="646113"/>
          <p14:tracePt t="2067" x="4281488" y="630238"/>
          <p14:tracePt t="2068" x="4305300" y="630238"/>
          <p14:tracePt t="2069" x="4321175" y="630238"/>
          <p14:tracePt t="2070" x="4329113" y="622300"/>
          <p14:tracePt t="2071" x="4344988" y="622300"/>
          <p14:tracePt t="2072" x="4370388" y="614363"/>
          <p14:tracePt t="2073" x="4386263" y="614363"/>
          <p14:tracePt t="2074" x="4402138" y="614363"/>
          <p14:tracePt t="2075" x="4433888" y="606425"/>
          <p14:tracePt t="2076" x="4441825" y="606425"/>
          <p14:tracePt t="2077" x="4465638" y="598488"/>
          <p14:tracePt t="2078" x="4481513" y="598488"/>
          <p14:tracePt t="2079" x="4497388" y="582613"/>
          <p14:tracePt t="2080" x="4521200" y="582613"/>
          <p14:tracePt t="2081" x="4529138" y="574675"/>
          <p14:tracePt t="2082" x="4545013" y="574675"/>
          <p14:tracePt t="2083" x="4560888" y="574675"/>
          <p14:tracePt t="2084" x="4568825" y="566738"/>
          <p14:tracePt t="2085" x="4584700" y="566738"/>
          <p14:tracePt t="2086" x="4608513" y="558800"/>
          <p14:tracePt t="2087" x="4624388" y="558800"/>
          <p14:tracePt t="2088" x="4632325" y="550863"/>
          <p14:tracePt t="2089" x="4648200" y="550863"/>
          <p14:tracePt t="2090" x="4656138" y="550863"/>
          <p14:tracePt t="2091" x="4664075" y="542925"/>
          <p14:tracePt t="2092" x="4672013" y="542925"/>
          <p14:tracePt t="2093" x="4679950" y="534988"/>
          <p14:tracePt t="2094" x="4705350" y="534988"/>
          <p14:tracePt t="2095" x="4713288" y="534988"/>
          <p14:tracePt t="2096" x="4721225" y="527050"/>
          <p14:tracePt t="2098" x="4729163" y="527050"/>
          <p14:tracePt t="2099" x="4737100" y="527050"/>
          <p14:tracePt t="2100" x="4737100" y="519113"/>
          <p14:tracePt t="2101" x="4745038" y="519113"/>
          <p14:tracePt t="2103" x="4752975" y="519113"/>
          <p14:tracePt t="2107" x="4752975" y="509588"/>
          <p14:tracePt t="2108" x="4760913" y="509588"/>
          <p14:tracePt t="2137" x="4760913" y="501650"/>
          <p14:tracePt t="2139" x="4768850" y="501650"/>
          <p14:tracePt t="2150" x="4768850" y="509588"/>
          <p14:tracePt t="2151" x="4768850" y="519113"/>
          <p14:tracePt t="2154" x="4768850" y="527050"/>
          <p14:tracePt t="2156" x="4768850" y="534988"/>
          <p14:tracePt t="2158" x="4768850" y="542925"/>
          <p14:tracePt t="2159" x="4768850" y="550863"/>
          <p14:tracePt t="2162" x="4768850" y="574675"/>
          <p14:tracePt t="2163" x="4768850" y="582613"/>
          <p14:tracePt t="2164" x="4768850" y="590550"/>
          <p14:tracePt t="2165" x="4768850" y="598488"/>
          <p14:tracePt t="2166" x="4768850" y="606425"/>
          <p14:tracePt t="2167" x="4768850" y="614363"/>
          <p14:tracePt t="2168" x="4768850" y="622300"/>
          <p14:tracePt t="2169" x="4768850" y="630238"/>
          <p14:tracePt t="2170" x="4768850" y="646113"/>
          <p14:tracePt t="2171" x="4768850" y="654050"/>
          <p14:tracePt t="2172" x="4768850" y="669925"/>
          <p14:tracePt t="2173" x="4768850" y="677863"/>
          <p14:tracePt t="2174" x="4768850" y="685800"/>
          <p14:tracePt t="2175" x="4768850" y="693738"/>
          <p14:tracePt t="2176" x="4776788" y="701675"/>
          <p14:tracePt t="2178" x="4776788" y="717550"/>
          <p14:tracePt t="2179" x="4784725" y="733425"/>
          <p14:tracePt t="2180" x="4784725" y="741363"/>
          <p14:tracePt t="2181" x="4784725" y="749300"/>
          <p14:tracePt t="2182" x="4792663" y="757238"/>
          <p14:tracePt t="2183" x="4792663" y="773113"/>
          <p14:tracePt t="2184" x="4800600" y="781050"/>
          <p14:tracePt t="2185" x="4800600" y="788988"/>
          <p14:tracePt t="2186" x="4800600" y="812800"/>
          <p14:tracePt t="2187" x="4808538" y="820738"/>
          <p14:tracePt t="2188" x="4808538" y="828675"/>
          <p14:tracePt t="2189" x="4808538" y="836613"/>
          <p14:tracePt t="2190" x="4816475" y="852488"/>
          <p14:tracePt t="2191" x="4816475" y="862013"/>
          <p14:tracePt t="2192" x="4824413" y="869950"/>
          <p14:tracePt t="2193" x="4824413" y="877888"/>
          <p14:tracePt t="2194" x="4824413" y="893763"/>
          <p14:tracePt t="2195" x="4832350" y="901700"/>
          <p14:tracePt t="2196" x="4832350" y="909638"/>
          <p14:tracePt t="2197" x="4832350" y="925513"/>
          <p14:tracePt t="2198" x="4840288" y="933450"/>
          <p14:tracePt t="2199" x="4840288" y="949325"/>
          <p14:tracePt t="2200" x="4840288" y="957263"/>
          <p14:tracePt t="2201" x="4848225" y="973138"/>
          <p14:tracePt t="2202" x="4848225" y="981075"/>
          <p14:tracePt t="2203" x="4848225" y="996950"/>
          <p14:tracePt t="2204" x="4856163" y="1004888"/>
          <p14:tracePt t="2205" x="4856163" y="1012825"/>
          <p14:tracePt t="2206" x="4872038" y="1028700"/>
          <p14:tracePt t="2207" x="4872038" y="1036638"/>
          <p14:tracePt t="2208" x="4872038" y="1052513"/>
          <p14:tracePt t="2209" x="4879975" y="1068388"/>
          <p14:tracePt t="2210" x="4879975" y="1084263"/>
          <p14:tracePt t="2211" x="4879975" y="1092200"/>
          <p14:tracePt t="2212" x="4887913" y="1108075"/>
          <p14:tracePt t="2213" x="4887913" y="1116013"/>
          <p14:tracePt t="2214" x="4887913" y="1131888"/>
          <p14:tracePt t="2215" x="4895850" y="1139825"/>
          <p14:tracePt t="2216" x="4895850" y="1155700"/>
          <p14:tracePt t="2217" x="4895850" y="1179513"/>
          <p14:tracePt t="2218" x="4903788" y="1187450"/>
          <p14:tracePt t="2219" x="4903788" y="1204913"/>
          <p14:tracePt t="2220" x="4903788" y="1220788"/>
          <p14:tracePt t="2221" x="4903788" y="1236663"/>
          <p14:tracePt t="2222" x="4911725" y="1244600"/>
          <p14:tracePt t="2223" x="4911725" y="1268413"/>
          <p14:tracePt t="2224" x="4911725" y="1284288"/>
          <p14:tracePt t="2225" x="4919663" y="1292225"/>
          <p14:tracePt t="2226" x="4919663" y="1308100"/>
          <p14:tracePt t="2228" x="4919663" y="1339850"/>
          <p14:tracePt t="2229" x="4919663" y="1355725"/>
          <p14:tracePt t="2230" x="4927600" y="1371600"/>
          <p14:tracePt t="2231" x="4927600" y="1387475"/>
          <p14:tracePt t="2232" x="4927600" y="1411288"/>
          <p14:tracePt t="2233" x="4927600" y="1419225"/>
          <p14:tracePt t="2234" x="4927600" y="1435100"/>
          <p14:tracePt t="2235" x="4927600" y="1450975"/>
          <p14:tracePt t="2236" x="4927600" y="1474788"/>
          <p14:tracePt t="2237" x="4927600" y="1482725"/>
          <p14:tracePt t="2238" x="4927600" y="1498600"/>
          <p14:tracePt t="2239" x="4927600" y="1514475"/>
          <p14:tracePt t="2240" x="4927600" y="1522413"/>
          <p14:tracePt t="2241" x="4927600" y="1538288"/>
          <p14:tracePt t="2242" x="4927600" y="1563688"/>
          <p14:tracePt t="2243" x="4927600" y="1579563"/>
          <p14:tracePt t="2244" x="4927600" y="1587500"/>
          <p14:tracePt t="2245" x="4927600" y="1603375"/>
          <p14:tracePt t="2246" x="4927600" y="1611313"/>
          <p14:tracePt t="2247" x="4927600" y="1627188"/>
          <p14:tracePt t="2248" x="4927600" y="1635125"/>
          <p14:tracePt t="2249" x="4919663" y="1658938"/>
          <p14:tracePt t="2250" x="4919663" y="1666875"/>
          <p14:tracePt t="2251" x="4911725" y="1682750"/>
          <p14:tracePt t="2252" x="4911725" y="1690688"/>
          <p14:tracePt t="2253" x="4911725" y="1698625"/>
          <p14:tracePt t="2254" x="4903788" y="1706563"/>
          <p14:tracePt t="2255" x="4903788" y="1722438"/>
          <p14:tracePt t="2256" x="4895850" y="1730375"/>
          <p14:tracePt t="2257" x="4887913" y="1738313"/>
          <p14:tracePt t="2258" x="4887913" y="1754188"/>
          <p14:tracePt t="2259" x="4879975" y="1762125"/>
          <p14:tracePt t="2260" x="4879975" y="1770063"/>
          <p14:tracePt t="2261" x="4872038" y="1778000"/>
          <p14:tracePt t="2262" x="4872038" y="1785938"/>
          <p14:tracePt t="2263" x="4864100" y="1793875"/>
          <p14:tracePt t="2264" x="4864100" y="1801813"/>
          <p14:tracePt t="2265" x="4856163" y="1809750"/>
          <p14:tracePt t="2266" x="4848225" y="1817688"/>
          <p14:tracePt t="2267" x="4848225" y="1833563"/>
          <p14:tracePt t="2268" x="4840288" y="1833563"/>
          <p14:tracePt t="2269" x="4840288" y="1841500"/>
          <p14:tracePt t="2270" x="4832350" y="1849438"/>
          <p14:tracePt t="2271" x="4832350" y="1857375"/>
          <p14:tracePt t="2272" x="4824413" y="1857375"/>
          <p14:tracePt t="2273" x="4824413" y="1865313"/>
          <p14:tracePt t="2274" x="4824413" y="1873250"/>
          <p14:tracePt t="2275" x="4808538" y="1873250"/>
          <p14:tracePt t="2276" x="4808538" y="1881188"/>
          <p14:tracePt t="2278" x="4800600" y="1890713"/>
          <p14:tracePt t="2279" x="4800600" y="1898650"/>
          <p14:tracePt t="2281" x="4792663" y="1906588"/>
          <p14:tracePt t="2285" x="4792663" y="1914525"/>
          <p14:tracePt t="2287" x="4784725" y="1914525"/>
          <p14:tracePt t="2289" x="4784725" y="1922463"/>
          <p14:tracePt t="2294" x="4784725" y="1930400"/>
          <p14:tracePt t="2297" x="4776788" y="1930400"/>
          <p14:tracePt t="2302" x="4776788" y="1938338"/>
          <p14:tracePt t="2325" x="4776788" y="1946275"/>
          <p14:tracePt t="2333" x="4768850" y="1946275"/>
          <p14:tracePt t="2337" x="4760913" y="1946275"/>
          <p14:tracePt t="2339" x="4752975" y="1946275"/>
          <p14:tracePt t="2340" x="4752975" y="1954213"/>
          <p14:tracePt t="2342" x="4745038" y="1954213"/>
          <p14:tracePt t="2345" x="4737100" y="1954213"/>
          <p14:tracePt t="2346" x="4729163" y="1954213"/>
          <p14:tracePt t="2348" x="4721225" y="1954213"/>
          <p14:tracePt t="2351" x="4713288" y="1954213"/>
          <p14:tracePt t="2352" x="4705350" y="1954213"/>
          <p14:tracePt t="2353" x="4705350" y="1946275"/>
          <p14:tracePt t="2354" x="4695825" y="1946275"/>
          <p14:tracePt t="2356" x="4687888" y="1946275"/>
          <p14:tracePt t="2357" x="4687888" y="1938338"/>
          <p14:tracePt t="2358" x="4679950" y="1938338"/>
          <p14:tracePt t="2360" x="4672013" y="1930400"/>
          <p14:tracePt t="2361" x="4664075" y="1930400"/>
          <p14:tracePt t="2363" x="4656138" y="1922463"/>
          <p14:tracePt t="2365" x="4648200" y="1922463"/>
          <p14:tracePt t="2366" x="4640263" y="1914525"/>
          <p14:tracePt t="2368" x="4632325" y="1914525"/>
          <p14:tracePt t="2370" x="4624388" y="1906588"/>
          <p14:tracePt t="2371" x="4616450" y="1906588"/>
          <p14:tracePt t="2373" x="4608513" y="1898650"/>
          <p14:tracePt t="2375" x="4600575" y="1898650"/>
          <p14:tracePt t="2376" x="4592638" y="1890713"/>
          <p14:tracePt t="2378" x="4584700" y="1890713"/>
          <p14:tracePt t="2379" x="4576763" y="1881188"/>
          <p14:tracePt t="2381" x="4568825" y="1881188"/>
          <p14:tracePt t="2383" x="4560888" y="1873250"/>
          <p14:tracePt t="2384" x="4552950" y="1873250"/>
          <p14:tracePt t="2386" x="4545013" y="1865313"/>
          <p14:tracePt t="2387" x="4537075" y="1865313"/>
          <p14:tracePt t="2389" x="4529138" y="1865313"/>
          <p14:tracePt t="2390" x="4529138" y="1857375"/>
          <p14:tracePt t="2391" x="4521200" y="1857375"/>
          <p14:tracePt t="2393" x="4513263" y="1849438"/>
          <p14:tracePt t="2394" x="4505325" y="1849438"/>
          <p14:tracePt t="2396" x="4497388" y="1849438"/>
          <p14:tracePt t="2397" x="4497388" y="1841500"/>
          <p14:tracePt t="2398" x="4489450" y="1841500"/>
          <p14:tracePt t="2399" x="4473575" y="1841500"/>
          <p14:tracePt t="2401" x="4465638" y="1825625"/>
          <p14:tracePt t="2403" x="4457700" y="1825625"/>
          <p14:tracePt t="2405" x="4449763" y="1825625"/>
          <p14:tracePt t="2406" x="4449763" y="1817688"/>
          <p14:tracePt t="2407" x="4441825" y="1817688"/>
          <p14:tracePt t="2410" x="4433888" y="1817688"/>
          <p14:tracePt t="2412" x="4425950" y="1817688"/>
          <p14:tracePt t="2413" x="4425950" y="1809750"/>
          <p14:tracePt t="2416" x="4418013" y="1809750"/>
          <p14:tracePt t="2421" x="4410075" y="1801813"/>
          <p14:tracePt t="2429" x="4402138" y="1801813"/>
          <p14:tracePt t="2438" x="4394200" y="1801813"/>
          <p14:tracePt t="2446" x="4386263" y="1801813"/>
          <p14:tracePt t="2453" x="4378325" y="1801813"/>
          <p14:tracePt t="2459" x="4370388" y="1801813"/>
          <p14:tracePt t="2463" x="4370388" y="1793875"/>
          <p14:tracePt t="2465" x="4362450" y="1793875"/>
          <p14:tracePt t="2470" x="4352925" y="1793875"/>
          <p14:tracePt t="2474" x="4352925" y="1785938"/>
          <p14:tracePt t="2475" x="4344988" y="1785938"/>
          <p14:tracePt t="2481" x="4337050" y="1785938"/>
          <p14:tracePt t="2484" x="4337050" y="1778000"/>
          <p14:tracePt t="2485" x="4329113" y="1778000"/>
          <p14:tracePt t="2489" x="4321175" y="1778000"/>
          <p14:tracePt t="2493" x="4313238" y="1778000"/>
          <p14:tracePt t="2495" x="4313238" y="1770063"/>
          <p14:tracePt t="2496" x="4305300" y="1770063"/>
          <p14:tracePt t="2500" x="4297363" y="1770063"/>
          <p14:tracePt t="2502" x="4297363" y="1762125"/>
          <p14:tracePt t="2503" x="4289425" y="1762125"/>
          <p14:tracePt t="2506" x="4281488" y="1762125"/>
          <p14:tracePt t="2507" x="4273550" y="1762125"/>
          <p14:tracePt t="2508" x="4273550" y="1754188"/>
          <p14:tracePt t="2509" x="4265613" y="1754188"/>
          <p14:tracePt t="2511" x="4257675" y="1754188"/>
          <p14:tracePt t="2513" x="4249738" y="1754188"/>
          <p14:tracePt t="2515" x="4249738" y="1746250"/>
          <p14:tracePt t="2516" x="4241800" y="1746250"/>
          <p14:tracePt t="2521" x="4233863" y="1746250"/>
          <p14:tracePt t="2528" x="4225925" y="1738313"/>
          <p14:tracePt t="2533" x="4217988" y="1738313"/>
          <p14:tracePt t="2540" x="4210050" y="1738313"/>
          <p14:tracePt t="2550" x="4202113" y="1738313"/>
          <p14:tracePt t="2561" x="4202113" y="1730375"/>
          <p14:tracePt t="2565" x="4194175" y="1730375"/>
          <p14:tracePt t="2572" x="4186238" y="1722438"/>
          <p14:tracePt t="2578" x="4178300" y="1714500"/>
          <p14:tracePt t="2580" x="4170363" y="1714500"/>
          <p14:tracePt t="2581" x="4170363" y="1706563"/>
          <p14:tracePt t="2583" x="4162425" y="1706563"/>
          <p14:tracePt t="2585" x="4162425" y="1698625"/>
          <p14:tracePt t="2586" x="4154488" y="1698625"/>
          <p14:tracePt t="2588" x="4146550" y="1690688"/>
          <p14:tracePt t="2590" x="4146550" y="1682750"/>
          <p14:tracePt t="2591" x="4130675" y="1682750"/>
          <p14:tracePt t="2593" x="4122738" y="1674813"/>
          <p14:tracePt t="2596" x="4114800" y="1666875"/>
          <p14:tracePt t="2598" x="4106863" y="1658938"/>
          <p14:tracePt t="2600" x="4106863" y="1651000"/>
          <p14:tracePt t="2601" x="4098925" y="1651000"/>
          <p14:tracePt t="2602" x="4090988" y="1643063"/>
          <p14:tracePt t="2605" x="4083050" y="1635125"/>
          <p14:tracePt t="2607" x="4075113" y="1627188"/>
          <p14:tracePt t="2609" x="4067175" y="1619250"/>
          <p14:tracePt t="2611" x="4059238" y="1611313"/>
          <p14:tracePt t="2613" x="4051300" y="1603375"/>
          <p14:tracePt t="2614" x="4043363" y="1603375"/>
          <p14:tracePt t="2615" x="4043363" y="1595438"/>
          <p14:tracePt t="2616" x="4035425" y="1595438"/>
          <p14:tracePt t="2617" x="4035425" y="1587500"/>
          <p14:tracePt t="2618" x="4027488" y="1587500"/>
          <p14:tracePt t="2619" x="4019550" y="1579563"/>
          <p14:tracePt t="2621" x="4011613" y="1571625"/>
          <p14:tracePt t="2623" x="4002088" y="1563688"/>
          <p14:tracePt t="2624" x="3994150" y="1563688"/>
          <p14:tracePt t="2625" x="3994150" y="1555750"/>
          <p14:tracePt t="2626" x="3986213" y="1555750"/>
          <p14:tracePt t="2627" x="3978275" y="1547813"/>
          <p14:tracePt t="2629" x="3970338" y="1538288"/>
          <p14:tracePt t="2631" x="3962400" y="1530350"/>
          <p14:tracePt t="2632" x="3954463" y="1530350"/>
          <p14:tracePt t="2634" x="3946525" y="1522413"/>
          <p14:tracePt t="2636" x="3938588" y="1514475"/>
          <p14:tracePt t="2637" x="3930650" y="1514475"/>
          <p14:tracePt t="2638" x="3930650" y="1506538"/>
          <p14:tracePt t="2639" x="3922713" y="1506538"/>
          <p14:tracePt t="2640" x="3922713" y="1490663"/>
          <p14:tracePt t="2641" x="3914775" y="1490663"/>
          <p14:tracePt t="2642" x="3906838" y="1490663"/>
          <p14:tracePt t="2643" x="3906838" y="1482725"/>
          <p14:tracePt t="2644" x="3898900" y="1482725"/>
          <p14:tracePt t="2645" x="3898900" y="1474788"/>
          <p14:tracePt t="2646" x="3890963" y="1474788"/>
          <p14:tracePt t="2648" x="3883025" y="1466850"/>
          <p14:tracePt t="2650" x="3875088" y="1458913"/>
          <p14:tracePt t="2651" x="3867150" y="1458913"/>
          <p14:tracePt t="2653" x="3859213" y="1450975"/>
          <p14:tracePt t="2655" x="3851275" y="1450975"/>
          <p14:tracePt t="2657" x="3851275" y="1443038"/>
          <p14:tracePt t="2658" x="3843338" y="1443038"/>
          <p14:tracePt t="2660" x="3835400" y="1435100"/>
          <p14:tracePt t="2662" x="3827463" y="1435100"/>
          <p14:tracePt t="2664" x="3827463" y="1427163"/>
          <p14:tracePt t="2665" x="3819525" y="1427163"/>
          <p14:tracePt t="2670" x="3811588" y="1427163"/>
          <p14:tracePt t="2674" x="3811588" y="1419225"/>
          <p14:tracePt t="2676" x="3803650" y="1419225"/>
          <p14:tracePt t="2692" x="3787775" y="1419225"/>
          <p14:tracePt t="2701" x="3787775" y="1411288"/>
          <p14:tracePt t="2724" x="3779838" y="1411288"/>
          <p14:tracePt t="2954" x="3795713" y="1411288"/>
          <p14:tracePt t="2958" x="3811588" y="1411288"/>
          <p14:tracePt t="2960" x="3819525" y="1411288"/>
          <p14:tracePt t="2963" x="3835400" y="1411288"/>
          <p14:tracePt t="2965" x="3843338" y="1411288"/>
          <p14:tracePt t="2967" x="3851275" y="1411288"/>
          <p14:tracePt t="2969" x="3859213" y="1411288"/>
          <p14:tracePt t="2971" x="3867150" y="1411288"/>
          <p14:tracePt t="2973" x="3875088" y="1411288"/>
          <p14:tracePt t="2975" x="3883025" y="1411288"/>
          <p14:tracePt t="2976" x="3890963" y="1411288"/>
          <p14:tracePt t="2979" x="3898900" y="1411288"/>
          <p14:tracePt t="2980" x="3906838" y="1411288"/>
          <p14:tracePt t="2982" x="3914775" y="1411288"/>
          <p14:tracePt t="2984" x="3922713" y="1411288"/>
          <p14:tracePt t="2985" x="3930650" y="1411288"/>
          <p14:tracePt t="2987" x="3938588" y="1411288"/>
          <p14:tracePt t="2989" x="3946525" y="1411288"/>
          <p14:tracePt t="2990" x="3954463" y="1411288"/>
          <p14:tracePt t="2991" x="3954463" y="1419225"/>
          <p14:tracePt t="2992" x="3962400" y="1419225"/>
          <p14:tracePt t="2995" x="3978275" y="1419225"/>
          <p14:tracePt t="2997" x="3986213" y="1419225"/>
          <p14:tracePt t="2998" x="3994150" y="1419225"/>
          <p14:tracePt t="3000" x="4002088" y="1419225"/>
          <p14:tracePt t="3002" x="4011613" y="1419225"/>
          <p14:tracePt t="3003" x="4019550" y="1419225"/>
          <p14:tracePt t="3005" x="4027488" y="1419225"/>
          <p14:tracePt t="3006" x="4035425" y="1419225"/>
          <p14:tracePt t="3008" x="4043363" y="1419225"/>
          <p14:tracePt t="3009" x="4051300" y="1419225"/>
          <p14:tracePt t="3011" x="4059238" y="1419225"/>
          <p14:tracePt t="3012" x="4067175" y="1419225"/>
          <p14:tracePt t="3014" x="4075113" y="1419225"/>
          <p14:tracePt t="3015" x="4083050" y="1419225"/>
          <p14:tracePt t="3017" x="4090988" y="1419225"/>
          <p14:tracePt t="3018" x="4098925" y="1419225"/>
          <p14:tracePt t="3020" x="4106863" y="1419225"/>
          <p14:tracePt t="3021" x="4114800" y="1419225"/>
          <p14:tracePt t="3023" x="4122738" y="1419225"/>
          <p14:tracePt t="3024" x="4138613" y="1419225"/>
          <p14:tracePt t="3025" x="4146550" y="1419225"/>
          <p14:tracePt t="3027" x="4154488" y="1419225"/>
          <p14:tracePt t="3028" x="4162425" y="1419225"/>
          <p14:tracePt t="3030" x="4170363" y="1419225"/>
          <p14:tracePt t="3031" x="4178300" y="1419225"/>
          <p14:tracePt t="3032" x="4194175" y="1419225"/>
          <p14:tracePt t="3033" x="4202113" y="1411288"/>
          <p14:tracePt t="3034" x="4210050" y="1411288"/>
          <p14:tracePt t="3035" x="4217988" y="1411288"/>
          <p14:tracePt t="3036" x="4225925" y="1411288"/>
          <p14:tracePt t="3037" x="4233863" y="1403350"/>
          <p14:tracePt t="3038" x="4241800" y="1403350"/>
          <p14:tracePt t="3039" x="4249738" y="1403350"/>
          <p14:tracePt t="3041" x="4257675" y="1403350"/>
          <p14:tracePt t="3042" x="4265613" y="1403350"/>
          <p14:tracePt t="3043" x="4273550" y="1403350"/>
          <p14:tracePt t="3044" x="4281488" y="1403350"/>
          <p14:tracePt t="3045" x="4289425" y="1403350"/>
          <p14:tracePt t="3046" x="4297363" y="1403350"/>
          <p14:tracePt t="3047" x="4305300" y="1403350"/>
          <p14:tracePt t="3048" x="4313238" y="1403350"/>
          <p14:tracePt t="3049" x="4321175" y="1403350"/>
          <p14:tracePt t="3050" x="4329113" y="1395413"/>
          <p14:tracePt t="3051" x="4337050" y="1395413"/>
          <p14:tracePt t="3052" x="4344988" y="1395413"/>
          <p14:tracePt t="3053" x="4352925" y="1395413"/>
          <p14:tracePt t="3054" x="4362450" y="1395413"/>
          <p14:tracePt t="3055" x="4370388" y="1395413"/>
          <p14:tracePt t="3056" x="4378325" y="1395413"/>
          <p14:tracePt t="3057" x="4386263" y="1395413"/>
          <p14:tracePt t="3058" x="4394200" y="1395413"/>
          <p14:tracePt t="3059" x="4402138" y="1395413"/>
          <p14:tracePt t="3060" x="4410075" y="1395413"/>
          <p14:tracePt t="3061" x="4418013" y="1395413"/>
          <p14:tracePt t="3062" x="4433888" y="1395413"/>
          <p14:tracePt t="3063" x="4441825" y="1395413"/>
          <p14:tracePt t="3064" x="4457700" y="1395413"/>
          <p14:tracePt t="3065" x="4465638" y="1395413"/>
          <p14:tracePt t="3066" x="4473575" y="1395413"/>
          <p14:tracePt t="3067" x="4481513" y="1395413"/>
          <p14:tracePt t="3068" x="4489450" y="1395413"/>
          <p14:tracePt t="3069" x="4497388" y="1395413"/>
          <p14:tracePt t="3070" x="4513263" y="1395413"/>
          <p14:tracePt t="3071" x="4521200" y="1395413"/>
          <p14:tracePt t="3072" x="4529138" y="1395413"/>
          <p14:tracePt t="3073" x="4537075" y="1395413"/>
          <p14:tracePt t="3074" x="4545013" y="1395413"/>
          <p14:tracePt t="3075" x="4560888" y="1395413"/>
          <p14:tracePt t="3076" x="4568825" y="1395413"/>
          <p14:tracePt t="3077" x="4576763" y="1395413"/>
          <p14:tracePt t="3078" x="4584700" y="1395413"/>
          <p14:tracePt t="3079" x="4592638" y="1395413"/>
          <p14:tracePt t="3080" x="4616450" y="1395413"/>
          <p14:tracePt t="3081" x="4624388" y="1395413"/>
          <p14:tracePt t="3082" x="4632325" y="1395413"/>
          <p14:tracePt t="3083" x="4648200" y="1395413"/>
          <p14:tracePt t="3084" x="4656138" y="1395413"/>
          <p14:tracePt t="3085" x="4664075" y="1387475"/>
          <p14:tracePt t="3086" x="4672013" y="1387475"/>
          <p14:tracePt t="3087" x="4687888" y="1387475"/>
          <p14:tracePt t="3088" x="4695825" y="1387475"/>
          <p14:tracePt t="3089" x="4705350" y="1387475"/>
          <p14:tracePt t="3090" x="4721225" y="1387475"/>
          <p14:tracePt t="3091" x="4729163" y="1387475"/>
          <p14:tracePt t="3092" x="4745038" y="1387475"/>
          <p14:tracePt t="3093" x="4752975" y="1387475"/>
          <p14:tracePt t="3095" x="4784725" y="1387475"/>
          <p14:tracePt t="3096" x="4792663" y="1379538"/>
          <p14:tracePt t="3097" x="4808538" y="1379538"/>
          <p14:tracePt t="3098" x="4816475" y="1379538"/>
          <p14:tracePt t="3099" x="4832350" y="1379538"/>
          <p14:tracePt t="3100" x="4840288" y="1379538"/>
          <p14:tracePt t="3101" x="4856163" y="1379538"/>
          <p14:tracePt t="3102" x="4864100" y="1379538"/>
          <p14:tracePt t="3103" x="4879975" y="1379538"/>
          <p14:tracePt t="3104" x="4903788" y="1371600"/>
          <p14:tracePt t="3105" x="4911725" y="1371600"/>
          <p14:tracePt t="3106" x="4927600" y="1371600"/>
          <p14:tracePt t="3107" x="4935538" y="1371600"/>
          <p14:tracePt t="3108" x="4951413" y="1371600"/>
          <p14:tracePt t="3109" x="4959350" y="1371600"/>
          <p14:tracePt t="3110" x="4983163" y="1371600"/>
          <p14:tracePt t="3111" x="4999038" y="1371600"/>
          <p14:tracePt t="3111" x="5006975" y="1371600"/>
          <p14:tracePt t="3113" x="5022850" y="1371600"/>
          <p14:tracePt t="3114" x="5030788" y="1371600"/>
          <p14:tracePt t="3115" x="5046663" y="1371600"/>
          <p14:tracePt t="3116" x="5072063" y="1371600"/>
          <p14:tracePt t="3117" x="5087938" y="1371600"/>
          <p14:tracePt t="3118" x="5095875" y="1363663"/>
          <p14:tracePt t="3119" x="5111750" y="1363663"/>
          <p14:tracePt t="3120" x="5119688" y="1363663"/>
          <p14:tracePt t="3121" x="5135563" y="1363663"/>
          <p14:tracePt t="3122" x="5159375" y="1363663"/>
          <p14:tracePt t="3123" x="5167313" y="1363663"/>
          <p14:tracePt t="3124" x="5183188" y="1363663"/>
          <p14:tracePt t="3125" x="5191125" y="1363663"/>
          <p14:tracePt t="3126" x="5207000" y="1363663"/>
          <p14:tracePt t="3127" x="5214938" y="1363663"/>
          <p14:tracePt t="3128" x="5230813" y="1363663"/>
          <p14:tracePt t="3129" x="5246688" y="1363663"/>
          <p14:tracePt t="3130" x="5254625" y="1363663"/>
          <p14:tracePt t="3131" x="5278438" y="1363663"/>
          <p14:tracePt t="3132" x="5286375" y="1363663"/>
          <p14:tracePt t="3133" x="5302250" y="1363663"/>
          <p14:tracePt t="3134" x="5310188" y="1363663"/>
          <p14:tracePt t="3135" x="5326063" y="1363663"/>
          <p14:tracePt t="3136" x="5334000" y="1363663"/>
          <p14:tracePt t="3137" x="5349875" y="1363663"/>
          <p14:tracePt t="3138" x="5357813" y="1363663"/>
          <p14:tracePt t="3139" x="5373688" y="1363663"/>
          <p14:tracePt t="3140" x="5397500" y="1363663"/>
          <p14:tracePt t="3141" x="5407025" y="1363663"/>
          <p14:tracePt t="3142" x="5422900" y="1363663"/>
          <p14:tracePt t="3143" x="5430838" y="1363663"/>
          <p14:tracePt t="3144" x="5446713" y="1363663"/>
          <p14:tracePt t="3145" x="5454650" y="1363663"/>
          <p14:tracePt t="3146" x="5462588" y="1363663"/>
          <p14:tracePt t="3147" x="5478463" y="1363663"/>
          <p14:tracePt t="3148" x="5486400" y="1363663"/>
          <p14:tracePt t="3149" x="5510213" y="1363663"/>
          <p14:tracePt t="3150" x="5518150" y="1363663"/>
          <p14:tracePt t="3151" x="5526088" y="1363663"/>
          <p14:tracePt t="3152" x="5541963" y="1363663"/>
          <p14:tracePt t="3153" x="5549900" y="1363663"/>
          <p14:tracePt t="3154" x="5565775" y="1363663"/>
          <p14:tracePt t="3155" x="5573713" y="1363663"/>
          <p14:tracePt t="3156" x="5581650" y="1363663"/>
          <p14:tracePt t="3157" x="5597525" y="1363663"/>
          <p14:tracePt t="3158" x="5605463" y="1363663"/>
          <p14:tracePt t="3159" x="5613400" y="1363663"/>
          <p14:tracePt t="3160" x="5629275" y="1363663"/>
          <p14:tracePt t="3161" x="5637213" y="1363663"/>
          <p14:tracePt t="3162" x="5645150" y="1363663"/>
          <p14:tracePt t="3163" x="5661025" y="1363663"/>
          <p14:tracePt t="3164" x="5676900" y="1363663"/>
          <p14:tracePt t="3165" x="5684838" y="1363663"/>
          <p14:tracePt t="3166" x="5700713" y="1363663"/>
          <p14:tracePt t="3167" x="5708650" y="1363663"/>
          <p14:tracePt t="3168" x="5716588" y="1363663"/>
          <p14:tracePt t="3169" x="5732463" y="1371600"/>
          <p14:tracePt t="3170" x="5740400" y="1371600"/>
          <p14:tracePt t="3171" x="5749925" y="1371600"/>
          <p14:tracePt t="3172" x="5765800" y="1371600"/>
          <p14:tracePt t="3173" x="5773738" y="1379538"/>
          <p14:tracePt t="3174" x="5781675" y="1379538"/>
          <p14:tracePt t="3175" x="5805488" y="1379538"/>
          <p14:tracePt t="3176" x="5813425" y="1379538"/>
          <p14:tracePt t="3177" x="5829300" y="1379538"/>
          <p14:tracePt t="3178" x="5837238" y="1387475"/>
          <p14:tracePt t="3178" x="5853113" y="1387475"/>
          <p14:tracePt t="3180" x="5861050" y="1387475"/>
          <p14:tracePt t="3181" x="5868988" y="1387475"/>
          <p14:tracePt t="3182" x="5884863" y="1387475"/>
          <p14:tracePt t="3183" x="5892800" y="1387475"/>
          <p14:tracePt t="3184" x="5916613" y="1395413"/>
          <p14:tracePt t="3185" x="5924550" y="1395413"/>
          <p14:tracePt t="3186" x="5940425" y="1395413"/>
          <p14:tracePt t="3187" x="5948363" y="1395413"/>
          <p14:tracePt t="3188" x="5964238" y="1395413"/>
          <p14:tracePt t="3189" x="5980113" y="1403350"/>
          <p14:tracePt t="3190" x="5988050" y="1403350"/>
          <p14:tracePt t="3191" x="6011863" y="1403350"/>
          <p14:tracePt t="3192" x="6019800" y="1403350"/>
          <p14:tracePt t="3193" x="6035675" y="1403350"/>
          <p14:tracePt t="3194" x="6051550" y="1419225"/>
          <p14:tracePt t="3195" x="6059488" y="1419225"/>
          <p14:tracePt t="3196" x="6075363" y="1419225"/>
          <p14:tracePt t="3197" x="6083300" y="1419225"/>
          <p14:tracePt t="3198" x="6108700" y="1419225"/>
          <p14:tracePt t="3199" x="6124575" y="1427163"/>
          <p14:tracePt t="3200" x="6140450" y="1427163"/>
          <p14:tracePt t="3201" x="6148388" y="1427163"/>
          <p14:tracePt t="3202" x="6172200" y="1427163"/>
          <p14:tracePt t="3203" x="6188075" y="1427163"/>
          <p14:tracePt t="3204" x="6203950" y="1427163"/>
          <p14:tracePt t="3205" x="6211888" y="1427163"/>
          <p14:tracePt t="3206" x="6227763" y="1427163"/>
          <p14:tracePt t="3207" x="6251575" y="1435100"/>
          <p14:tracePt t="3208" x="6259513" y="1435100"/>
          <p14:tracePt t="3209" x="6275388" y="1435100"/>
          <p14:tracePt t="3210" x="6291263" y="1435100"/>
          <p14:tracePt t="3211" x="6315075" y="1435100"/>
          <p14:tracePt t="3212" x="6330950" y="1435100"/>
          <p14:tracePt t="3213" x="6346825" y="1435100"/>
          <p14:tracePt t="3214" x="6370638" y="1435100"/>
          <p14:tracePt t="3215" x="6410325" y="1435100"/>
          <p14:tracePt t="3216" x="6426200" y="1435100"/>
          <p14:tracePt t="3217" x="6459538" y="1435100"/>
          <p14:tracePt t="3218" x="6475413" y="1435100"/>
          <p14:tracePt t="3219" x="6499225" y="1435100"/>
          <p14:tracePt t="3220" x="6515100" y="1435100"/>
          <p14:tracePt t="3221" x="6530975" y="1435100"/>
          <p14:tracePt t="3222" x="6554788" y="1435100"/>
          <p14:tracePt t="3223" x="6570663" y="1435100"/>
          <p14:tracePt t="3224" x="6602413" y="1435100"/>
          <p14:tracePt t="3225" x="6618288" y="1435100"/>
          <p14:tracePt t="3226" x="6634163" y="1435100"/>
          <p14:tracePt t="3227" x="6657975" y="1435100"/>
          <p14:tracePt t="3228" x="6673850" y="1435100"/>
          <p14:tracePt t="3229" x="6689725" y="1435100"/>
          <p14:tracePt t="3230" x="6713538" y="1435100"/>
          <p14:tracePt t="3231" x="6745288" y="1435100"/>
          <p14:tracePt t="3232" x="6761163" y="1435100"/>
          <p14:tracePt t="3233" x="6777038" y="1435100"/>
          <p14:tracePt t="3234" x="6802438" y="1435100"/>
          <p14:tracePt t="3235" x="6818313" y="1427163"/>
          <p14:tracePt t="3236" x="6834188" y="1427163"/>
          <p14:tracePt t="3237" x="6865938" y="1427163"/>
          <p14:tracePt t="3238" x="6881813" y="1427163"/>
          <p14:tracePt t="3239" x="6905625" y="1427163"/>
          <p14:tracePt t="3240" x="6921500" y="1411288"/>
          <p14:tracePt t="3241" x="6945313" y="1411288"/>
          <p14:tracePt t="3242" x="6961188" y="1411288"/>
          <p14:tracePt t="3243" x="6977063" y="1411288"/>
          <p14:tracePt t="3244" x="6992938" y="1411288"/>
          <p14:tracePt t="3245" x="7016750" y="1403350"/>
          <p14:tracePt t="3246" x="7032625" y="1403350"/>
          <p14:tracePt t="3247" x="7048500" y="1403350"/>
          <p14:tracePt t="3248" x="7080250" y="1403350"/>
          <p14:tracePt t="3249" x="7104063" y="1403350"/>
          <p14:tracePt t="3250" x="7119938" y="1395413"/>
          <p14:tracePt t="3251" x="7135813" y="1395413"/>
          <p14:tracePt t="3252" x="7161213" y="1395413"/>
          <p14:tracePt t="3253" x="7177088" y="1395413"/>
          <p14:tracePt t="3254" x="7192963" y="1387475"/>
          <p14:tracePt t="3255" x="7216775" y="1387475"/>
          <p14:tracePt t="3256" x="7224713" y="1387475"/>
          <p14:tracePt t="3257" x="7240588" y="1387475"/>
          <p14:tracePt t="3258" x="7256463" y="1379538"/>
          <p14:tracePt t="3259" x="7280275" y="1379538"/>
          <p14:tracePt t="3260" x="7296150" y="1379538"/>
          <p14:tracePt t="3261" x="7312025" y="1363663"/>
          <p14:tracePt t="3262" x="7335838" y="1363663"/>
          <p14:tracePt t="3263" x="7351713" y="1363663"/>
          <p14:tracePt t="3264" x="7367588" y="1363663"/>
          <p14:tracePt t="3265" x="7375525" y="1355725"/>
          <p14:tracePt t="3266" x="7399338" y="1355725"/>
          <p14:tracePt t="3267" x="7415213" y="1355725"/>
          <p14:tracePt t="3268" x="7423150" y="1355725"/>
          <p14:tracePt t="3269" x="7439025" y="1355725"/>
          <p14:tracePt t="3270" x="7462838" y="1347788"/>
          <p14:tracePt t="3271" x="7470775" y="1347788"/>
          <p14:tracePt t="3272" x="7486650" y="1347788"/>
          <p14:tracePt t="3273" x="7504113" y="1347788"/>
          <p14:tracePt t="3274" x="7519988" y="1347788"/>
          <p14:tracePt t="3275" x="7527925" y="1339850"/>
          <p14:tracePt t="3276" x="7551738" y="1339850"/>
          <p14:tracePt t="3278" x="7575550" y="1339850"/>
          <p14:tracePt t="3279" x="7583488" y="1339850"/>
          <p14:tracePt t="3280" x="7599363" y="1339850"/>
          <p14:tracePt t="3281" x="7607300" y="1339850"/>
          <p14:tracePt t="3282" x="7623175" y="1339850"/>
          <p14:tracePt t="3283" x="7631113" y="1339850"/>
          <p14:tracePt t="3284" x="7646988" y="1339850"/>
          <p14:tracePt t="3285" x="7654925" y="1339850"/>
          <p14:tracePt t="3286" x="7678738" y="1339850"/>
          <p14:tracePt t="3287" x="7686675" y="1339850"/>
          <p14:tracePt t="3288" x="7702550" y="1339850"/>
          <p14:tracePt t="3289" x="7710488" y="1339850"/>
          <p14:tracePt t="3290" x="7718425" y="1339850"/>
          <p14:tracePt t="3291" x="7734300" y="1339850"/>
          <p14:tracePt t="3292" x="7742238" y="1339850"/>
          <p14:tracePt t="3293" x="7750175" y="1339850"/>
          <p14:tracePt t="3294" x="7766050" y="1339850"/>
          <p14:tracePt t="3295" x="7773988" y="1339850"/>
          <p14:tracePt t="3296" x="7789863" y="1339850"/>
          <p14:tracePt t="3297" x="7797800" y="1339850"/>
          <p14:tracePt t="3298" x="7821613" y="1339850"/>
          <p14:tracePt t="3299" x="7829550" y="1339850"/>
          <p14:tracePt t="3300" x="7839075" y="1339850"/>
          <p14:tracePt t="3301" x="7854950" y="1339850"/>
          <p14:tracePt t="3302" x="7862888" y="1339850"/>
          <p14:tracePt t="3303" x="7878763" y="1339850"/>
          <p14:tracePt t="3304" x="7886700" y="1339850"/>
          <p14:tracePt t="3305" x="7894638" y="1339850"/>
          <p14:tracePt t="3306" x="7910513" y="1339850"/>
          <p14:tracePt t="3307" x="7918450" y="1339850"/>
          <p14:tracePt t="3308" x="7934325" y="1339850"/>
          <p14:tracePt t="3309" x="7942263" y="1339850"/>
          <p14:tracePt t="3310" x="7966075" y="1339850"/>
          <p14:tracePt t="3311" x="7974013" y="1339850"/>
          <p14:tracePt t="3312" x="7989888" y="1339850"/>
          <p14:tracePt t="3313" x="7997825" y="1339850"/>
          <p14:tracePt t="3314" x="8013700" y="1347788"/>
          <p14:tracePt t="3315" x="8029575" y="1347788"/>
          <p14:tracePt t="3316" x="8037513" y="1347788"/>
          <p14:tracePt t="3317" x="8061325" y="1347788"/>
          <p14:tracePt t="3318" x="8069263" y="1355725"/>
          <p14:tracePt t="3319" x="8085138" y="1355725"/>
          <p14:tracePt t="3320" x="8101013" y="1355725"/>
          <p14:tracePt t="3321" x="8124825" y="1363663"/>
          <p14:tracePt t="3322" x="8132763" y="1363663"/>
          <p14:tracePt t="3323" x="8148638" y="1363663"/>
          <p14:tracePt t="3324" x="8164513" y="1363663"/>
          <p14:tracePt t="3325" x="8189913" y="1379538"/>
          <p14:tracePt t="3326" x="8197850" y="1379538"/>
          <p14:tracePt t="3327" x="8213725" y="1379538"/>
          <p14:tracePt t="3328" x="8229600" y="1379538"/>
          <p14:tracePt t="3329" x="8237538" y="1387475"/>
          <p14:tracePt t="3330" x="8253413" y="1387475"/>
          <p14:tracePt t="3331" x="8277225" y="1387475"/>
          <p14:tracePt t="3332" x="8293100" y="1395413"/>
          <p14:tracePt t="3333" x="8308975" y="1395413"/>
          <p14:tracePt t="3334" x="8332788" y="1395413"/>
          <p14:tracePt t="3335" x="8348663" y="1395413"/>
          <p14:tracePt t="3336" x="8356600" y="1403350"/>
          <p14:tracePt t="3337" x="8372475" y="1403350"/>
          <p14:tracePt t="3338" x="8388350" y="1403350"/>
          <p14:tracePt t="3339" x="8412163" y="1411288"/>
          <p14:tracePt t="3340" x="8428038" y="1411288"/>
          <p14:tracePt t="3341" x="8435975" y="1411288"/>
          <p14:tracePt t="3342" x="8451850" y="1419225"/>
          <p14:tracePt t="3343" x="8475663" y="1419225"/>
          <p14:tracePt t="3344" x="8491538" y="1419225"/>
          <p14:tracePt t="3345" x="8515350" y="1435100"/>
          <p14:tracePt t="3346" x="8523288" y="1435100"/>
          <p14:tracePt t="3347" x="8540750" y="1435100"/>
          <p14:tracePt t="3348" x="8556625" y="1435100"/>
          <p14:tracePt t="3349" x="8580438" y="1443038"/>
          <p14:tracePt t="3350" x="8596313" y="1443038"/>
          <p14:tracePt t="3351" x="8612188" y="1443038"/>
          <p14:tracePt t="3352" x="8620125" y="1443038"/>
          <p14:tracePt t="3353" x="8636000" y="1450975"/>
          <p14:tracePt t="3354" x="8659813" y="1450975"/>
          <p14:tracePt t="3355" x="8675688" y="1450975"/>
          <p14:tracePt t="3356" x="8691563" y="1450975"/>
          <p14:tracePt t="3357" x="8715375" y="1458913"/>
          <p14:tracePt t="3358" x="8731250" y="1458913"/>
          <p14:tracePt t="3359" x="8747125" y="1458913"/>
          <p14:tracePt t="3360" x="8770938" y="1466850"/>
          <p14:tracePt t="3361" x="8786813" y="1466850"/>
          <p14:tracePt t="3362" x="8802688" y="1466850"/>
          <p14:tracePt t="3363" x="8826500" y="1466850"/>
          <p14:tracePt t="3364" x="8842375" y="1482725"/>
          <p14:tracePt t="3365" x="8850313" y="1482725"/>
          <p14:tracePt t="3366" x="8866188" y="1482725"/>
          <p14:tracePt t="3367" x="8891588" y="1482725"/>
          <p14:tracePt t="3368" x="8923338" y="1490663"/>
          <p14:tracePt t="3369" x="8939213" y="1490663"/>
          <p14:tracePt t="3370" x="8947150" y="1490663"/>
          <p14:tracePt t="3371" x="8963025" y="1490663"/>
          <p14:tracePt t="3372" x="8986838" y="1498600"/>
          <p14:tracePt t="3373" x="9002713" y="1498600"/>
          <p14:tracePt t="3374" x="9018588" y="1498600"/>
          <p14:tracePt t="3375" x="9042400" y="1498600"/>
          <p14:tracePt t="3376" x="9058275" y="1498600"/>
          <p14:tracePt t="3377" x="9074150" y="1506538"/>
          <p14:tracePt t="3378" x="9097963" y="1506538"/>
          <p14:tracePt t="3379" x="9113838" y="1506538"/>
          <p14:tracePt t="3380" x="9129713" y="1506538"/>
          <p14:tracePt t="3381" x="9153525" y="1522413"/>
          <p14:tracePt t="3382" x="9169400" y="1522413"/>
          <p14:tracePt t="3383" x="9185275" y="1522413"/>
          <p14:tracePt t="3384" x="9209088" y="1522413"/>
          <p14:tracePt t="3385" x="9224963" y="1522413"/>
          <p14:tracePt t="3386" x="9242425" y="1530350"/>
          <p14:tracePt t="3387" x="9266238" y="1530350"/>
          <p14:tracePt t="3388" x="9282113" y="1530350"/>
          <p14:tracePt t="3389" x="9297988" y="1530350"/>
          <p14:tracePt t="3390" x="9321800" y="1530350"/>
          <p14:tracePt t="3391" x="9337675" y="1530350"/>
          <p14:tracePt t="3392" x="9353550" y="1530350"/>
          <p14:tracePt t="3393" x="9377363" y="1538288"/>
          <p14:tracePt t="3394" x="9393238" y="1538288"/>
          <p14:tracePt t="3395" x="9409113" y="1538288"/>
          <p14:tracePt t="3396" x="9432925" y="1538288"/>
          <p14:tracePt t="3397" x="9448800" y="1538288"/>
          <p14:tracePt t="3398" x="9464675" y="1538288"/>
          <p14:tracePt t="3399" x="9480550" y="1538288"/>
          <p14:tracePt t="3400" x="9504363" y="1538288"/>
          <p14:tracePt t="3401" x="9520238" y="1538288"/>
          <p14:tracePt t="3402" x="9536113" y="1538288"/>
          <p14:tracePt t="3403" x="9559925" y="1538288"/>
          <p14:tracePt t="3404" x="9575800" y="1538288"/>
          <p14:tracePt t="3405" x="9593263" y="1538288"/>
          <p14:tracePt t="3406" x="9601200" y="1538288"/>
          <p14:tracePt t="3407" x="9617075" y="1538288"/>
          <p14:tracePt t="3408" x="9640888" y="1538288"/>
          <p14:tracePt t="3409" x="9656763" y="1538288"/>
          <p14:tracePt t="3410" x="9664700" y="1538288"/>
          <p14:tracePt t="3411" x="9680575" y="1538288"/>
          <p14:tracePt t="3412" x="9704388" y="1538288"/>
          <p14:tracePt t="3413" x="9712325" y="1538288"/>
          <p14:tracePt t="3414" x="9728200" y="1538288"/>
          <p14:tracePt t="3415" x="9744075" y="1538288"/>
          <p14:tracePt t="3416" x="9759950" y="1538288"/>
          <p14:tracePt t="3417" x="9767888" y="1538288"/>
          <p14:tracePt t="3418" x="9791700" y="1538288"/>
          <p14:tracePt t="3419" x="9807575" y="1538288"/>
          <p14:tracePt t="3420" x="9815513" y="1538288"/>
          <p14:tracePt t="3421" x="9831388" y="1538288"/>
          <p14:tracePt t="3422" x="9839325" y="1538288"/>
          <p14:tracePt t="3423" x="9855200" y="1538288"/>
          <p14:tracePt t="3424" x="9863138" y="1538288"/>
          <p14:tracePt t="3425" x="9871075" y="1538288"/>
          <p14:tracePt t="3426" x="9894888" y="1538288"/>
          <p14:tracePt t="3427" x="9910763" y="1538288"/>
          <p14:tracePt t="3428" x="9918700" y="1538288"/>
          <p14:tracePt t="3429" x="9926638" y="1538288"/>
          <p14:tracePt t="3430" x="9936163" y="1538288"/>
          <p14:tracePt t="3431" x="9952038" y="1538288"/>
          <p14:tracePt t="3432" x="9959975" y="1538288"/>
          <p14:tracePt t="3433" x="9967913" y="1538288"/>
          <p14:tracePt t="3434" x="9975850" y="1538288"/>
          <p14:tracePt t="3435" x="9991725" y="1538288"/>
          <p14:tracePt t="3436" x="9999663" y="1530350"/>
          <p14:tracePt t="3437" x="10007600" y="1530350"/>
          <p14:tracePt t="3438" x="10015538" y="1530350"/>
          <p14:tracePt t="3439" x="10023475" y="1530350"/>
          <p14:tracePt t="3440" x="10047288" y="1522413"/>
          <p14:tracePt t="3441" x="10055225" y="1522413"/>
          <p14:tracePt t="3442" x="10063163" y="1522413"/>
          <p14:tracePt t="3443" x="10071100" y="1522413"/>
          <p14:tracePt t="3444" x="10079038" y="1522413"/>
          <p14:tracePt t="3445" x="10086975" y="1514475"/>
          <p14:tracePt t="3446" x="10094913" y="1514475"/>
          <p14:tracePt t="3447" x="10102850" y="1514475"/>
          <p14:tracePt t="3448" x="10110788" y="1514475"/>
          <p14:tracePt t="3449" x="10118725" y="1506538"/>
          <p14:tracePt t="3450" x="10126663" y="1506538"/>
          <p14:tracePt t="3451" x="10142538" y="1506538"/>
          <p14:tracePt t="3452" x="10150475" y="1506538"/>
          <p14:tracePt t="3453" x="10158413" y="1506538"/>
          <p14:tracePt t="3454" x="10166350" y="1498600"/>
          <p14:tracePt t="3455" x="10174288" y="1498600"/>
          <p14:tracePt t="3456" x="10182225" y="1498600"/>
          <p14:tracePt t="3457" x="10190163" y="1498600"/>
          <p14:tracePt t="3458" x="10198100" y="1498600"/>
          <p14:tracePt t="3459" x="10206038" y="1498600"/>
          <p14:tracePt t="3460" x="10213975" y="1490663"/>
          <p14:tracePt t="3461" x="10221913" y="1490663"/>
          <p14:tracePt t="3462" x="10229850" y="1490663"/>
          <p14:tracePt t="3463" x="10237788" y="1490663"/>
          <p14:tracePt t="3464" x="10245725" y="1490663"/>
          <p14:tracePt t="3465" x="10253663" y="1490663"/>
          <p14:tracePt t="3466" x="10269538" y="1482725"/>
          <p14:tracePt t="3467" x="10279063" y="1482725"/>
          <p14:tracePt t="3468" x="10287000" y="1482725"/>
          <p14:tracePt t="3469" x="10294938" y="1482725"/>
          <p14:tracePt t="3471" x="10302875" y="1482725"/>
          <p14:tracePt t="3472" x="10310813" y="1482725"/>
          <p14:tracePt t="3474" x="10318750" y="1482725"/>
          <p14:tracePt t="3475" x="10326688" y="1474788"/>
          <p14:tracePt t="3478" x="10342563" y="1474788"/>
          <p14:tracePt t="3480" x="10350500" y="1474788"/>
          <p14:tracePt t="3481" x="10358438" y="1474788"/>
          <p14:tracePt t="3483" x="10366375" y="1474788"/>
          <p14:tracePt t="3484" x="10374313" y="1474788"/>
          <p14:tracePt t="3485" x="10382250" y="1466850"/>
          <p14:tracePt t="3487" x="10390188" y="1466850"/>
          <p14:tracePt t="3488" x="10398125" y="1466850"/>
          <p14:tracePt t="3489" x="10406063" y="1466850"/>
          <p14:tracePt t="3491" x="10414000" y="1466850"/>
          <p14:tracePt t="3492" x="10421938" y="1466850"/>
          <p14:tracePt t="3495" x="10437813" y="1466850"/>
          <p14:tracePt t="3497" x="10445750" y="1466850"/>
          <p14:tracePt t="3498" x="10453688" y="1458913"/>
          <p14:tracePt t="3500" x="10461625" y="1458913"/>
          <p14:tracePt t="3502" x="10469563" y="1458913"/>
          <p14:tracePt t="3503" x="10477500" y="1458913"/>
          <p14:tracePt t="3505" x="10485438" y="1458913"/>
          <p14:tracePt t="3507" x="10493375" y="1458913"/>
          <p14:tracePt t="3509" x="10501313" y="1458913"/>
          <p14:tracePt t="3510" x="10509250" y="1458913"/>
          <p14:tracePt t="3512" x="10517188" y="1458913"/>
          <p14:tracePt t="3514" x="10525125" y="1458913"/>
          <p14:tracePt t="3516" x="10533063" y="1458913"/>
          <p14:tracePt t="3518" x="10541000" y="1458913"/>
          <p14:tracePt t="3520" x="10548938" y="1458913"/>
          <p14:tracePt t="3522" x="10556875" y="1458913"/>
          <p14:tracePt t="3526" x="10564813" y="1458913"/>
          <p14:tracePt t="3530" x="10572750" y="1458913"/>
          <p14:tracePt t="3534" x="10580688" y="1458913"/>
          <p14:tracePt t="3536" x="10580688" y="1450975"/>
          <p14:tracePt t="3539" x="10588625" y="1450975"/>
          <p14:tracePt t="3560" x="10604500" y="1450975"/>
          <p14:tracePt t="3563" x="10612438" y="1450975"/>
          <p14:tracePt t="3566" x="10620375" y="1450975"/>
          <p14:tracePt t="3568" x="10629900" y="1450975"/>
          <p14:tracePt t="3570" x="10637838" y="1450975"/>
          <p14:tracePt t="3572" x="10645775" y="1450975"/>
          <p14:tracePt t="3574" x="10653713" y="1450975"/>
          <p14:tracePt t="3576" x="10661650" y="1450975"/>
          <p14:tracePt t="3577" x="10669588" y="1450975"/>
          <p14:tracePt t="3578" x="10677525" y="1450975"/>
          <p14:tracePt t="3579" x="10685463" y="1458913"/>
          <p14:tracePt t="3580" x="10693400" y="1458913"/>
          <p14:tracePt t="3581" x="10701338" y="1458913"/>
          <p14:tracePt t="3582" x="10709275" y="1458913"/>
          <p14:tracePt t="3583" x="10717213" y="1466850"/>
          <p14:tracePt t="3584" x="10725150" y="1466850"/>
          <p14:tracePt t="3585" x="10733088" y="1466850"/>
          <p14:tracePt t="3586" x="10741025" y="1474788"/>
          <p14:tracePt t="3587" x="10748963" y="1474788"/>
          <p14:tracePt t="3588" x="10756900" y="1474788"/>
          <p14:tracePt t="3589" x="10764838" y="1482725"/>
          <p14:tracePt t="3590" x="10772775" y="1482725"/>
          <p14:tracePt t="3591" x="10780713" y="1482725"/>
          <p14:tracePt t="3592" x="10788650" y="1482725"/>
          <p14:tracePt t="3593" x="10796588" y="1490663"/>
          <p14:tracePt t="3594" x="10804525" y="1490663"/>
          <p14:tracePt t="3596" x="10828338" y="1498600"/>
          <p14:tracePt t="3597" x="10836275" y="1498600"/>
          <p14:tracePt t="3598" x="10844213" y="1498600"/>
          <p14:tracePt t="3599" x="10852150" y="1498600"/>
          <p14:tracePt t="3600" x="10875963" y="1506538"/>
          <p14:tracePt t="3601" x="10883900" y="1506538"/>
          <p14:tracePt t="3602" x="10891838" y="1506538"/>
          <p14:tracePt t="3603" x="10899775" y="1506538"/>
          <p14:tracePt t="3604" x="10915650" y="1514475"/>
          <p14:tracePt t="3605" x="10923588" y="1514475"/>
          <p14:tracePt t="3606" x="10931525" y="1514475"/>
          <p14:tracePt t="3607" x="10947400" y="1522413"/>
          <p14:tracePt t="3608" x="10955338" y="1522413"/>
          <p14:tracePt t="3609" x="10980738" y="1522413"/>
          <p14:tracePt t="3610" x="10988675" y="1522413"/>
          <p14:tracePt t="3611" x="10996613" y="1522413"/>
          <p14:tracePt t="3612" x="11004550" y="1530350"/>
          <p14:tracePt t="3613" x="11012488" y="1530350"/>
          <p14:tracePt t="3614" x="11028363" y="1530350"/>
          <p14:tracePt t="3615" x="11036300" y="1530350"/>
          <p14:tracePt t="3616" x="11044238" y="1530350"/>
          <p14:tracePt t="3617" x="11052175" y="1538288"/>
          <p14:tracePt t="3618" x="11060113" y="1538288"/>
          <p14:tracePt t="3619" x="11068050" y="1538288"/>
          <p14:tracePt t="3620" x="11075988" y="1538288"/>
          <p14:tracePt t="3621" x="11083925" y="1538288"/>
          <p14:tracePt t="3622" x="11091863" y="1538288"/>
          <p14:tracePt t="3623" x="11099800" y="1538288"/>
          <p14:tracePt t="3624" x="11107738" y="1538288"/>
          <p14:tracePt t="3626" x="11115675" y="1538288"/>
          <p14:tracePt t="3627" x="11123613" y="1538288"/>
          <p14:tracePt t="3629" x="11131550" y="1538288"/>
          <p14:tracePt t="3646" x="11139488" y="1538288"/>
          <p14:tracePt t="3659" x="11147425" y="1538288"/>
          <p14:tracePt t="3692" x="11155363" y="1538288"/>
          <p14:tracePt t="3829" x="11155363" y="1547813"/>
          <p14:tracePt t="3836" x="11155363" y="1555750"/>
          <p14:tracePt t="3840" x="11155363" y="1563688"/>
          <p14:tracePt t="3844" x="11147425" y="1571625"/>
          <p14:tracePt t="3852" x="11131550" y="1603375"/>
          <p14:tracePt t="3855" x="11123613" y="1619250"/>
          <p14:tracePt t="3857" x="11123613" y="1635125"/>
          <p14:tracePt t="3859" x="11123613" y="1643063"/>
          <p14:tracePt t="3860" x="11123613" y="1651000"/>
          <p14:tracePt t="3863" x="11115675" y="1666875"/>
          <p14:tracePt t="3865" x="11115675" y="1674813"/>
          <p14:tracePt t="3867" x="11115675" y="1682750"/>
          <p14:tracePt t="3869" x="11115675" y="1690688"/>
          <p14:tracePt t="3870" x="11107738" y="1698625"/>
          <p14:tracePt t="3872" x="11107738" y="1706563"/>
          <p14:tracePt t="3874" x="11107738" y="1714500"/>
          <p14:tracePt t="3875" x="11107738" y="1722438"/>
          <p14:tracePt t="3876" x="11107738" y="1730375"/>
          <p14:tracePt t="3879" x="11099800" y="1746250"/>
          <p14:tracePt t="3881" x="11099800" y="1754188"/>
          <p14:tracePt t="3882" x="11099800" y="1762125"/>
          <p14:tracePt t="3884" x="11099800" y="1770063"/>
          <p14:tracePt t="3885" x="11099800" y="1778000"/>
          <p14:tracePt t="3886" x="11099800" y="1785938"/>
          <p14:tracePt t="3888" x="11099800" y="1793875"/>
          <p14:tracePt t="3895" x="11091863" y="1841500"/>
          <p14:tracePt t="3896" x="11091863" y="1857375"/>
          <p14:tracePt t="3897" x="11091863" y="1865313"/>
          <p14:tracePt t="3898" x="11091863" y="1873250"/>
          <p14:tracePt t="3899" x="11091863" y="1898650"/>
          <p14:tracePt t="3900" x="11091863" y="1906588"/>
          <p14:tracePt t="3901" x="11091863" y="1914525"/>
          <p14:tracePt t="3902" x="11091863" y="1922463"/>
          <p14:tracePt t="3903" x="11083925" y="1930400"/>
          <p14:tracePt t="3904" x="11083925" y="1938338"/>
          <p14:tracePt t="3905" x="11083925" y="1946275"/>
          <p14:tracePt t="3906" x="11083925" y="1954213"/>
          <p14:tracePt t="3907" x="11083925" y="1962150"/>
          <p14:tracePt t="3908" x="11083925" y="1970088"/>
          <p14:tracePt t="3909" x="11083925" y="1978025"/>
          <p14:tracePt t="3910" x="11083925" y="1985963"/>
          <p14:tracePt t="3911" x="11083925" y="1993900"/>
          <p14:tracePt t="3912" x="11083925" y="2001838"/>
          <p14:tracePt t="3913" x="11083925" y="2009775"/>
          <p14:tracePt t="3914" x="11083925" y="2017713"/>
          <p14:tracePt t="3915" x="11083925" y="2025650"/>
          <p14:tracePt t="3916" x="11083925" y="2033588"/>
          <p14:tracePt t="3917" x="11083925" y="2041525"/>
          <p14:tracePt t="3918" x="11083925" y="2049463"/>
          <p14:tracePt t="3919" x="11083925" y="2057400"/>
          <p14:tracePt t="3920" x="11083925" y="2073275"/>
          <p14:tracePt t="3922" x="11083925" y="2097088"/>
          <p14:tracePt t="3924" x="11083925" y="2105025"/>
          <p14:tracePt t="3925" x="11083925" y="2112963"/>
          <p14:tracePt t="3926" x="11083925" y="2120900"/>
          <p14:tracePt t="3927" x="11083925" y="2128838"/>
          <p14:tracePt t="3928" x="11083925" y="2136775"/>
          <p14:tracePt t="3929" x="11083925" y="2144713"/>
          <p14:tracePt t="3930" x="11083925" y="2152650"/>
          <p14:tracePt t="3931" x="11083925" y="2160588"/>
          <p14:tracePt t="3932" x="11083925" y="2176463"/>
          <p14:tracePt t="3933" x="11083925" y="2184400"/>
          <p14:tracePt t="3934" x="11083925" y="2192338"/>
          <p14:tracePt t="3935" x="11083925" y="2200275"/>
          <p14:tracePt t="3936" x="11083925" y="2208213"/>
          <p14:tracePt t="3937" x="11083925" y="2216150"/>
          <p14:tracePt t="3938" x="11083925" y="2224088"/>
          <p14:tracePt t="3939" x="11083925" y="2233613"/>
          <p14:tracePt t="3940" x="11083925" y="2241550"/>
          <p14:tracePt t="3941" x="11083925" y="2249488"/>
          <p14:tracePt t="3942" x="11083925" y="2257425"/>
          <p14:tracePt t="3943" x="11091863" y="2265363"/>
          <p14:tracePt t="3944" x="11091863" y="2273300"/>
          <p14:tracePt t="3945" x="11091863" y="2289175"/>
          <p14:tracePt t="3946" x="11091863" y="2297113"/>
          <p14:tracePt t="3947" x="11091863" y="2305050"/>
          <p14:tracePt t="3948" x="11091863" y="2312988"/>
          <p14:tracePt t="3949" x="11091863" y="2320925"/>
          <p14:tracePt t="3950" x="11091863" y="2344738"/>
          <p14:tracePt t="3951" x="11091863" y="2352675"/>
          <p14:tracePt t="3952" x="11099800" y="2360613"/>
          <p14:tracePt t="3953" x="11099800" y="2368550"/>
          <p14:tracePt t="3954" x="11099800" y="2384425"/>
          <p14:tracePt t="3955" x="11099800" y="2392363"/>
          <p14:tracePt t="3956" x="11099800" y="2408238"/>
          <p14:tracePt t="3957" x="11099800" y="2416175"/>
          <p14:tracePt t="3958" x="11099800" y="2424113"/>
          <p14:tracePt t="3959" x="11107738" y="2439988"/>
          <p14:tracePt t="3960" x="11107738" y="2447925"/>
          <p14:tracePt t="3961" x="11107738" y="2471738"/>
          <p14:tracePt t="3962" x="11107738" y="2479675"/>
          <p14:tracePt t="3963" x="11107738" y="2487613"/>
          <p14:tracePt t="3964" x="11107738" y="2503488"/>
          <p14:tracePt t="3965" x="11115675" y="2511425"/>
          <p14:tracePt t="3966" x="11115675" y="2527300"/>
          <p14:tracePt t="3967" x="11115675" y="2535238"/>
          <p14:tracePt t="3968" x="11123613" y="2551113"/>
          <p14:tracePt t="3969" x="11123613" y="2576513"/>
          <p14:tracePt t="3970" x="11123613" y="2584450"/>
          <p14:tracePt t="3971" x="11123613" y="2600325"/>
          <p14:tracePt t="3972" x="11123613" y="2608263"/>
          <p14:tracePt t="3973" x="11131550" y="2624138"/>
          <p14:tracePt t="3974" x="11131550" y="2632075"/>
          <p14:tracePt t="3975" x="11131550" y="2647950"/>
          <p14:tracePt t="3976" x="11131550" y="2671763"/>
          <p14:tracePt t="3977" x="11139488" y="2679700"/>
          <p14:tracePt t="3978" x="11139488" y="2695575"/>
          <p14:tracePt t="3979" x="11139488" y="2711450"/>
          <p14:tracePt t="3980" x="11139488" y="2727325"/>
          <p14:tracePt t="3981" x="11147425" y="2735263"/>
          <p14:tracePt t="3982" x="11147425" y="2759075"/>
          <p14:tracePt t="3983" x="11147425" y="2774950"/>
          <p14:tracePt t="3984" x="11155363" y="2782888"/>
          <p14:tracePt t="3985" x="11155363" y="2806700"/>
          <p14:tracePt t="3986" x="11171238" y="2838450"/>
          <p14:tracePt t="3987" x="11171238" y="2862263"/>
          <p14:tracePt t="3988" x="11179175" y="2878138"/>
          <p14:tracePt t="3989" x="11179175" y="2894013"/>
          <p14:tracePt t="3990" x="11179175" y="2919413"/>
          <p14:tracePt t="3991" x="11187113" y="2935288"/>
          <p14:tracePt t="3992" x="11187113" y="2951163"/>
          <p14:tracePt t="3993" x="11202988" y="2974975"/>
          <p14:tracePt t="3994" x="11202988" y="2990850"/>
          <p14:tracePt t="3995" x="11202988" y="3006725"/>
          <p14:tracePt t="3996" x="11210925" y="3030538"/>
          <p14:tracePt t="3997" x="11210925" y="3038475"/>
          <p14:tracePt t="3998" x="11210925" y="3054350"/>
          <p14:tracePt t="3999" x="11218863" y="3078163"/>
          <p14:tracePt t="4000" x="11218863" y="3094038"/>
          <p14:tracePt t="4001" x="11226800" y="3109913"/>
          <p14:tracePt t="4002" x="11226800" y="3117850"/>
          <p14:tracePt t="4003" x="11226800" y="3141663"/>
          <p14:tracePt t="4004" x="11234738" y="3157538"/>
          <p14:tracePt t="4005" x="11234738" y="3173413"/>
          <p14:tracePt t="4006" x="11250613" y="3197225"/>
          <p14:tracePt t="4007" x="11250613" y="3213100"/>
          <p14:tracePt t="4008" x="11250613" y="3221038"/>
          <p14:tracePt t="4009" x="11258550" y="3236913"/>
          <p14:tracePt t="4010" x="11258550" y="3262313"/>
          <p14:tracePt t="4011" x="11266488" y="3278188"/>
          <p14:tracePt t="4012" x="11266488" y="3286125"/>
          <p14:tracePt t="4013" x="11266488" y="3302000"/>
          <p14:tracePt t="4014" x="11274425" y="3325813"/>
          <p14:tracePt t="4015" x="11274425" y="3333750"/>
          <p14:tracePt t="4016" x="11282363" y="3349625"/>
          <p14:tracePt t="4017" x="11282363" y="3365500"/>
          <p14:tracePt t="4018" x="11290300" y="3373438"/>
          <p14:tracePt t="4019" x="11290300" y="3397250"/>
          <p14:tracePt t="4020" x="11290300" y="3405188"/>
          <p14:tracePt t="4021" x="11306175" y="3421063"/>
          <p14:tracePt t="4022" x="11306175" y="3436938"/>
          <p14:tracePt t="4023" x="11306175" y="3444875"/>
          <p14:tracePt t="4024" x="11314113" y="3452813"/>
          <p14:tracePt t="4025" x="11314113" y="3468688"/>
          <p14:tracePt t="4026" x="11323638" y="3476625"/>
          <p14:tracePt t="4027" x="11323638" y="3500438"/>
          <p14:tracePt t="4028" x="11323638" y="3508375"/>
          <p14:tracePt t="4029" x="11331575" y="3524250"/>
          <p14:tracePt t="4030" x="11331575" y="3532188"/>
          <p14:tracePt t="4031" x="11331575" y="3540125"/>
          <p14:tracePt t="4032" x="11339513" y="3556000"/>
          <p14:tracePt t="4033" x="11339513" y="3563938"/>
          <p14:tracePt t="4034" x="11339513" y="3571875"/>
          <p14:tracePt t="4035" x="11347450" y="3579813"/>
          <p14:tracePt t="4036" x="11347450" y="3595688"/>
          <p14:tracePt t="4037" x="11347450" y="3605213"/>
          <p14:tracePt t="4038" x="11355388" y="3613150"/>
          <p14:tracePt t="4039" x="11355388" y="3636963"/>
          <p14:tracePt t="4040" x="11355388" y="3644900"/>
          <p14:tracePt t="4041" x="11355388" y="3652838"/>
          <p14:tracePt t="4042" x="11363325" y="3668713"/>
          <p14:tracePt t="4043" x="11363325" y="3676650"/>
          <p14:tracePt t="4044" x="11363325" y="3684588"/>
          <p14:tracePt t="4045" x="11371263" y="3692525"/>
          <p14:tracePt t="4046" x="11371263" y="3700463"/>
          <p14:tracePt t="4047" x="11371263" y="3716338"/>
          <p14:tracePt t="4048" x="11371263" y="3724275"/>
          <p14:tracePt t="4049" x="11371263" y="3732213"/>
          <p14:tracePt t="4050" x="11379200" y="3740150"/>
          <p14:tracePt t="4051" x="11379200" y="3748088"/>
          <p14:tracePt t="4052" x="11379200" y="3763963"/>
          <p14:tracePt t="4053" x="11379200" y="3771900"/>
          <p14:tracePt t="4054" x="11379200" y="3787775"/>
          <p14:tracePt t="4055" x="11387138" y="3803650"/>
          <p14:tracePt t="4056" x="11387138" y="3811588"/>
          <p14:tracePt t="4057" x="11387138" y="3819525"/>
          <p14:tracePt t="4058" x="11387138" y="3827463"/>
          <p14:tracePt t="4059" x="11387138" y="3843338"/>
          <p14:tracePt t="4060" x="11387138" y="3851275"/>
          <p14:tracePt t="4061" x="11387138" y="3859213"/>
          <p14:tracePt t="4062" x="11387138" y="3867150"/>
          <p14:tracePt t="4063" x="11387138" y="3875088"/>
          <p14:tracePt t="4064" x="11387138" y="3890963"/>
          <p14:tracePt t="4065" x="11387138" y="3898900"/>
          <p14:tracePt t="4066" x="11387138" y="3906838"/>
          <p14:tracePt t="4067" x="11395075" y="3930650"/>
          <p14:tracePt t="4068" x="11395075" y="3938588"/>
          <p14:tracePt t="4069" x="11395075" y="3948113"/>
          <p14:tracePt t="4070" x="11395075" y="3956050"/>
          <p14:tracePt t="4071" x="11395075" y="3971925"/>
          <p14:tracePt t="4072" x="11395075" y="3979863"/>
          <p14:tracePt t="4073" x="11395075" y="3987800"/>
          <p14:tracePt t="4074" x="11395075" y="4003675"/>
          <p14:tracePt t="4075" x="11395075" y="4011613"/>
          <p14:tracePt t="4076" x="11395075" y="4019550"/>
          <p14:tracePt t="4078" x="11395075" y="4059238"/>
          <p14:tracePt t="4079" x="11395075" y="4067175"/>
          <p14:tracePt t="4080" x="11395075" y="4075113"/>
          <p14:tracePt t="4081" x="11395075" y="4090988"/>
          <p14:tracePt t="4082" x="11395075" y="4098925"/>
          <p14:tracePt t="4083" x="11395075" y="4114800"/>
          <p14:tracePt t="4084" x="11395075" y="4122738"/>
          <p14:tracePt t="4085" x="11395075" y="4130675"/>
          <p14:tracePt t="4086" x="11395075" y="4146550"/>
          <p14:tracePt t="4087" x="11395075" y="4170363"/>
          <p14:tracePt t="4088" x="11403013" y="4178300"/>
          <p14:tracePt t="4089" x="11403013" y="4194175"/>
          <p14:tracePt t="4090" x="11403013" y="4210050"/>
          <p14:tracePt t="4091" x="11403013" y="4217988"/>
          <p14:tracePt t="4092" x="11403013" y="4233863"/>
          <p14:tracePt t="4093" x="11410950" y="4241800"/>
          <p14:tracePt t="4094" x="11410950" y="4257675"/>
          <p14:tracePt t="4095" x="11410950" y="4281488"/>
          <p14:tracePt t="4096" x="11410950" y="4291013"/>
          <p14:tracePt t="4097" x="11418888" y="4306888"/>
          <p14:tracePt t="4098" x="11418888" y="4322763"/>
          <p14:tracePt t="4099" x="11418888" y="4330700"/>
          <p14:tracePt t="4100" x="11418888" y="4354513"/>
          <p14:tracePt t="4101" x="11418888" y="4370388"/>
          <p14:tracePt t="4102" x="11434763" y="4386263"/>
          <p14:tracePt t="4103" x="11434763" y="4394200"/>
          <p14:tracePt t="4104" x="11434763" y="4410075"/>
          <p14:tracePt t="4105" x="11434763" y="4433888"/>
          <p14:tracePt t="4106" x="11442700" y="4449763"/>
          <p14:tracePt t="4107" x="11442700" y="4457700"/>
          <p14:tracePt t="4108" x="11442700" y="4473575"/>
          <p14:tracePt t="4109" x="11442700" y="4497388"/>
          <p14:tracePt t="4110" x="11450638" y="4505325"/>
          <p14:tracePt t="4111" x="11450638" y="4521200"/>
          <p14:tracePt t="4112" x="11450638" y="4537075"/>
          <p14:tracePt t="4113" x="11458575" y="4560888"/>
          <p14:tracePt t="4114" x="11458575" y="4576763"/>
          <p14:tracePt t="4115" x="11458575" y="4584700"/>
          <p14:tracePt t="4116" x="11458575" y="4600575"/>
          <p14:tracePt t="4117" x="11466513" y="4624388"/>
          <p14:tracePt t="4118" x="11466513" y="4633913"/>
          <p14:tracePt t="4119" x="11466513" y="4649788"/>
          <p14:tracePt t="4120" x="11466513" y="4665663"/>
          <p14:tracePt t="4121" x="11474450" y="4673600"/>
          <p14:tracePt t="4122" x="11474450" y="4689475"/>
          <p14:tracePt t="4123" x="11474450" y="4713288"/>
          <p14:tracePt t="4124" x="11474450" y="4721225"/>
          <p14:tracePt t="4125" x="11474450" y="4737100"/>
          <p14:tracePt t="4126" x="11474450" y="4752975"/>
          <p14:tracePt t="4127" x="11482388" y="4760913"/>
          <p14:tracePt t="4128" x="11482388" y="4776788"/>
          <p14:tracePt t="4130" x="11482388" y="4808538"/>
          <p14:tracePt t="4131" x="11482388" y="4816475"/>
          <p14:tracePt t="4132" x="11482388" y="4832350"/>
          <p14:tracePt t="4133" x="11482388" y="4840288"/>
          <p14:tracePt t="4134" x="11498263" y="4856163"/>
          <p14:tracePt t="4135" x="11498263" y="4864100"/>
          <p14:tracePt t="4136" x="11498263" y="4872038"/>
          <p14:tracePt t="4137" x="11498263" y="4887913"/>
          <p14:tracePt t="4138" x="11498263" y="4911725"/>
          <p14:tracePt t="4139" x="11498263" y="4919663"/>
          <p14:tracePt t="4140" x="11498263" y="4935538"/>
          <p14:tracePt t="4141" x="11498263" y="4943475"/>
          <p14:tracePt t="4142" x="11498263" y="4951413"/>
          <p14:tracePt t="4143" x="11498263" y="4959350"/>
          <p14:tracePt t="4144" x="11498263" y="4976813"/>
          <p14:tracePt t="4145" x="11498263" y="4984750"/>
          <p14:tracePt t="4146" x="11506200" y="4992688"/>
          <p14:tracePt t="4147" x="11506200" y="5000625"/>
          <p14:tracePt t="4148" x="11506200" y="5016500"/>
          <p14:tracePt t="4149" x="11506200" y="5024438"/>
          <p14:tracePt t="4150" x="11506200" y="5032375"/>
          <p14:tracePt t="4151" x="11506200" y="5040313"/>
          <p14:tracePt t="4152" x="11506200" y="5048250"/>
          <p14:tracePt t="4153" x="11506200" y="5056188"/>
          <p14:tracePt t="4154" x="11506200" y="5064125"/>
          <p14:tracePt t="4155" x="11506200" y="5072063"/>
          <p14:tracePt t="4156" x="11506200" y="5080000"/>
          <p14:tracePt t="4157" x="11506200" y="5095875"/>
          <p14:tracePt t="4158" x="11506200" y="5103813"/>
          <p14:tracePt t="4159" x="11506200" y="5111750"/>
          <p14:tracePt t="4160" x="11506200" y="5119688"/>
          <p14:tracePt t="4161" x="11506200" y="5127625"/>
          <p14:tracePt t="4162" x="11506200" y="5135563"/>
          <p14:tracePt t="4163" x="11506200" y="5143500"/>
          <p14:tracePt t="4164" x="11506200" y="5151438"/>
          <p14:tracePt t="4165" x="11506200" y="5159375"/>
          <p14:tracePt t="4167" x="11506200" y="5167313"/>
          <p14:tracePt t="4168" x="11506200" y="5175250"/>
          <p14:tracePt t="4170" x="11506200" y="5183188"/>
          <p14:tracePt t="4171" x="11506200" y="5191125"/>
          <p14:tracePt t="4172" x="11506200" y="5199063"/>
          <p14:tracePt t="4173" x="11506200" y="5207000"/>
          <p14:tracePt t="4174" x="11506200" y="5214938"/>
          <p14:tracePt t="4176" x="11506200" y="5222875"/>
          <p14:tracePt t="4177" x="11506200" y="5230813"/>
          <p14:tracePt t="4178" x="11506200" y="5238750"/>
          <p14:tracePt t="4180" x="11506200" y="5246688"/>
          <p14:tracePt t="4181" x="11506200" y="5254625"/>
          <p14:tracePt t="4182" x="11506200" y="5262563"/>
          <p14:tracePt t="4184" x="11506200" y="5270500"/>
          <p14:tracePt t="4185" x="11506200" y="5278438"/>
          <p14:tracePt t="4186" x="11506200" y="5286375"/>
          <p14:tracePt t="4188" x="11506200" y="5294313"/>
          <p14:tracePt t="4189" x="11506200" y="5302250"/>
          <p14:tracePt t="4191" x="11506200" y="5310188"/>
          <p14:tracePt t="4193" x="11514138" y="5319713"/>
          <p14:tracePt t="4194" x="11514138" y="5327650"/>
          <p14:tracePt t="4196" x="11514138" y="5335588"/>
          <p14:tracePt t="4197" x="11514138" y="5343525"/>
          <p14:tracePt t="4199" x="11514138" y="5351463"/>
          <p14:tracePt t="4200" x="11514138" y="5359400"/>
          <p14:tracePt t="4202" x="11514138" y="5367338"/>
          <p14:tracePt t="4203" x="11514138" y="5375275"/>
          <p14:tracePt t="4205" x="11514138" y="5383213"/>
          <p14:tracePt t="4207" x="11514138" y="5391150"/>
          <p14:tracePt t="4208" x="11514138" y="5399088"/>
          <p14:tracePt t="4210" x="11514138" y="5407025"/>
          <p14:tracePt t="4211" x="11514138" y="5414963"/>
          <p14:tracePt t="4213" x="11514138" y="5422900"/>
          <p14:tracePt t="4215" x="11514138" y="5438775"/>
          <p14:tracePt t="4217" x="11514138" y="5446713"/>
          <p14:tracePt t="4218" x="11514138" y="5454650"/>
          <p14:tracePt t="4220" x="11514138" y="5462588"/>
          <p14:tracePt t="4222" x="11514138" y="5470525"/>
          <p14:tracePt t="4224" x="11514138" y="5478463"/>
          <p14:tracePt t="4226" x="11514138" y="5486400"/>
          <p14:tracePt t="4227" x="11514138" y="5494338"/>
          <p14:tracePt t="4229" x="11514138" y="5502275"/>
          <p14:tracePt t="4232" x="11514138" y="5510213"/>
          <p14:tracePt t="4235" x="11514138" y="5518150"/>
          <p14:tracePt t="4239" x="11514138" y="5526088"/>
          <p14:tracePt t="4242" x="11514138" y="5534025"/>
          <p14:tracePt t="4246" x="11514138" y="5541963"/>
          <p14:tracePt t="4247" x="11506200" y="5541963"/>
          <p14:tracePt t="4249" x="11506200" y="5549900"/>
          <p14:tracePt t="4256" x="11506200" y="5557838"/>
          <p14:tracePt t="4264" x="11506200" y="5565775"/>
          <p14:tracePt t="4266" x="11498263" y="5565775"/>
          <p14:tracePt t="4271" x="11498263" y="5573713"/>
          <p14:tracePt t="4279" x="11490325" y="5581650"/>
          <p14:tracePt t="4285" x="11490325" y="5589588"/>
          <p14:tracePt t="4287" x="11482388" y="5589588"/>
          <p14:tracePt t="4289" x="11482388" y="5597525"/>
          <p14:tracePt t="4295" x="11466513" y="5605463"/>
          <p14:tracePt t="4296" x="11458575" y="5613400"/>
          <p14:tracePt t="4298" x="11458575" y="5621338"/>
          <p14:tracePt t="4300" x="11458575" y="5629275"/>
          <p14:tracePt t="4302" x="11450638" y="5637213"/>
          <p14:tracePt t="4304" x="11450638" y="5645150"/>
          <p14:tracePt t="4306" x="11450638" y="5653088"/>
          <p14:tracePt t="4308" x="11450638" y="5662613"/>
          <p14:tracePt t="4309" x="11442700" y="5662613"/>
          <p14:tracePt t="4311" x="11442700" y="5670550"/>
          <p14:tracePt t="4313" x="11442700" y="5678488"/>
          <p14:tracePt t="4315" x="11442700" y="5686425"/>
          <p14:tracePt t="4317" x="11434763" y="5694363"/>
          <p14:tracePt t="4318" x="11434763" y="5702300"/>
          <p14:tracePt t="4320" x="11434763" y="5710238"/>
          <p14:tracePt t="4322" x="11434763" y="5718175"/>
          <p14:tracePt t="4324" x="11426825" y="5726113"/>
          <p14:tracePt t="4328" x="11426825" y="5734050"/>
          <p14:tracePt t="4329" x="11426825" y="5741988"/>
          <p14:tracePt t="4330" x="11426825" y="5749925"/>
          <p14:tracePt t="4332" x="11426825" y="5757863"/>
          <p14:tracePt t="4334" x="11426825" y="5773738"/>
          <p14:tracePt t="4336" x="11418888" y="5781675"/>
          <p14:tracePt t="4338" x="11418888" y="5789613"/>
          <p14:tracePt t="4340" x="11418888" y="5797550"/>
          <p14:tracePt t="4342" x="11418888" y="5805488"/>
          <p14:tracePt t="4345" x="11418888" y="5821363"/>
          <p14:tracePt t="4347" x="11410950" y="5829300"/>
          <p14:tracePt t="4349" x="11410950" y="5837238"/>
          <p14:tracePt t="4350" x="11410950" y="5845175"/>
          <p14:tracePt t="4352" x="11410950" y="5853113"/>
          <p14:tracePt t="4354" x="11403013" y="5861050"/>
          <p14:tracePt t="4355" x="11403013" y="5868988"/>
          <p14:tracePt t="4356" x="11403013" y="5876925"/>
          <p14:tracePt t="4358" x="11403013" y="5884863"/>
          <p14:tracePt t="4359" x="11403013" y="5892800"/>
          <p14:tracePt t="4360" x="11395075" y="5892800"/>
          <p14:tracePt t="4361" x="11395075" y="5900738"/>
          <p14:tracePt t="4363" x="11387138" y="5908675"/>
          <p14:tracePt t="4364" x="11387138" y="5916613"/>
          <p14:tracePt t="4366" x="11387138" y="5924550"/>
          <p14:tracePt t="4367" x="11379200" y="5932488"/>
          <p14:tracePt t="4368" x="11379200" y="5940425"/>
          <p14:tracePt t="4370" x="11371263" y="5948363"/>
          <p14:tracePt t="4371" x="11371263" y="5956300"/>
          <p14:tracePt t="4373" x="11363325" y="5964238"/>
          <p14:tracePt t="4374" x="11363325" y="5972175"/>
          <p14:tracePt t="4375" x="11355388" y="5980113"/>
          <p14:tracePt t="4376" x="11355388" y="5988050"/>
          <p14:tracePt t="4377" x="11347450" y="5995988"/>
          <p14:tracePt t="4378" x="11339513" y="6013450"/>
          <p14:tracePt t="4379" x="11339513" y="6021388"/>
          <p14:tracePt t="4380" x="11331575" y="6021388"/>
          <p14:tracePt t="4381" x="11331575" y="6029325"/>
          <p14:tracePt t="4382" x="11323638" y="6037263"/>
          <p14:tracePt t="4383" x="11323638" y="6053138"/>
          <p14:tracePt t="4384" x="11314113" y="6061075"/>
          <p14:tracePt t="4386" x="11306175" y="6069013"/>
          <p14:tracePt t="4387" x="11306175" y="6076950"/>
          <p14:tracePt t="4388" x="11298238" y="6084888"/>
          <p14:tracePt t="4389" x="11298238" y="6092825"/>
          <p14:tracePt t="4390" x="11290300" y="6100763"/>
          <p14:tracePt t="4392" x="11282363" y="6108700"/>
          <p14:tracePt t="4393" x="11282363" y="6116638"/>
          <p14:tracePt t="4394" x="11274425" y="6124575"/>
          <p14:tracePt t="4396" x="11266488" y="6132513"/>
          <p14:tracePt t="4397" x="11266488" y="6140450"/>
          <p14:tracePt t="4398" x="11258550" y="6148388"/>
          <p14:tracePt t="4399" x="11258550" y="6156325"/>
          <p14:tracePt t="4400" x="11250613" y="6156325"/>
          <p14:tracePt t="4401" x="11250613" y="6164263"/>
          <p14:tracePt t="4402" x="11242675" y="6172200"/>
          <p14:tracePt t="4403" x="11242675" y="6180138"/>
          <p14:tracePt t="4404" x="11234738" y="6180138"/>
          <p14:tracePt t="4405" x="11226800" y="6188075"/>
          <p14:tracePt t="4406" x="11226800" y="6196013"/>
          <p14:tracePt t="4407" x="11218863" y="6196013"/>
          <p14:tracePt t="4408" x="11218863" y="6203950"/>
          <p14:tracePt t="4409" x="11210925" y="6211888"/>
          <p14:tracePt t="4410" x="11202988" y="6211888"/>
          <p14:tracePt t="4411" x="11202988" y="6219825"/>
          <p14:tracePt t="4412" x="11195050" y="6227763"/>
          <p14:tracePt t="4414" x="11187113" y="6235700"/>
          <p14:tracePt t="4415" x="11179175" y="6243638"/>
          <p14:tracePt t="4417" x="11163300" y="6251575"/>
          <p14:tracePt t="4418" x="11155363" y="6251575"/>
          <p14:tracePt t="4419" x="11155363" y="6259513"/>
          <p14:tracePt t="4420" x="11147425" y="6259513"/>
          <p14:tracePt t="4421" x="11139488" y="6267450"/>
          <p14:tracePt t="4422" x="11131550" y="6275388"/>
          <p14:tracePt t="4424" x="11123613" y="6283325"/>
          <p14:tracePt t="4425" x="11115675" y="6283325"/>
          <p14:tracePt t="4426" x="11107738" y="6291263"/>
          <p14:tracePt t="4428" x="11099800" y="6299200"/>
          <p14:tracePt t="4429" x="11091863" y="6299200"/>
          <p14:tracePt t="4430" x="11083925" y="6307138"/>
          <p14:tracePt t="4431" x="11075988" y="6307138"/>
          <p14:tracePt t="4432" x="11068050" y="6307138"/>
          <p14:tracePt t="4433" x="11068050" y="6315075"/>
          <p14:tracePt t="4434" x="11060113" y="6315075"/>
          <p14:tracePt t="4435" x="11052175" y="6315075"/>
          <p14:tracePt t="4436" x="11044238" y="6323013"/>
          <p14:tracePt t="4437" x="11036300" y="6323013"/>
          <p14:tracePt t="4438" x="11028363" y="6323013"/>
          <p14:tracePt t="4439" x="11020425" y="6330950"/>
          <p14:tracePt t="4440" x="11012488" y="6330950"/>
          <p14:tracePt t="4441" x="11004550" y="6330950"/>
          <p14:tracePt t="4442" x="10996613" y="6330950"/>
          <p14:tracePt t="4443" x="10988675" y="6338888"/>
          <p14:tracePt t="4444" x="10980738" y="6338888"/>
          <p14:tracePt t="4446" x="10963275" y="6338888"/>
          <p14:tracePt t="4447" x="10955338" y="6338888"/>
          <p14:tracePt t="4448" x="10947400" y="6348413"/>
          <p14:tracePt t="4449" x="10939463" y="6348413"/>
          <p14:tracePt t="4450" x="10931525" y="6348413"/>
          <p14:tracePt t="4451" x="10923588" y="6348413"/>
          <p14:tracePt t="4452" x="10915650" y="6348413"/>
          <p14:tracePt t="4453" x="10899775" y="6348413"/>
          <p14:tracePt t="4454" x="10891838" y="6348413"/>
          <p14:tracePt t="4455" x="10883900" y="6348413"/>
          <p14:tracePt t="4456" x="10875963" y="6348413"/>
          <p14:tracePt t="4457" x="10860088" y="6348413"/>
          <p14:tracePt t="4458" x="10844213" y="6348413"/>
          <p14:tracePt t="4459" x="10836275" y="6356350"/>
          <p14:tracePt t="4460" x="10828338" y="6356350"/>
          <p14:tracePt t="4461" x="10812463" y="6356350"/>
          <p14:tracePt t="4462" x="10804525" y="6356350"/>
          <p14:tracePt t="4463" x="10788650" y="6356350"/>
          <p14:tracePt t="4464" x="10780713" y="6356350"/>
          <p14:tracePt t="4465" x="10772775" y="6356350"/>
          <p14:tracePt t="4466" x="10756900" y="6356350"/>
          <p14:tracePt t="4467" x="10748963" y="6356350"/>
          <p14:tracePt t="4468" x="10725150" y="6356350"/>
          <p14:tracePt t="4469" x="10717213" y="6356350"/>
          <p14:tracePt t="4470" x="10701338" y="6356350"/>
          <p14:tracePt t="4471" x="10693400" y="6356350"/>
          <p14:tracePt t="4472" x="10677525" y="6356350"/>
          <p14:tracePt t="4473" x="10669588" y="6356350"/>
          <p14:tracePt t="4474" x="10653713" y="6356350"/>
          <p14:tracePt t="4475" x="10637838" y="6356350"/>
          <p14:tracePt t="4476" x="10629900" y="6356350"/>
          <p14:tracePt t="4477" x="10604500" y="6356350"/>
          <p14:tracePt t="4478" x="10588625" y="6356350"/>
          <p14:tracePt t="4479" x="10580688" y="6356350"/>
          <p14:tracePt t="4480" x="10564813" y="6356350"/>
          <p14:tracePt t="4481" x="10541000" y="6356350"/>
          <p14:tracePt t="4482" x="10533063" y="6356350"/>
          <p14:tracePt t="4483" x="10517188" y="6356350"/>
          <p14:tracePt t="4484" x="10509250" y="6356350"/>
          <p14:tracePt t="4485" x="10493375" y="6356350"/>
          <p14:tracePt t="4486" x="10477500" y="6356350"/>
          <p14:tracePt t="4487" x="10469563" y="6356350"/>
          <p14:tracePt t="4488" x="10453688" y="6356350"/>
          <p14:tracePt t="4489" x="10429875" y="6356350"/>
          <p14:tracePt t="4490" x="10421938" y="6356350"/>
          <p14:tracePt t="4491" x="10406063" y="6356350"/>
          <p14:tracePt t="4492" x="10398125" y="6356350"/>
          <p14:tracePt t="4493" x="10382250" y="6356350"/>
          <p14:tracePt t="4494" x="10374313" y="6356350"/>
          <p14:tracePt t="4495" x="10358438" y="6356350"/>
          <p14:tracePt t="4496" x="10350500" y="6356350"/>
          <p14:tracePt t="4497" x="10326688" y="6356350"/>
          <p14:tracePt t="4498" x="10310813" y="6356350"/>
          <p14:tracePt t="4499" x="10302875" y="6356350"/>
          <p14:tracePt t="4500" x="10287000" y="6356350"/>
          <p14:tracePt t="4501" x="10279063" y="6356350"/>
          <p14:tracePt t="4502" x="10261600" y="6356350"/>
          <p14:tracePt t="4503" x="10253663" y="6356350"/>
          <p14:tracePt t="4504" x="10237788" y="6356350"/>
          <p14:tracePt t="4505" x="10229850" y="6356350"/>
          <p14:tracePt t="4506" x="10221913" y="6356350"/>
          <p14:tracePt t="4507" x="10198100" y="6356350"/>
          <p14:tracePt t="4508" x="10190163" y="6356350"/>
          <p14:tracePt t="4509" x="10174288" y="6356350"/>
          <p14:tracePt t="4510" x="10166350" y="6356350"/>
          <p14:tracePt t="4511" x="10150475" y="6364288"/>
          <p14:tracePt t="4512" x="10134600" y="6364288"/>
          <p14:tracePt t="4513" x="10126663" y="6364288"/>
          <p14:tracePt t="4514" x="10118725" y="6364288"/>
          <p14:tracePt t="4515" x="10094913" y="6380163"/>
          <p14:tracePt t="4516" x="10086975" y="6380163"/>
          <p14:tracePt t="4517" x="10071100" y="6380163"/>
          <p14:tracePt t="4518" x="10063163" y="6388100"/>
          <p14:tracePt t="4519" x="10047288" y="6388100"/>
          <p14:tracePt t="4520" x="10031413" y="6388100"/>
          <p14:tracePt t="4521" x="10023475" y="6396038"/>
          <p14:tracePt t="4522" x="9999663" y="6396038"/>
          <p14:tracePt t="4523" x="9983788" y="6396038"/>
          <p14:tracePt t="4524" x="9975850" y="6403975"/>
          <p14:tracePt t="4525" x="9959975" y="6403975"/>
          <p14:tracePt t="4526" x="9936163" y="6411913"/>
          <p14:tracePt t="4527" x="9926638" y="6411913"/>
          <p14:tracePt t="4528" x="9910763" y="6411913"/>
          <p14:tracePt t="4529" x="9894888" y="6419850"/>
          <p14:tracePt t="4530" x="9863138" y="6427788"/>
          <p14:tracePt t="4531" x="9839325" y="6427788"/>
          <p14:tracePt t="4532" x="9815513" y="6443663"/>
          <p14:tracePt t="4533" x="9791700" y="6443663"/>
          <p14:tracePt t="4534" x="9775825" y="6451600"/>
          <p14:tracePt t="4535" x="9752013" y="6451600"/>
          <p14:tracePt t="4536" x="9736138" y="6459538"/>
          <p14:tracePt t="4537" x="9720263" y="6459538"/>
          <p14:tracePt t="4538" x="9696450" y="6467475"/>
          <p14:tracePt t="4539" x="9680575" y="6467475"/>
          <p14:tracePt t="4540" x="9656763" y="6483350"/>
          <p14:tracePt t="4541" x="9640888" y="6483350"/>
          <p14:tracePt t="4542" x="9609138" y="6491288"/>
          <p14:tracePt t="4543" x="9593263" y="6491288"/>
          <p14:tracePt t="4544" x="9567863" y="6499225"/>
          <p14:tracePt t="4545" x="9551988" y="6499225"/>
          <p14:tracePt t="4546" x="9536113" y="6507163"/>
          <p14:tracePt t="4547" x="9504363" y="6523038"/>
          <p14:tracePt t="4548" x="9480550" y="6523038"/>
          <p14:tracePt t="4549" x="9464675" y="6530975"/>
          <p14:tracePt t="4550" x="9432925" y="6530975"/>
          <p14:tracePt t="4551" x="9417050" y="6538913"/>
          <p14:tracePt t="4552" x="9393238" y="6538913"/>
          <p14:tracePt t="4553" x="9361488" y="6554788"/>
          <p14:tracePt t="4554" x="9345613" y="6554788"/>
          <p14:tracePt t="4555" x="9329738" y="6562725"/>
          <p14:tracePt t="4556" x="9297988" y="6562725"/>
          <p14:tracePt t="4557" x="9274175" y="6570663"/>
          <p14:tracePt t="4558" x="9242425" y="6570663"/>
          <p14:tracePt t="4559" x="9217025" y="6578600"/>
          <p14:tracePt t="4560" x="9193213" y="6578600"/>
          <p14:tracePt t="4561" x="9177338" y="6594475"/>
          <p14:tracePt t="4562" x="9145588" y="6594475"/>
          <p14:tracePt t="4563" x="9121775" y="6602413"/>
          <p14:tracePt t="4564" x="9105900" y="6602413"/>
          <p14:tracePt t="4565" x="9074150" y="6610350"/>
          <p14:tracePt t="4566" x="9058275" y="6610350"/>
          <p14:tracePt t="4567" x="9026525" y="6618288"/>
          <p14:tracePt t="4568" x="9010650" y="6618288"/>
          <p14:tracePt t="4569" x="8986838" y="6634163"/>
          <p14:tracePt t="4570" x="8955088" y="6634163"/>
          <p14:tracePt t="4571" x="8923338" y="6642100"/>
          <p14:tracePt t="4572" x="8907463" y="6642100"/>
          <p14:tracePt t="4573" x="8891588" y="6642100"/>
          <p14:tracePt t="4574" x="8858250" y="6650038"/>
          <p14:tracePt t="4575" x="8842375" y="6650038"/>
          <p14:tracePt t="4576" x="8818563" y="6665913"/>
          <p14:tracePt t="4577" x="8786813" y="6665913"/>
          <p14:tracePt t="4578" x="8770938" y="6665913"/>
          <p14:tracePt t="4580" x="8731250" y="6673850"/>
          <p14:tracePt t="4581" x="8699500" y="6673850"/>
          <p14:tracePt t="4582" x="8683625" y="6681788"/>
          <p14:tracePt t="4583" x="8651875" y="6681788"/>
          <p14:tracePt t="4584" x="8636000" y="6681788"/>
          <p14:tracePt t="4585" x="8612188" y="6691313"/>
          <p14:tracePt t="4586" x="8596313" y="6691313"/>
          <p14:tracePt t="4587" x="8572500" y="6699250"/>
          <p14:tracePt t="4588" x="8548688" y="6699250"/>
          <p14:tracePt t="4589" x="8523288" y="6699250"/>
          <p14:tracePt t="4590" x="8507413" y="6715125"/>
          <p14:tracePt t="4591" x="8491538" y="6715125"/>
          <p14:tracePt t="4592" x="8467725" y="6715125"/>
          <p14:tracePt t="4593" x="8451850" y="6715125"/>
          <p14:tracePt t="4594" x="8435975" y="6723063"/>
          <p14:tracePt t="4595" x="8404225" y="6723063"/>
          <p14:tracePt t="4596" x="8380413" y="6723063"/>
          <p14:tracePt t="4597" x="8364538" y="6731000"/>
          <p14:tracePt t="4598" x="8348663" y="6731000"/>
          <p14:tracePt t="4599" x="8324850" y="6731000"/>
          <p14:tracePt t="4600" x="8308975" y="6731000"/>
          <p14:tracePt t="4601" x="8293100" y="6738938"/>
          <p14:tracePt t="4602" x="8269288" y="6738938"/>
          <p14:tracePt t="4603" x="8253413" y="6738938"/>
          <p14:tracePt t="4604" x="8237538" y="6738938"/>
          <p14:tracePt t="4605" x="8213725" y="6738938"/>
          <p14:tracePt t="4606" x="8197850" y="6754813"/>
          <p14:tracePt t="4607" x="8180388" y="6754813"/>
          <p14:tracePt t="4608" x="8156575" y="6754813"/>
          <p14:tracePt t="4609" x="8140700" y="6762750"/>
          <p14:tracePt t="4610" x="8116888" y="6762750"/>
          <p14:tracePt t="4611" x="8101013" y="6762750"/>
          <p14:tracePt t="4612" x="8085138" y="6762750"/>
          <p14:tracePt t="4613" x="8069263" y="6762750"/>
          <p14:tracePt t="4614" x="8045450" y="6762750"/>
          <p14:tracePt t="4615" x="8029575" y="6770688"/>
          <p14:tracePt t="4616" x="8021638" y="6770688"/>
          <p14:tracePt t="4617" x="8005763" y="6770688"/>
          <p14:tracePt t="4618" x="7981950" y="6770688"/>
          <p14:tracePt t="4619" x="7966075" y="6770688"/>
          <p14:tracePt t="4620" x="7958138" y="6770688"/>
          <p14:tracePt t="4621" x="7942263" y="6770688"/>
          <p14:tracePt t="4622" x="7918450" y="6770688"/>
          <p14:tracePt t="4623" x="7910513" y="6770688"/>
          <p14:tracePt t="4624" x="7894638" y="6778625"/>
          <p14:tracePt t="4625" x="7886700" y="6778625"/>
          <p14:tracePt t="4626" x="7870825" y="6778625"/>
          <p14:tracePt t="4628" x="7854950" y="6778625"/>
          <p14:tracePt t="4629" x="7839075" y="6778625"/>
          <p14:tracePt t="4630" x="7829550" y="6778625"/>
          <p14:tracePt t="4631" x="7813675" y="6778625"/>
          <p14:tracePt t="4632" x="7805738" y="6778625"/>
          <p14:tracePt t="4633" x="7797800" y="6778625"/>
          <p14:tracePt t="4634" x="7773988" y="6778625"/>
          <p14:tracePt t="4635" x="7766050" y="6778625"/>
          <p14:tracePt t="4636" x="7758113" y="6778625"/>
          <p14:tracePt t="4637" x="7742238" y="6778625"/>
          <p14:tracePt t="4638" x="7734300" y="6778625"/>
          <p14:tracePt t="4639" x="7726363" y="6778625"/>
          <p14:tracePt t="4640" x="7710488" y="6778625"/>
          <p14:tracePt t="4641" x="7702550" y="6778625"/>
          <p14:tracePt t="4642" x="7694613" y="6778625"/>
          <p14:tracePt t="4643" x="7678738" y="6778625"/>
          <p14:tracePt t="4644" x="7654925" y="6778625"/>
          <p14:tracePt t="4645" x="7646988" y="6778625"/>
          <p14:tracePt t="4646" x="7639050" y="6778625"/>
          <p14:tracePt t="4647" x="7623175" y="6778625"/>
          <p14:tracePt t="4648" x="7615238" y="6778625"/>
          <p14:tracePt t="4649" x="7599363" y="6778625"/>
          <p14:tracePt t="4650" x="7591425" y="6778625"/>
          <p14:tracePt t="4651" x="7575550" y="6778625"/>
          <p14:tracePt t="4652" x="7567613" y="6778625"/>
          <p14:tracePt t="4653" x="7551738" y="6778625"/>
          <p14:tracePt t="4654" x="7543800" y="6778625"/>
          <p14:tracePt t="4655" x="7519988" y="6778625"/>
          <p14:tracePt t="4656" x="7504113" y="6778625"/>
          <p14:tracePt t="4657" x="7486650" y="6778625"/>
          <p14:tracePt t="4658" x="7478713" y="6778625"/>
          <p14:tracePt t="4659" x="7462838" y="6778625"/>
          <p14:tracePt t="4660" x="7454900" y="6778625"/>
          <p14:tracePt t="4661" x="7431088" y="6778625"/>
          <p14:tracePt t="4661" x="7415213" y="6778625"/>
          <p14:tracePt t="4663" x="7407275" y="6778625"/>
          <p14:tracePt t="4664" x="7391400" y="6778625"/>
          <p14:tracePt t="4665" x="7375525" y="6778625"/>
          <p14:tracePt t="4666" x="7351713" y="6778625"/>
          <p14:tracePt t="4667" x="7335838" y="6778625"/>
          <p14:tracePt t="4668" x="7319963" y="6778625"/>
          <p14:tracePt t="4669" x="7296150" y="6778625"/>
          <p14:tracePt t="4670" x="7288213" y="6778625"/>
          <p14:tracePt t="4671" x="7272338" y="6778625"/>
          <p14:tracePt t="4672" x="7256463" y="6778625"/>
          <p14:tracePt t="4673" x="7240588" y="6778625"/>
          <p14:tracePt t="4674" x="7216775" y="6778625"/>
          <p14:tracePt t="4675" x="7200900" y="6778625"/>
          <p14:tracePt t="4676" x="7185025" y="6778625"/>
          <p14:tracePt t="4677" x="7177088" y="6778625"/>
          <p14:tracePt t="4678" x="7153275" y="6778625"/>
          <p14:tracePt t="4679" x="7127875" y="6778625"/>
          <p14:tracePt t="4680" x="7119938" y="6778625"/>
          <p14:tracePt t="4681" x="7096125" y="6778625"/>
          <p14:tracePt t="4682" x="7080250" y="6778625"/>
          <p14:tracePt t="4683" x="7064375" y="6778625"/>
          <p14:tracePt t="4684" x="7040563" y="6778625"/>
          <p14:tracePt t="4685" x="7024688" y="6778625"/>
          <p14:tracePt t="4686" x="7008813" y="6778625"/>
          <p14:tracePt t="4687" x="6992938" y="6778625"/>
          <p14:tracePt t="4688" x="6969125" y="6778625"/>
          <p14:tracePt t="4689" x="6953250" y="6778625"/>
          <p14:tracePt t="4690" x="6937375" y="6778625"/>
          <p14:tracePt t="4691" x="6913563" y="6778625"/>
          <p14:tracePt t="4692" x="6897688" y="6778625"/>
          <p14:tracePt t="4693" x="6881813" y="6778625"/>
          <p14:tracePt t="4694" x="6858000" y="6778625"/>
          <p14:tracePt t="4695" x="6842125" y="6778625"/>
          <p14:tracePt t="4696" x="6826250" y="6778625"/>
          <p14:tracePt t="4697" x="6810375" y="6778625"/>
          <p14:tracePt t="4698" x="6784975" y="6778625"/>
          <p14:tracePt t="4699" x="6777038" y="6778625"/>
          <p14:tracePt t="4700" x="6761163" y="6778625"/>
          <p14:tracePt t="4701" x="6745288" y="6778625"/>
          <p14:tracePt t="4702" x="6721475" y="6778625"/>
          <p14:tracePt t="4703" x="6697663" y="6778625"/>
          <p14:tracePt t="4704" x="6673850" y="6778625"/>
          <p14:tracePt t="4705" x="6657975" y="6778625"/>
          <p14:tracePt t="4706" x="6650038" y="6778625"/>
          <p14:tracePt t="4707" x="6634163" y="6778625"/>
          <p14:tracePt t="4708" x="6610350" y="6778625"/>
          <p14:tracePt t="4709" x="6594475" y="6778625"/>
          <p14:tracePt t="4710" x="6578600" y="6778625"/>
          <p14:tracePt t="4711" x="6562725" y="6778625"/>
          <p14:tracePt t="4712" x="6538913" y="6778625"/>
          <p14:tracePt t="4713" x="6523038" y="6778625"/>
          <p14:tracePt t="4714" x="6507163" y="6778625"/>
          <p14:tracePt t="4715" x="6483350" y="6778625"/>
          <p14:tracePt t="4716" x="6467475" y="6778625"/>
          <p14:tracePt t="4717" x="6451600" y="6778625"/>
          <p14:tracePt t="4718" x="6426200" y="6778625"/>
          <p14:tracePt t="4719" x="6410325" y="6778625"/>
          <p14:tracePt t="4720" x="6394450" y="6778625"/>
          <p14:tracePt t="4721" x="6378575" y="6778625"/>
          <p14:tracePt t="4722" x="6354763" y="6778625"/>
          <p14:tracePt t="4723" x="6338888" y="6778625"/>
          <p14:tracePt t="4724" x="6330950" y="6778625"/>
          <p14:tracePt t="4725" x="6315075" y="6778625"/>
          <p14:tracePt t="4726" x="6291263" y="6778625"/>
          <p14:tracePt t="4728" x="6259513" y="6778625"/>
          <p14:tracePt t="4728" x="6235700" y="6778625"/>
          <p14:tracePt t="4730" x="6219825" y="6778625"/>
          <p14:tracePt t="4731" x="6203950" y="6778625"/>
          <p14:tracePt t="4732" x="6188075" y="6778625"/>
          <p14:tracePt t="4733" x="6180138" y="6778625"/>
          <p14:tracePt t="4734" x="6156325" y="6778625"/>
          <p14:tracePt t="4735" x="6140450" y="6778625"/>
          <p14:tracePt t="4736" x="6124575" y="6778625"/>
          <p14:tracePt t="4737" x="6100763" y="6778625"/>
          <p14:tracePt t="4738" x="6091238" y="6778625"/>
          <p14:tracePt t="4739" x="6067425" y="6778625"/>
          <p14:tracePt t="4740" x="6059488" y="6778625"/>
          <p14:tracePt t="4741" x="6043613" y="6778625"/>
          <p14:tracePt t="4742" x="6019800" y="6778625"/>
          <p14:tracePt t="4743" x="6003925" y="6778625"/>
          <p14:tracePt t="4744" x="5988050" y="6778625"/>
          <p14:tracePt t="4745" x="5964238" y="6770688"/>
          <p14:tracePt t="4746" x="5956300" y="6770688"/>
          <p14:tracePt t="4747" x="5940425" y="6770688"/>
          <p14:tracePt t="4748" x="5924550" y="6770688"/>
          <p14:tracePt t="4749" x="5900738" y="6762750"/>
          <p14:tracePt t="4750" x="5884863" y="6762750"/>
          <p14:tracePt t="4751" x="5868988" y="6762750"/>
          <p14:tracePt t="4752" x="5845175" y="6746875"/>
          <p14:tracePt t="4753" x="5829300" y="6746875"/>
          <p14:tracePt t="4754" x="5813425" y="6746875"/>
          <p14:tracePt t="4755" x="5789613" y="6738938"/>
          <p14:tracePt t="4756" x="5781675" y="6738938"/>
          <p14:tracePt t="4757" x="5765800" y="6738938"/>
          <p14:tracePt t="4758" x="5749925" y="6731000"/>
          <p14:tracePt t="4759" x="5724525" y="6731000"/>
          <p14:tracePt t="4760" x="5708650" y="6731000"/>
          <p14:tracePt t="4761" x="5692775" y="6723063"/>
          <p14:tracePt t="4762" x="5668963" y="6723063"/>
          <p14:tracePt t="4763" x="5637213" y="6707188"/>
          <p14:tracePt t="4764" x="5621338" y="6707188"/>
          <p14:tracePt t="4765" x="5605463" y="6707188"/>
          <p14:tracePt t="4766" x="5597525" y="6699250"/>
          <p14:tracePt t="4767" x="5581650" y="6699250"/>
          <p14:tracePt t="4768" x="5557838" y="6691313"/>
          <p14:tracePt t="4769" x="5541963" y="6691313"/>
          <p14:tracePt t="4770" x="5518150" y="6681788"/>
          <p14:tracePt t="4771" x="5502275" y="6681788"/>
          <p14:tracePt t="4772" x="5486400" y="6673850"/>
          <p14:tracePt t="4773" x="5462588" y="6665913"/>
          <p14:tracePt t="4774" x="5446713" y="6665913"/>
          <p14:tracePt t="4775" x="5414963" y="6650038"/>
          <p14:tracePt t="4776" x="5397500" y="6650038"/>
          <p14:tracePt t="4778" x="5365750" y="6634163"/>
          <p14:tracePt t="4779" x="5349875" y="6634163"/>
          <p14:tracePt t="4780" x="5326063" y="6626225"/>
          <p14:tracePt t="4781" x="5310188" y="6626225"/>
          <p14:tracePt t="4782" x="5294313" y="6618288"/>
          <p14:tracePt t="4783" x="5270500" y="6602413"/>
          <p14:tracePt t="4784" x="5254625" y="6602413"/>
          <p14:tracePt t="4785" x="5246688" y="6594475"/>
          <p14:tracePt t="4786" x="5230813" y="6594475"/>
          <p14:tracePt t="4787" x="5207000" y="6586538"/>
          <p14:tracePt t="4788" x="5191125" y="6578600"/>
          <p14:tracePt t="4789" x="5175250" y="6578600"/>
          <p14:tracePt t="4790" x="5151438" y="6570663"/>
          <p14:tracePt t="4791" x="5135563" y="6554788"/>
          <p14:tracePt t="4792" x="5127625" y="6554788"/>
          <p14:tracePt t="4793" x="5103813" y="6546850"/>
          <p14:tracePt t="4794" x="5087938" y="6546850"/>
          <p14:tracePt t="4795" x="5080000" y="6538913"/>
          <p14:tracePt t="4796" x="5064125" y="6530975"/>
          <p14:tracePt t="4797" x="5038725" y="6530975"/>
          <p14:tracePt t="4798" x="5030788" y="6523038"/>
          <p14:tracePt t="4799" x="5014913" y="6523038"/>
          <p14:tracePt t="4800" x="4999038" y="6515100"/>
          <p14:tracePt t="4801" x="4991100" y="6507163"/>
          <p14:tracePt t="4802" x="4975225" y="6507163"/>
          <p14:tracePt t="4803" x="4967288" y="6499225"/>
          <p14:tracePt t="4804" x="4943475" y="6499225"/>
          <p14:tracePt t="4805" x="4935538" y="6491288"/>
          <p14:tracePt t="4806" x="4927600" y="6491288"/>
          <p14:tracePt t="4807" x="4919663" y="6483350"/>
          <p14:tracePt t="4808" x="4911725" y="6483350"/>
          <p14:tracePt t="4809" x="4895850" y="6475413"/>
          <p14:tracePt t="4810" x="4887913" y="6475413"/>
          <p14:tracePt t="4811" x="4879975" y="6467475"/>
          <p14:tracePt t="4812" x="4872038" y="6459538"/>
          <p14:tracePt t="4813" x="4864100" y="6459538"/>
          <p14:tracePt t="4814" x="4856163" y="6459538"/>
          <p14:tracePt t="4815" x="4848225" y="6451600"/>
          <p14:tracePt t="4817" x="4840288" y="6443663"/>
          <p14:tracePt t="4819" x="4832350" y="6443663"/>
          <p14:tracePt t="4821" x="4824413" y="6435725"/>
          <p14:tracePt t="4823" x="4816475" y="6435725"/>
          <p14:tracePt t="4824" x="4808538" y="6427788"/>
          <p14:tracePt t="4826" x="4800600" y="6427788"/>
          <p14:tracePt t="4828" x="4792663" y="6427788"/>
          <p14:tracePt t="4829" x="4792663" y="6411913"/>
          <p14:tracePt t="4833" x="4784725" y="6411913"/>
          <p14:tracePt t="4841" x="4784725" y="6403975"/>
          <p14:tracePt t="4843" x="4776788" y="6403975"/>
          <p14:tracePt t="4852" x="4776788" y="6396038"/>
          <p14:tracePt t="4859" x="4768850" y="6388100"/>
          <p14:tracePt t="4860" x="4768850" y="6380163"/>
          <p14:tracePt t="4863" x="4768850" y="6372225"/>
          <p14:tracePt t="4864" x="4768850" y="6364288"/>
          <p14:tracePt t="4865" x="4768850" y="6356350"/>
          <p14:tracePt t="4866" x="4768850" y="6348413"/>
          <p14:tracePt t="4867" x="4768850" y="6338888"/>
          <p14:tracePt t="4868" x="4768850" y="6330950"/>
          <p14:tracePt t="4869" x="4768850" y="6323013"/>
          <p14:tracePt t="4871" x="4768850" y="6315075"/>
          <p14:tracePt t="4872" x="4768850" y="6299200"/>
          <p14:tracePt t="4873" x="4776788" y="6291263"/>
          <p14:tracePt t="4874" x="4776788" y="6283325"/>
          <p14:tracePt t="4875" x="4776788" y="6275388"/>
          <p14:tracePt t="4876" x="4776788" y="6267450"/>
          <p14:tracePt t="4878" x="4776788" y="6251575"/>
          <p14:tracePt t="4879" x="4776788" y="6243638"/>
          <p14:tracePt t="4880" x="4776788" y="6235700"/>
          <p14:tracePt t="4881" x="4776788" y="6227763"/>
          <p14:tracePt t="4882" x="4776788" y="6219825"/>
          <p14:tracePt t="4883" x="4776788" y="6211888"/>
          <p14:tracePt t="4884" x="4776788" y="6203950"/>
          <p14:tracePt t="4885" x="4776788" y="6196013"/>
          <p14:tracePt t="4886" x="4776788" y="6188075"/>
          <p14:tracePt t="4887" x="4776788" y="6180138"/>
          <p14:tracePt t="4888" x="4776788" y="6172200"/>
          <p14:tracePt t="4889" x="4776788" y="6148388"/>
          <p14:tracePt t="4890" x="4776788" y="6140450"/>
          <p14:tracePt t="4891" x="4776788" y="6132513"/>
          <p14:tracePt t="4892" x="4776788" y="6124575"/>
          <p14:tracePt t="4893" x="4776788" y="6116638"/>
          <p14:tracePt t="4895" x="4776788" y="6100763"/>
          <p14:tracePt t="4896" x="4776788" y="6092825"/>
          <p14:tracePt t="4897" x="4776788" y="6084888"/>
          <p14:tracePt t="4898" x="4776788" y="6076950"/>
          <p14:tracePt t="4899" x="4776788" y="6061075"/>
          <p14:tracePt t="4900" x="4768850" y="6053138"/>
          <p14:tracePt t="4901" x="4768850" y="6045200"/>
          <p14:tracePt t="4902" x="4768850" y="6037263"/>
          <p14:tracePt t="4903" x="4760913" y="6029325"/>
          <p14:tracePt t="4904" x="4760913" y="6021388"/>
          <p14:tracePt t="4905" x="4760913" y="6013450"/>
          <p14:tracePt t="4906" x="4752975" y="6005513"/>
          <p14:tracePt t="4907" x="4752975" y="5995988"/>
          <p14:tracePt t="4908" x="4737100" y="5980113"/>
          <p14:tracePt t="4909" x="4737100" y="5972175"/>
          <p14:tracePt t="4910" x="4729163" y="5964238"/>
          <p14:tracePt t="4911" x="4729163" y="5956300"/>
          <p14:tracePt t="4912" x="4729163" y="5948363"/>
          <p14:tracePt t="4913" x="4721225" y="5940425"/>
          <p14:tracePt t="4914" x="4721225" y="5916613"/>
          <p14:tracePt t="4915" x="4713288" y="5908675"/>
          <p14:tracePt t="4916" x="4713288" y="5900738"/>
          <p14:tracePt t="4917" x="4705350" y="5892800"/>
          <p14:tracePt t="4918" x="4705350" y="5884863"/>
          <p14:tracePt t="4919" x="4695825" y="5876925"/>
          <p14:tracePt t="4920" x="4695825" y="5868988"/>
          <p14:tracePt t="4921" x="4687888" y="5861050"/>
          <p14:tracePt t="4922" x="4687888" y="5853113"/>
          <p14:tracePt t="4923" x="4679950" y="5845175"/>
          <p14:tracePt t="4924" x="4679950" y="5829300"/>
          <p14:tracePt t="4926" x="4672013" y="5821363"/>
          <p14:tracePt t="4927" x="4672013" y="5813425"/>
          <p14:tracePt t="4928" x="4664075" y="5805488"/>
          <p14:tracePt t="4929" x="4664075" y="5797550"/>
          <p14:tracePt t="4930" x="4656138" y="5789613"/>
          <p14:tracePt t="4931" x="4656138" y="5781675"/>
          <p14:tracePt t="4932" x="4656138" y="5773738"/>
          <p14:tracePt t="4933" x="4648200" y="5765800"/>
          <p14:tracePt t="4934" x="4648200" y="5757863"/>
          <p14:tracePt t="4935" x="4640263" y="5757863"/>
          <p14:tracePt t="4936" x="4640263" y="5749925"/>
          <p14:tracePt t="4937" x="4640263" y="5741988"/>
          <p14:tracePt t="4938" x="4640263" y="5734050"/>
          <p14:tracePt t="4939" x="4632325" y="5734050"/>
          <p14:tracePt t="4940" x="4632325" y="5726113"/>
          <p14:tracePt t="4941" x="4632325" y="5718175"/>
          <p14:tracePt t="4942" x="4624388" y="5718175"/>
          <p14:tracePt t="4943" x="4624388" y="5710238"/>
          <p14:tracePt t="4945" x="4624388" y="5702300"/>
          <p14:tracePt t="4946" x="4616450" y="5694363"/>
          <p14:tracePt t="4952" x="4616450" y="5686425"/>
          <p14:tracePt t="4955" x="4616450" y="5670550"/>
          <p14:tracePt t="4957" x="4608513" y="5670550"/>
          <p14:tracePt t="4958" x="4608513" y="5662613"/>
          <p14:tracePt t="4961" x="4608513" y="5653088"/>
          <p14:tracePt t="4965" x="4608513" y="5645150"/>
          <p14:tracePt t="4972" x="4608513" y="5637213"/>
          <p14:tracePt t="4978" x="4600575" y="5629275"/>
          <p14:tracePt t="4982" x="4600575" y="5621338"/>
          <p14:tracePt t="4987" x="4600575" y="5613400"/>
          <p14:tracePt t="4989" x="4592638" y="5613400"/>
          <p14:tracePt t="4991" x="4592638" y="5605463"/>
          <p14:tracePt t="4993" x="4592638" y="5597525"/>
          <p14:tracePt t="4995" x="4584700" y="5589588"/>
          <p14:tracePt t="4997" x="4584700" y="5581650"/>
          <p14:tracePt t="5000" x="4576763" y="5573713"/>
          <p14:tracePt t="5002" x="4576763" y="5565775"/>
          <p14:tracePt t="5004" x="4576763" y="5557838"/>
          <p14:tracePt t="5006" x="4568825" y="5549900"/>
          <p14:tracePt t="5008" x="4568825" y="5541963"/>
          <p14:tracePt t="5010" x="4568825" y="5534025"/>
          <p14:tracePt t="5011" x="4560888" y="5534025"/>
          <p14:tracePt t="5012" x="4560888" y="5526088"/>
          <p14:tracePt t="5014" x="4560888" y="5518150"/>
          <p14:tracePt t="5015" x="4560888" y="5510213"/>
          <p14:tracePt t="5017" x="4552950" y="5502275"/>
          <p14:tracePt t="5019" x="4552950" y="5494338"/>
          <p14:tracePt t="5020" x="4552950" y="5486400"/>
          <p14:tracePt t="5021" x="4545013" y="5478463"/>
          <p14:tracePt t="5022" x="4545013" y="5470525"/>
          <p14:tracePt t="5023" x="4545013" y="5462588"/>
          <p14:tracePt t="5024" x="4537075" y="5454650"/>
          <p14:tracePt t="5025" x="4537075" y="5446713"/>
          <p14:tracePt t="5026" x="4537075" y="5438775"/>
          <p14:tracePt t="5028" x="4529138" y="5422900"/>
          <p14:tracePt t="5029" x="4529138" y="5407025"/>
          <p14:tracePt t="5030" x="4521200" y="5399088"/>
          <p14:tracePt t="5031" x="4521200" y="5391150"/>
          <p14:tracePt t="5032" x="4521200" y="5375275"/>
          <p14:tracePt t="5033" x="4513263" y="5367338"/>
          <p14:tracePt t="5034" x="4513263" y="5359400"/>
          <p14:tracePt t="5035" x="4513263" y="5351463"/>
          <p14:tracePt t="5036" x="4505325" y="5343525"/>
          <p14:tracePt t="5037" x="4505325" y="5335588"/>
          <p14:tracePt t="5038" x="4497388" y="5327650"/>
          <p14:tracePt t="5039" x="4497388" y="5319713"/>
          <p14:tracePt t="5040" x="4497388" y="5310188"/>
          <p14:tracePt t="5041" x="4489450" y="5294313"/>
          <p14:tracePt t="5042" x="4489450" y="5286375"/>
          <p14:tracePt t="5043" x="4481513" y="5278438"/>
          <p14:tracePt t="5044" x="4481513" y="5270500"/>
          <p14:tracePt t="5045" x="4473575" y="5262563"/>
          <p14:tracePt t="5046" x="4473575" y="5254625"/>
          <p14:tracePt t="5047" x="4457700" y="5238750"/>
          <p14:tracePt t="5048" x="4457700" y="5230813"/>
          <p14:tracePt t="5049" x="4457700" y="5222875"/>
          <p14:tracePt t="5050" x="4449763" y="5214938"/>
          <p14:tracePt t="5051" x="4441825" y="5207000"/>
          <p14:tracePt t="5052" x="4441825" y="5183188"/>
          <p14:tracePt t="5053" x="4433888" y="5175250"/>
          <p14:tracePt t="5054" x="4433888" y="5167313"/>
          <p14:tracePt t="5055" x="4425950" y="5159375"/>
          <p14:tracePt t="5056" x="4425950" y="5143500"/>
          <p14:tracePt t="5057" x="4418013" y="5135563"/>
          <p14:tracePt t="5058" x="4418013" y="5127625"/>
          <p14:tracePt t="5059" x="4410075" y="5119688"/>
          <p14:tracePt t="5060" x="4410075" y="5111750"/>
          <p14:tracePt t="5061" x="4402138" y="5095875"/>
          <p14:tracePt t="5062" x="4402138" y="5087938"/>
          <p14:tracePt t="5063" x="4394200" y="5080000"/>
          <p14:tracePt t="5064" x="4394200" y="5072063"/>
          <p14:tracePt t="5065" x="4386263" y="5064125"/>
          <p14:tracePt t="5066" x="4378325" y="5056188"/>
          <p14:tracePt t="5067" x="4378325" y="5048250"/>
          <p14:tracePt t="5068" x="4370388" y="5040313"/>
          <p14:tracePt t="5069" x="4370388" y="5016500"/>
          <p14:tracePt t="5070" x="4362450" y="5008563"/>
          <p14:tracePt t="5071" x="4362450" y="5000625"/>
          <p14:tracePt t="5073" x="4352925" y="4992688"/>
          <p14:tracePt t="5074" x="4352925" y="4984750"/>
          <p14:tracePt t="5075" x="4344988" y="4976813"/>
          <p14:tracePt t="5076" x="4344988" y="4967288"/>
          <p14:tracePt t="5078" x="4337050" y="4951413"/>
          <p14:tracePt t="5079" x="4337050" y="4943475"/>
          <p14:tracePt t="5080" x="4329113" y="4935538"/>
          <p14:tracePt t="5082" x="4329113" y="4927600"/>
          <p14:tracePt t="5083" x="4329113" y="4919663"/>
          <p14:tracePt t="5084" x="4321175" y="4911725"/>
          <p14:tracePt t="5086" x="4321175" y="4903788"/>
          <p14:tracePt t="5087" x="4313238" y="4895850"/>
          <p14:tracePt t="5089" x="4313238" y="4887913"/>
          <p14:tracePt t="5090" x="4313238" y="4879975"/>
          <p14:tracePt t="5092" x="4313238" y="4872038"/>
          <p14:tracePt t="5093" x="4313238" y="4864100"/>
          <p14:tracePt t="5095" x="4305300" y="4856163"/>
          <p14:tracePt t="5097" x="4305300" y="4848225"/>
          <p14:tracePt t="5098" x="4305300" y="4840288"/>
          <p14:tracePt t="5100" x="4305300" y="4832350"/>
          <p14:tracePt t="5102" x="4305300" y="4824413"/>
          <p14:tracePt t="5103" x="4305300" y="4816475"/>
          <p14:tracePt t="5105" x="4305300" y="4808538"/>
          <p14:tracePt t="5106" x="4305300" y="4800600"/>
          <p14:tracePt t="5108" x="4305300" y="4792663"/>
          <p14:tracePt t="5109" x="4305300" y="4784725"/>
          <p14:tracePt t="5110" x="4305300" y="4776788"/>
          <p14:tracePt t="5112" x="4305300" y="4768850"/>
          <p14:tracePt t="5113" x="4305300" y="4760913"/>
          <p14:tracePt t="5114" x="4305300" y="4752975"/>
          <p14:tracePt t="5116" x="4305300" y="4745038"/>
          <p14:tracePt t="5117" x="4305300" y="4737100"/>
          <p14:tracePt t="5118" x="4305300" y="4729163"/>
          <p14:tracePt t="5119" x="4305300" y="4721225"/>
          <p14:tracePt t="5121" x="4305300" y="4713288"/>
          <p14:tracePt t="5122" x="4305300" y="4705350"/>
          <p14:tracePt t="5123" x="4305300" y="4689475"/>
          <p14:tracePt t="5124" x="4305300" y="4681538"/>
          <p14:tracePt t="5125" x="4305300" y="4673600"/>
          <p14:tracePt t="5126" x="4305300" y="4665663"/>
          <p14:tracePt t="5128" x="4305300" y="4649788"/>
          <p14:tracePt t="5129" x="4305300" y="4641850"/>
          <p14:tracePt t="5130" x="4305300" y="4633913"/>
          <p14:tracePt t="5131" x="4305300" y="4624388"/>
          <p14:tracePt t="5132" x="4305300" y="4616450"/>
          <p14:tracePt t="5133" x="4305300" y="4608513"/>
          <p14:tracePt t="5134" x="4305300" y="4600575"/>
          <p14:tracePt t="5135" x="4313238" y="4592638"/>
          <p14:tracePt t="5136" x="4313238" y="4584700"/>
          <p14:tracePt t="5137" x="4313238" y="4576763"/>
          <p14:tracePt t="5138" x="4313238" y="4560888"/>
          <p14:tracePt t="5139" x="4313238" y="4552950"/>
          <p14:tracePt t="5140" x="4313238" y="4545013"/>
          <p14:tracePt t="5141" x="4313238" y="4537075"/>
          <p14:tracePt t="5142" x="4313238" y="4529138"/>
          <p14:tracePt t="5143" x="4321175" y="4521200"/>
          <p14:tracePt t="5144" x="4321175" y="4513263"/>
          <p14:tracePt t="5145" x="4321175" y="4505325"/>
          <p14:tracePt t="5146" x="4321175" y="4497388"/>
          <p14:tracePt t="5147" x="4321175" y="4489450"/>
          <p14:tracePt t="5148" x="4321175" y="4481513"/>
          <p14:tracePt t="5149" x="4321175" y="4465638"/>
          <p14:tracePt t="5150" x="4329113" y="4457700"/>
          <p14:tracePt t="5151" x="4329113" y="4449763"/>
          <p14:tracePt t="5152" x="4329113" y="4433888"/>
          <p14:tracePt t="5153" x="4329113" y="4425950"/>
          <p14:tracePt t="5154" x="4329113" y="4410075"/>
          <p14:tracePt t="5155" x="4329113" y="4402138"/>
          <p14:tracePt t="5156" x="4329113" y="4394200"/>
          <p14:tracePt t="5157" x="4329113" y="4386263"/>
          <p14:tracePt t="5158" x="4337050" y="4378325"/>
          <p14:tracePt t="5159" x="4337050" y="4362450"/>
          <p14:tracePt t="5160" x="4337050" y="4354513"/>
          <p14:tracePt t="5161" x="4337050" y="4346575"/>
          <p14:tracePt t="5162" x="4337050" y="4330700"/>
          <p14:tracePt t="5163" x="4337050" y="4322763"/>
          <p14:tracePt t="5164" x="4337050" y="4314825"/>
          <p14:tracePt t="5165" x="4344988" y="4306888"/>
          <p14:tracePt t="5166" x="4344988" y="4291013"/>
          <p14:tracePt t="5167" x="4344988" y="4281488"/>
          <p14:tracePt t="5168" x="4344988" y="4273550"/>
          <p14:tracePt t="5169" x="4344988" y="4249738"/>
          <p14:tracePt t="5170" x="4344988" y="4241800"/>
          <p14:tracePt t="5171" x="4344988" y="4233863"/>
          <p14:tracePt t="5172" x="4344988" y="4225925"/>
          <p14:tracePt t="5173" x="4344988" y="4210050"/>
          <p14:tracePt t="5174" x="4344988" y="4202113"/>
          <p14:tracePt t="5175" x="4344988" y="4186238"/>
          <p14:tracePt t="5176" x="4352925" y="4178300"/>
          <p14:tracePt t="5177" x="4352925" y="4170363"/>
          <p14:tracePt t="5178" x="4352925" y="4162425"/>
          <p14:tracePt t="5179" x="4352925" y="4146550"/>
          <p14:tracePt t="5180" x="4352925" y="4138613"/>
          <p14:tracePt t="5181" x="4352925" y="4130675"/>
          <p14:tracePt t="5182" x="4352925" y="4106863"/>
          <p14:tracePt t="5183" x="4352925" y="4098925"/>
          <p14:tracePt t="5184" x="4352925" y="4090988"/>
          <p14:tracePt t="5185" x="4352925" y="4083050"/>
          <p14:tracePt t="5186" x="4362450" y="4067175"/>
          <p14:tracePt t="5187" x="4362450" y="4059238"/>
          <p14:tracePt t="5188" x="4362450" y="4051300"/>
          <p14:tracePt t="5189" x="4362450" y="4035425"/>
          <p14:tracePt t="5190" x="4362450" y="4027488"/>
          <p14:tracePt t="5191" x="4362450" y="4019550"/>
          <p14:tracePt t="5192" x="4362450" y="4011613"/>
          <p14:tracePt t="5193" x="4362450" y="4003675"/>
          <p14:tracePt t="5194" x="4362450" y="3995738"/>
          <p14:tracePt t="5195" x="4362450" y="3979863"/>
          <p14:tracePt t="5196" x="4362450" y="3971925"/>
          <p14:tracePt t="5197" x="4362450" y="3963988"/>
          <p14:tracePt t="5198" x="4370388" y="3948113"/>
          <p14:tracePt t="5199" x="4370388" y="3938588"/>
          <p14:tracePt t="5200" x="4370388" y="3930650"/>
          <p14:tracePt t="5201" x="4370388" y="3914775"/>
          <p14:tracePt t="5202" x="4370388" y="3906838"/>
          <p14:tracePt t="5203" x="4370388" y="3898900"/>
          <p14:tracePt t="5204" x="4378325" y="3890963"/>
          <p14:tracePt t="5205" x="4378325" y="3883025"/>
          <p14:tracePt t="5206" x="4378325" y="3875088"/>
          <p14:tracePt t="5207" x="4378325" y="3867150"/>
          <p14:tracePt t="5208" x="4378325" y="3859213"/>
          <p14:tracePt t="5209" x="4378325" y="3851275"/>
          <p14:tracePt t="5210" x="4378325" y="3843338"/>
          <p14:tracePt t="5211" x="4386263" y="3835400"/>
          <p14:tracePt t="5212" x="4386263" y="3827463"/>
          <p14:tracePt t="5213" x="4386263" y="3819525"/>
          <p14:tracePt t="5214" x="4386263" y="3811588"/>
          <p14:tracePt t="5216" x="4386263" y="3803650"/>
          <p14:tracePt t="5217" x="4386263" y="3795713"/>
          <p14:tracePt t="5218" x="4394200" y="3787775"/>
          <p14:tracePt t="5219" x="4394200" y="3779838"/>
          <p14:tracePt t="5220" x="4394200" y="3771900"/>
          <p14:tracePt t="5221" x="4394200" y="3763963"/>
          <p14:tracePt t="5222" x="4394200" y="3756025"/>
          <p14:tracePt t="5223" x="4394200" y="3748088"/>
          <p14:tracePt t="5224" x="4402138" y="3740150"/>
          <p14:tracePt t="5226" x="4402138" y="3732213"/>
          <p14:tracePt t="5227" x="4402138" y="3724275"/>
          <p14:tracePt t="5228" x="4402138" y="3716338"/>
          <p14:tracePt t="5229" x="4402138" y="3708400"/>
          <p14:tracePt t="5230" x="4402138" y="3700463"/>
          <p14:tracePt t="5231" x="4410075" y="3692525"/>
          <p14:tracePt t="5233" x="4410075" y="3684588"/>
          <p14:tracePt t="5234" x="4410075" y="3676650"/>
          <p14:tracePt t="5235" x="4418013" y="3668713"/>
          <p14:tracePt t="5236" x="4418013" y="3660775"/>
          <p14:tracePt t="5237" x="4418013" y="3644900"/>
          <p14:tracePt t="5238" x="4418013" y="3636963"/>
          <p14:tracePt t="5239" x="4418013" y="3629025"/>
          <p14:tracePt t="5240" x="4425950" y="3629025"/>
          <p14:tracePt t="5241" x="4425950" y="3621088"/>
          <p14:tracePt t="5242" x="4425950" y="3613150"/>
          <p14:tracePt t="5243" x="4425950" y="3605213"/>
          <p14:tracePt t="5244" x="4433888" y="3595688"/>
          <p14:tracePt t="5246" x="4433888" y="3587750"/>
          <p14:tracePt t="5247" x="4433888" y="3579813"/>
          <p14:tracePt t="5248" x="4441825" y="3571875"/>
          <p14:tracePt t="5249" x="4441825" y="3563938"/>
          <p14:tracePt t="5251" x="4441825" y="3556000"/>
          <p14:tracePt t="5252" x="4449763" y="3548063"/>
          <p14:tracePt t="5253" x="4449763" y="3540125"/>
          <p14:tracePt t="5255" x="4449763" y="3532188"/>
          <p14:tracePt t="5256" x="4457700" y="3524250"/>
          <p14:tracePt t="5257" x="4457700" y="3516313"/>
          <p14:tracePt t="5259" x="4457700" y="3508375"/>
          <p14:tracePt t="5260" x="4473575" y="3500438"/>
          <p14:tracePt t="5262" x="4473575" y="3492500"/>
          <p14:tracePt t="5263" x="4473575" y="3484563"/>
          <p14:tracePt t="5264" x="4481513" y="3484563"/>
          <p14:tracePt t="5265" x="4481513" y="3476625"/>
          <p14:tracePt t="5266" x="4481513" y="3468688"/>
          <p14:tracePt t="5268" x="4481513" y="3460750"/>
          <p14:tracePt t="5270" x="4481513" y="3452813"/>
          <p14:tracePt t="5271" x="4489450" y="3452813"/>
          <p14:tracePt t="5272" x="4489450" y="3444875"/>
          <p14:tracePt t="5273" x="4489450" y="3436938"/>
          <p14:tracePt t="5276" x="4489450" y="3429000"/>
          <p14:tracePt t="5279" x="4497388" y="3421063"/>
          <p14:tracePt t="5282" x="4497388" y="3413125"/>
          <p14:tracePt t="5285" x="4497388" y="3405188"/>
          <p14:tracePt t="5288" x="4497388" y="3397250"/>
          <p14:tracePt t="5289" x="4505325" y="3397250"/>
          <p14:tracePt t="5292" x="4505325" y="3389313"/>
          <p14:tracePt t="5295" x="4505325" y="3381375"/>
          <p14:tracePt t="5300" x="4505325" y="3373438"/>
          <p14:tracePt t="5303" x="4513263" y="3365500"/>
          <p14:tracePt t="5307" x="4513263" y="3357563"/>
          <p14:tracePt t="5316" x="4513263" y="3349625"/>
          <p14:tracePt t="5328" x="4513263" y="3341688"/>
          <p14:tracePt t="5351" x="4521200" y="3341688"/>
          <p14:tracePt t="5359" x="4521200" y="3333750"/>
          <p14:tracePt t="5434" x="4521200" y="3325813"/>
          <p14:tracePt t="5439" x="4521200" y="3309938"/>
          <p14:tracePt t="5443" x="4521200" y="3302000"/>
          <p14:tracePt t="5446" x="4521200" y="3294063"/>
          <p14:tracePt t="5450" x="4521200" y="3286125"/>
          <p14:tracePt t="5453" x="4521200" y="3278188"/>
          <p14:tracePt t="5456" x="4521200" y="3270250"/>
          <p14:tracePt t="5459" x="4521200" y="3262313"/>
          <p14:tracePt t="5462" x="4521200" y="3252788"/>
          <p14:tracePt t="5465" x="4521200" y="3244850"/>
          <p14:tracePt t="5468" x="4521200" y="3236913"/>
          <p14:tracePt t="5471" x="4521200" y="3228975"/>
          <p14:tracePt t="5472" x="4529138" y="3228975"/>
          <p14:tracePt t="5474" x="4529138" y="3221038"/>
          <p14:tracePt t="5477" x="4529138" y="3213100"/>
          <p14:tracePt t="5480" x="4529138" y="3205163"/>
          <p14:tracePt t="5483" x="4529138" y="3197225"/>
          <p14:tracePt t="5486" x="4529138" y="3189288"/>
          <p14:tracePt t="5489" x="4529138" y="3181350"/>
          <p14:tracePt t="5492" x="4529138" y="3173413"/>
          <p14:tracePt t="5495" x="4529138" y="3165475"/>
          <p14:tracePt t="5498" x="4529138" y="3157538"/>
          <p14:tracePt t="5500" x="4529138" y="3149600"/>
          <p14:tracePt t="5502" x="4529138" y="3141663"/>
          <p14:tracePt t="5503" x="4529138" y="3133725"/>
          <p14:tracePt t="5505" x="4529138" y="3125788"/>
          <p14:tracePt t="5507" x="4529138" y="3117850"/>
          <p14:tracePt t="5509" x="4529138" y="3109913"/>
          <p14:tracePt t="5511" x="4529138" y="3101975"/>
          <p14:tracePt t="5513" x="4529138" y="3094038"/>
          <p14:tracePt t="5515" x="4529138" y="3086100"/>
          <p14:tracePt t="5517" x="4529138" y="3078163"/>
          <p14:tracePt t="5519" x="4529138" y="3070225"/>
          <p14:tracePt t="5522" x="4529138" y="3062288"/>
          <p14:tracePt t="5524" x="4529138" y="3054350"/>
          <p14:tracePt t="5526" x="4529138" y="3046413"/>
          <p14:tracePt t="5529" x="4529138" y="3038475"/>
          <p14:tracePt t="5531" x="4529138" y="3030538"/>
          <p14:tracePt t="5534" x="4529138" y="3022600"/>
          <p14:tracePt t="5536" x="4529138" y="3014663"/>
          <p14:tracePt t="5539" x="4529138" y="3006725"/>
          <p14:tracePt t="5542" x="4529138" y="2998788"/>
          <p14:tracePt t="5545" x="4529138" y="2990850"/>
          <p14:tracePt t="5548" x="4529138" y="2982913"/>
          <p14:tracePt t="5552" x="4529138" y="2967038"/>
          <p14:tracePt t="5555" x="4529138" y="2959100"/>
          <p14:tracePt t="5559" x="4529138" y="2951163"/>
          <p14:tracePt t="5562" x="4529138" y="2943225"/>
          <p14:tracePt t="5564" x="4521200" y="2943225"/>
          <p14:tracePt t="5568" x="4521200" y="2935288"/>
          <p14:tracePt t="5579" x="4521200" y="2927350"/>
          <p14:tracePt t="5584" x="4513263" y="2927350"/>
          <p14:tracePt t="5594" x="4513263" y="2919413"/>
          <p14:tracePt t="5611" x="4513263" y="2909888"/>
          <p14:tracePt t="5620" x="4505325" y="2909888"/>
          <p14:tracePt t="5623" x="4505325" y="2901950"/>
          <p14:tracePt t="5636" x="4505325" y="2894013"/>
          <p14:tracePt t="5650" x="4505325" y="2886075"/>
          <p14:tracePt t="5651" x="4497388" y="2886075"/>
          <p14:tracePt t="5666" x="4497388" y="2878138"/>
          <p14:tracePt t="5682" x="4497388" y="2870200"/>
          <p14:tracePt t="5706" x="4489450" y="2870200"/>
          <p14:tracePt t="5712" x="4489450" y="2862263"/>
          <p14:tracePt t="5773" x="4489450" y="2854325"/>
          <p14:tracePt t="5779" x="4489450" y="2846388"/>
          <p14:tracePt t="5783" x="4481513" y="2846388"/>
          <p14:tracePt t="5786" x="4481513" y="2838450"/>
          <p14:tracePt t="5793" x="4465638" y="2830513"/>
          <p14:tracePt t="5799" x="4465638" y="2822575"/>
          <p14:tracePt t="5802" x="4457700" y="2822575"/>
          <p14:tracePt t="5805" x="4457700" y="2814638"/>
          <p14:tracePt t="5808" x="4449763" y="2814638"/>
          <p14:tracePt t="5814" x="4441825" y="2806700"/>
          <p14:tracePt t="5821" x="4433888" y="2798763"/>
          <p14:tracePt t="5829" x="4425950" y="2798763"/>
          <p14:tracePt t="5833" x="4425950" y="2790825"/>
          <p14:tracePt t="5836" x="4418013" y="2790825"/>
          <p14:tracePt t="5854" x="4410075" y="2782888"/>
          <p14:tracePt t="5863" x="4410075" y="2774950"/>
          <p14:tracePt t="5865" x="4402138" y="2774950"/>
          <p14:tracePt t="5873" x="4402138" y="2767013"/>
          <p14:tracePt t="5874" x="4394200" y="2767013"/>
          <p14:tracePt t="5896" x="4370388" y="2751138"/>
          <p14:tracePt t="5897" x="4362450" y="2751138"/>
          <p14:tracePt t="5900" x="4352925" y="2751138"/>
          <p14:tracePt t="5904" x="4344988" y="2751138"/>
          <p14:tracePt t="5906" x="4344988" y="2743200"/>
          <p14:tracePt t="5907" x="4337050" y="2743200"/>
          <p14:tracePt t="5912" x="4329113" y="2743200"/>
          <p14:tracePt t="5915" x="4321175" y="2743200"/>
          <p14:tracePt t="5918" x="4313238" y="2743200"/>
          <p14:tracePt t="5923" x="4305300" y="2743200"/>
          <p14:tracePt t="5925" x="4297363" y="2743200"/>
          <p14:tracePt t="5929" x="4289425" y="2743200"/>
          <p14:tracePt t="5932" x="4281488" y="2743200"/>
          <p14:tracePt t="5936" x="4273550" y="2743200"/>
          <p14:tracePt t="5939" x="4265613" y="2743200"/>
          <p14:tracePt t="5943" x="4257675" y="2743200"/>
          <p14:tracePt t="5946" x="4249738" y="2743200"/>
          <p14:tracePt t="5950" x="4241800" y="2743200"/>
          <p14:tracePt t="5956" x="4233863" y="2743200"/>
          <p14:tracePt t="5959" x="4225925" y="2743200"/>
          <p14:tracePt t="5964" x="4217988" y="2743200"/>
          <p14:tracePt t="5977" x="4210050" y="2743200"/>
          <p14:tracePt t="5981" x="4210050" y="2751138"/>
          <p14:tracePt t="5993" x="4202113" y="2751138"/>
          <p14:tracePt t="6017" x="4202113" y="2759075"/>
          <p14:tracePt t="6024" x="4194175" y="2759075"/>
          <p14:tracePt t="6113" x="4202113" y="2759075"/>
          <p14:tracePt t="6119" x="4210050" y="2759075"/>
          <p14:tracePt t="6124" x="4217988" y="2759075"/>
          <p14:tracePt t="6126" x="4225925" y="2759075"/>
          <p14:tracePt t="6128" x="4233863" y="2759075"/>
          <p14:tracePt t="6130" x="4241800" y="2759075"/>
          <p14:tracePt t="6132" x="4249738" y="2759075"/>
          <p14:tracePt t="6134" x="4257675" y="2759075"/>
          <p14:tracePt t="6136" x="4265613" y="2759075"/>
          <p14:tracePt t="6138" x="4273550" y="2759075"/>
          <p14:tracePt t="6139" x="4281488" y="2759075"/>
          <p14:tracePt t="6141" x="4289425" y="2759075"/>
          <p14:tracePt t="6142" x="4297363" y="2759075"/>
          <p14:tracePt t="6146" x="4321175" y="2759075"/>
          <p14:tracePt t="6147" x="4329113" y="2759075"/>
          <p14:tracePt t="6148" x="4344988" y="2759075"/>
          <p14:tracePt t="6149" x="4352925" y="2759075"/>
          <p14:tracePt t="6150" x="4362450" y="2759075"/>
          <p14:tracePt t="6151" x="4386263" y="2759075"/>
          <p14:tracePt t="6152" x="4394200" y="2759075"/>
          <p14:tracePt t="6153" x="4402138" y="2759075"/>
          <p14:tracePt t="6154" x="4410075" y="2759075"/>
          <p14:tracePt t="6155" x="4418013" y="2759075"/>
          <p14:tracePt t="6156" x="4425950" y="2759075"/>
          <p14:tracePt t="6157" x="4433888" y="2759075"/>
          <p14:tracePt t="6158" x="4441825" y="2759075"/>
          <p14:tracePt t="6159" x="4449763" y="2759075"/>
          <p14:tracePt t="6160" x="4457700" y="2759075"/>
          <p14:tracePt t="6162" x="4481513" y="2759075"/>
          <p14:tracePt t="6164" x="4497388" y="2759075"/>
          <p14:tracePt t="6165" x="4505325" y="2759075"/>
          <p14:tracePt t="6166" x="4513263" y="2759075"/>
          <p14:tracePt t="6167" x="4521200" y="2759075"/>
          <p14:tracePt t="6168" x="4529138" y="2759075"/>
          <p14:tracePt t="6169" x="4537075" y="2759075"/>
          <p14:tracePt t="6170" x="4545013" y="2759075"/>
          <p14:tracePt t="6171" x="4552950" y="2759075"/>
          <p14:tracePt t="6172" x="4560888" y="2759075"/>
          <p14:tracePt t="6173" x="4568825" y="2759075"/>
          <p14:tracePt t="6174" x="4576763" y="2759075"/>
          <p14:tracePt t="6175" x="4584700" y="2759075"/>
          <p14:tracePt t="6176" x="4592638" y="2759075"/>
          <p14:tracePt t="6177" x="4600575" y="2759075"/>
          <p14:tracePt t="6178" x="4608513" y="2759075"/>
          <p14:tracePt t="6179" x="4616450" y="2759075"/>
          <p14:tracePt t="6180" x="4624388" y="2759075"/>
          <p14:tracePt t="6181" x="4632325" y="2759075"/>
          <p14:tracePt t="6182" x="4640263" y="2759075"/>
          <p14:tracePt t="6183" x="4648200" y="2759075"/>
          <p14:tracePt t="6184" x="4656138" y="2759075"/>
          <p14:tracePt t="6185" x="4679950" y="2759075"/>
          <p14:tracePt t="6186" x="4687888" y="2759075"/>
          <p14:tracePt t="6187" x="4695825" y="2759075"/>
          <p14:tracePt t="6188" x="4705350" y="2759075"/>
          <p14:tracePt t="6189" x="4713288" y="2759075"/>
          <p14:tracePt t="6191" x="4721225" y="2759075"/>
          <p14:tracePt t="6192" x="4729163" y="2759075"/>
          <p14:tracePt t="6193" x="4737100" y="2759075"/>
          <p14:tracePt t="6194" x="4745038" y="2759075"/>
          <p14:tracePt t="6195" x="4752975" y="2759075"/>
          <p14:tracePt t="6196" x="4760913" y="2759075"/>
          <p14:tracePt t="6197" x="4768850" y="2759075"/>
          <p14:tracePt t="6198" x="4776788" y="2759075"/>
          <p14:tracePt t="6199" x="4784725" y="2759075"/>
          <p14:tracePt t="6201" x="4792663" y="2759075"/>
          <p14:tracePt t="6202" x="4800600" y="2759075"/>
          <p14:tracePt t="6203" x="4808538" y="2759075"/>
          <p14:tracePt t="6205" x="4816475" y="2767013"/>
          <p14:tracePt t="6206" x="4824413" y="2767013"/>
          <p14:tracePt t="6208" x="4832350" y="2767013"/>
          <p14:tracePt t="6210" x="4840288" y="2767013"/>
          <p14:tracePt t="6212" x="4848225" y="2767013"/>
          <p14:tracePt t="6215" x="4856163" y="2767013"/>
          <p14:tracePt t="6219" x="4864100" y="2767013"/>
          <p14:tracePt t="6222" x="4872038" y="2767013"/>
          <p14:tracePt t="6228" x="4879975" y="2767013"/>
          <p14:tracePt t="6245" x="4887913" y="2767013"/>
          <p14:tracePt t="6277" x="4895850" y="2767013"/>
          <p14:tracePt t="6358" x="4887913" y="2767013"/>
          <p14:tracePt t="6362" x="4872038" y="2767013"/>
          <p14:tracePt t="6365" x="4864100" y="2767013"/>
          <p14:tracePt t="6368" x="4848225" y="2767013"/>
          <p14:tracePt t="6369" x="4840288" y="2767013"/>
          <p14:tracePt t="6371" x="4832350" y="2767013"/>
          <p14:tracePt t="6373" x="4824413" y="2767013"/>
          <p14:tracePt t="6375" x="4816475" y="2767013"/>
          <p14:tracePt t="6377" x="4808538" y="2767013"/>
          <p14:tracePt t="6380" x="4768850" y="2759075"/>
          <p14:tracePt t="6382" x="4737100" y="2759075"/>
          <p14:tracePt t="6384" x="4721225" y="2759075"/>
          <p14:tracePt t="6387" x="4687888" y="2751138"/>
          <p14:tracePt t="6389" x="4672013" y="2751138"/>
          <p14:tracePt t="6391" x="4648200" y="2751138"/>
          <p14:tracePt t="6393" x="4624388" y="2751138"/>
          <p14:tracePt t="6395" x="4592638" y="2743200"/>
          <p14:tracePt t="6399" x="4552950" y="2743200"/>
          <p14:tracePt t="6401" x="4529138" y="2743200"/>
          <p14:tracePt t="6404" x="4481513" y="2727325"/>
          <p14:tracePt t="6405" x="4473575" y="2727325"/>
          <p14:tracePt t="6406" x="4457700" y="2727325"/>
          <p14:tracePt t="6407" x="4449763" y="2719388"/>
          <p14:tracePt t="6408" x="4433888" y="2719388"/>
          <p14:tracePt t="6409" x="4425950" y="2719388"/>
          <p14:tracePt t="6410" x="4410075" y="2719388"/>
          <p14:tracePt t="6411" x="4402138" y="2719388"/>
          <p14:tracePt t="6412" x="4386263" y="2719388"/>
          <p14:tracePt t="6413" x="4362450" y="2711450"/>
          <p14:tracePt t="6414" x="4352925" y="2711450"/>
          <p14:tracePt t="6415" x="4337050" y="2711450"/>
          <p14:tracePt t="6416" x="4329113" y="2711450"/>
          <p14:tracePt t="6417" x="4313238" y="2711450"/>
          <p14:tracePt t="6418" x="4305300" y="2711450"/>
          <p14:tracePt t="6419" x="4289425" y="2711450"/>
          <p14:tracePt t="6420" x="4281488" y="2703513"/>
          <p14:tracePt t="6421" x="4257675" y="2703513"/>
          <p14:tracePt t="6422" x="4249738" y="2703513"/>
          <p14:tracePt t="6423" x="4233863" y="2703513"/>
          <p14:tracePt t="6424" x="4225925" y="2703513"/>
          <p14:tracePt t="6425" x="4210050" y="2703513"/>
          <p14:tracePt t="6426" x="4194175" y="2703513"/>
          <p14:tracePt t="6427" x="4186238" y="2695575"/>
          <p14:tracePt t="6428" x="4170363" y="2695575"/>
          <p14:tracePt t="6429" x="4162425" y="2695575"/>
          <p14:tracePt t="6430" x="4146550" y="2695575"/>
          <p14:tracePt t="6431" x="4130675" y="2695575"/>
          <p14:tracePt t="6432" x="4122738" y="2695575"/>
          <p14:tracePt t="6433" x="4114800" y="2695575"/>
          <p14:tracePt t="6434" x="4098925" y="2695575"/>
          <p14:tracePt t="6435" x="4090988" y="2695575"/>
          <p14:tracePt t="6436" x="4083050" y="2695575"/>
          <p14:tracePt t="6437" x="4067175" y="2695575"/>
          <p14:tracePt t="6438" x="4059238" y="2695575"/>
          <p14:tracePt t="6439" x="4051300" y="2695575"/>
          <p14:tracePt t="6440" x="4043363" y="2695575"/>
          <p14:tracePt t="6441" x="4035425" y="2695575"/>
          <p14:tracePt t="6442" x="4027488" y="2687638"/>
          <p14:tracePt t="6443" x="4019550" y="2687638"/>
          <p14:tracePt t="6444" x="4011613" y="2687638"/>
          <p14:tracePt t="6445" x="4002088" y="2687638"/>
          <p14:tracePt t="6446" x="3994150" y="2687638"/>
          <p14:tracePt t="6448" x="3986213" y="2687638"/>
          <p14:tracePt t="6449" x="3978275" y="2687638"/>
          <p14:tracePt t="6450" x="3970338" y="2687638"/>
          <p14:tracePt t="6452" x="3962400" y="2687638"/>
          <p14:tracePt t="6455" x="3954463" y="2687638"/>
          <p14:tracePt t="6458" x="3938588" y="2687638"/>
          <p14:tracePt t="6488" x="3930650" y="2687638"/>
          <p14:tracePt t="6531" x="3946525" y="2687638"/>
          <p14:tracePt t="6534" x="3954463" y="2687638"/>
          <p14:tracePt t="6535" x="3962400" y="2687638"/>
          <p14:tracePt t="6537" x="3970338" y="2687638"/>
          <p14:tracePt t="6539" x="3978275" y="2687638"/>
          <p14:tracePt t="6540" x="3986213" y="2687638"/>
          <p14:tracePt t="6545" x="4027488" y="2687638"/>
          <p14:tracePt t="6546" x="4035425" y="2695575"/>
          <p14:tracePt t="6547" x="4043363" y="2695575"/>
          <p14:tracePt t="6548" x="4051300" y="2695575"/>
          <p14:tracePt t="6549" x="4059238" y="2695575"/>
          <p14:tracePt t="6550" x="4075113" y="2695575"/>
          <p14:tracePt t="6551" x="4083050" y="2695575"/>
          <p14:tracePt t="6552" x="4090988" y="2695575"/>
          <p14:tracePt t="6553" x="4098925" y="2703513"/>
          <p14:tracePt t="6554" x="4106863" y="2703513"/>
          <p14:tracePt t="6555" x="4114800" y="2703513"/>
          <p14:tracePt t="6556" x="4122738" y="2703513"/>
          <p14:tracePt t="6557" x="4130675" y="2703513"/>
          <p14:tracePt t="6558" x="4138613" y="2703513"/>
          <p14:tracePt t="6559" x="4162425" y="2703513"/>
          <p14:tracePt t="6560" x="4170363" y="2703513"/>
          <p14:tracePt t="6561" x="4178300" y="2703513"/>
          <p14:tracePt t="6562" x="4186238" y="2703513"/>
          <p14:tracePt t="6563" x="4194175" y="2703513"/>
          <p14:tracePt t="6564" x="4202113" y="2703513"/>
          <p14:tracePt t="6565" x="4217988" y="2703513"/>
          <p14:tracePt t="6566" x="4225925" y="2703513"/>
          <p14:tracePt t="6567" x="4233863" y="2703513"/>
          <p14:tracePt t="6568" x="4241800" y="2703513"/>
          <p14:tracePt t="6569" x="4257675" y="2703513"/>
          <p14:tracePt t="6570" x="4265613" y="2703513"/>
          <p14:tracePt t="6571" x="4273550" y="2703513"/>
          <p14:tracePt t="6572" x="4281488" y="2703513"/>
          <p14:tracePt t="6573" x="4289425" y="2703513"/>
          <p14:tracePt t="6574" x="4305300" y="2703513"/>
          <p14:tracePt t="6575" x="4313238" y="2703513"/>
          <p14:tracePt t="6576" x="4321175" y="2703513"/>
          <p14:tracePt t="6577" x="4329113" y="2703513"/>
          <p14:tracePt t="6578" x="4337050" y="2703513"/>
          <p14:tracePt t="6579" x="4362450" y="2703513"/>
          <p14:tracePt t="6580" x="4370388" y="2703513"/>
          <p14:tracePt t="6581" x="4378325" y="2703513"/>
          <p14:tracePt t="6582" x="4386263" y="2703513"/>
          <p14:tracePt t="6583" x="4402138" y="2703513"/>
          <p14:tracePt t="6584" x="4410075" y="2703513"/>
          <p14:tracePt t="6585" x="4418013" y="2703513"/>
          <p14:tracePt t="6586" x="4425950" y="2703513"/>
          <p14:tracePt t="6587" x="4433888" y="2703513"/>
          <p14:tracePt t="6588" x="4441825" y="2703513"/>
          <p14:tracePt t="6589" x="4449763" y="2703513"/>
          <p14:tracePt t="6590" x="4457700" y="2703513"/>
          <p14:tracePt t="6591" x="4465638" y="2703513"/>
          <p14:tracePt t="6592" x="4481513" y="2703513"/>
          <p14:tracePt t="6593" x="4489450" y="2703513"/>
          <p14:tracePt t="6594" x="4497388" y="2703513"/>
          <p14:tracePt t="6595" x="4505325" y="2703513"/>
          <p14:tracePt t="6597" x="4513263" y="2703513"/>
          <p14:tracePt t="6598" x="4521200" y="2703513"/>
          <p14:tracePt t="6599" x="4529138" y="2703513"/>
          <p14:tracePt t="6601" x="4537075" y="2703513"/>
          <p14:tracePt t="6602" x="4545013" y="2703513"/>
          <p14:tracePt t="6608" x="4552950" y="2703513"/>
          <p14:tracePt t="6615" x="4560888" y="2703513"/>
          <p14:tracePt t="6627" x="4568825" y="2703513"/>
          <p14:tracePt t="6643" x="4584700" y="2703513"/>
          <p14:tracePt t="6674" x="4592638" y="2703513"/>
          <p14:tracePt t="6696" x="4576763" y="2703513"/>
          <p14:tracePt t="6700" x="4568825" y="2703513"/>
          <p14:tracePt t="6703" x="4560888" y="2703513"/>
          <p14:tracePt t="6705" x="4552950" y="2703513"/>
          <p14:tracePt t="6706" x="4545013" y="2703513"/>
          <p14:tracePt t="6708" x="4537075" y="2703513"/>
          <p14:tracePt t="6710" x="4529138" y="2703513"/>
          <p14:tracePt t="6712" x="4521200" y="2703513"/>
          <p14:tracePt t="6713" x="4513263" y="2703513"/>
          <p14:tracePt t="6715" x="4505325" y="2703513"/>
          <p14:tracePt t="6716" x="4505325" y="2711450"/>
          <p14:tracePt t="6717" x="4497388" y="2711450"/>
          <p14:tracePt t="6718" x="4489450" y="2711450"/>
          <p14:tracePt t="6720" x="4481513" y="2711450"/>
          <p14:tracePt t="6721" x="4473575" y="2711450"/>
          <p14:tracePt t="6723" x="4465638" y="2711450"/>
          <p14:tracePt t="6724" x="4457700" y="2711450"/>
          <p14:tracePt t="6725" x="4449763" y="2711450"/>
          <p14:tracePt t="6727" x="4441825" y="2711450"/>
          <p14:tracePt t="6728" x="4433888" y="2711450"/>
          <p14:tracePt t="6730" x="4425950" y="2711450"/>
          <p14:tracePt t="6731" x="4418013" y="2711450"/>
          <p14:tracePt t="6732" x="4410075" y="2711450"/>
          <p14:tracePt t="6733" x="4402138" y="2711450"/>
          <p14:tracePt t="6735" x="4394200" y="2711450"/>
          <p14:tracePt t="6736" x="4386263" y="2711450"/>
          <p14:tracePt t="6737" x="4378325" y="2711450"/>
          <p14:tracePt t="6738" x="4370388" y="2719388"/>
          <p14:tracePt t="6739" x="4362450" y="2719388"/>
          <p14:tracePt t="6740" x="4344988" y="2719388"/>
          <p14:tracePt t="6741" x="4337050" y="2719388"/>
          <p14:tracePt t="6742" x="4329113" y="2719388"/>
          <p14:tracePt t="6743" x="4305300" y="2719388"/>
          <p14:tracePt t="6745" x="4289425" y="2727325"/>
          <p14:tracePt t="6747" x="4281488" y="2727325"/>
          <p14:tracePt t="6748" x="4273550" y="2727325"/>
          <p14:tracePt t="6749" x="4265613" y="2727325"/>
          <p14:tracePt t="6750" x="4257675" y="2727325"/>
          <p14:tracePt t="6751" x="4249738" y="2735263"/>
          <p14:tracePt t="6753" x="4241800" y="2735263"/>
          <p14:tracePt t="6754" x="4233863" y="2735263"/>
          <p14:tracePt t="6756" x="4225925" y="2735263"/>
          <p14:tracePt t="6760" x="4217988" y="2735263"/>
          <p14:tracePt t="6781" x="4210050" y="2735263"/>
          <p14:tracePt t="6789" x="4210050" y="2743200"/>
          <p14:tracePt t="6796" x="4202113" y="2743200"/>
          <p14:tracePt t="6816" x="4210050" y="2743200"/>
          <p14:tracePt t="6817" x="4217988" y="2743200"/>
          <p14:tracePt t="6819" x="4225925" y="2743200"/>
          <p14:tracePt t="6821" x="4233863" y="2743200"/>
          <p14:tracePt t="6823" x="4241800" y="2743200"/>
          <p14:tracePt t="6824" x="4249738" y="2743200"/>
          <p14:tracePt t="6826" x="4257675" y="2743200"/>
          <p14:tracePt t="6827" x="4257675" y="2735263"/>
          <p14:tracePt t="6828" x="4265613" y="2735263"/>
          <p14:tracePt t="6829" x="4273550" y="2735263"/>
          <p14:tracePt t="6831" x="4281488" y="2735263"/>
          <p14:tracePt t="6832" x="4289425" y="2735263"/>
          <p14:tracePt t="6833" x="4289425" y="2727325"/>
          <p14:tracePt t="6834" x="4297363" y="2727325"/>
          <p14:tracePt t="6835" x="4305300" y="2727325"/>
          <p14:tracePt t="6837" x="4313238" y="2727325"/>
          <p14:tracePt t="6838" x="4329113" y="2727325"/>
          <p14:tracePt t="6840" x="4337050" y="2727325"/>
          <p14:tracePt t="6841" x="4344988" y="2719388"/>
          <p14:tracePt t="6843" x="4352925" y="2719388"/>
          <p14:tracePt t="6844" x="4362450" y="2719388"/>
          <p14:tracePt t="6846" x="4370388" y="2719388"/>
          <p14:tracePt t="6848" x="4378325" y="2711450"/>
          <p14:tracePt t="6850" x="4386263" y="2711450"/>
          <p14:tracePt t="6851" x="4394200" y="2711450"/>
          <p14:tracePt t="6853" x="4402138" y="2711450"/>
          <p14:tracePt t="6855" x="4410075" y="2711450"/>
          <p14:tracePt t="6857" x="4418013" y="2711450"/>
          <p14:tracePt t="6859" x="4425950" y="2703513"/>
          <p14:tracePt t="6861" x="4433888" y="2703513"/>
          <p14:tracePt t="6863" x="4441825" y="2703513"/>
          <p14:tracePt t="6865" x="4449763" y="2703513"/>
          <p14:tracePt t="6868" x="4457700" y="2703513"/>
          <p14:tracePt t="6870" x="4457700" y="2695575"/>
          <p14:tracePt t="6872" x="4465638" y="2695575"/>
          <p14:tracePt t="6895" x="4473575" y="2695575"/>
          <p14:tracePt t="6897" x="4481513" y="2695575"/>
          <p14:tracePt t="6929" x="4489450" y="2695575"/>
          <p14:tracePt t="7094" x="4481513" y="2695575"/>
          <p14:tracePt t="7102" x="4473575" y="2695575"/>
          <p14:tracePt t="7110" x="4465638" y="2695575"/>
          <p14:tracePt t="7116" x="4457700" y="2695575"/>
          <p14:tracePt t="7121" x="4449763" y="2695575"/>
          <p14:tracePt t="7128" x="4441825" y="2695575"/>
          <p14:tracePt t="7133" x="4433888" y="2695575"/>
          <p14:tracePt t="7139" x="4425950" y="2695575"/>
          <p14:tracePt t="7143" x="4418013" y="2703513"/>
          <p14:tracePt t="7151" x="4402138" y="2703513"/>
          <p14:tracePt t="7155" x="4394200" y="2703513"/>
          <p14:tracePt t="7161" x="4386263" y="2703513"/>
          <p14:tracePt t="7192" x="4378325" y="2703513"/>
          <p14:tracePt t="7223" x="4370388" y="2703513"/>
          <p14:tracePt t="7394" x="4362450" y="2703513"/>
          <p14:tracePt t="7401" x="4352925" y="2711450"/>
          <p14:tracePt t="7406" x="4344988" y="2711450"/>
          <p14:tracePt t="7411" x="4337050" y="2711450"/>
          <p14:tracePt t="7415" x="4321175" y="2719388"/>
          <p14:tracePt t="7423" x="4313238" y="2719388"/>
          <p14:tracePt t="7439" x="4305300" y="2719388"/>
          <p14:tracePt t="7470" x="4297363" y="2719388"/>
          <p14:tracePt t="7632" x="4305300" y="2719388"/>
          <p14:tracePt t="7647" x="4386263" y="2719388"/>
          <p14:tracePt t="7657" x="4441825" y="2719388"/>
          <p14:tracePt t="7665" x="4505325" y="2719388"/>
          <p14:tracePt t="7669" x="4545013" y="2719388"/>
          <p14:tracePt t="7672" x="4584700" y="2719388"/>
          <p14:tracePt t="7675" x="4616450" y="2719388"/>
          <p14:tracePt t="7679" x="4640263" y="2719388"/>
          <p14:tracePt t="7682" x="4679950" y="2719388"/>
          <p14:tracePt t="7685" x="4705350" y="2719388"/>
          <p14:tracePt t="7687" x="4721225" y="2719388"/>
          <p14:tracePt t="7690" x="4745038" y="2727325"/>
          <p14:tracePt t="7692" x="4760913" y="2727325"/>
          <p14:tracePt t="7694" x="4776788" y="2727325"/>
          <p14:tracePt t="7695" x="4784725" y="2727325"/>
          <p14:tracePt t="7697" x="4800600" y="2727325"/>
          <p14:tracePt t="7698" x="4808538" y="2727325"/>
          <p14:tracePt t="7699" x="4816475" y="2727325"/>
          <p14:tracePt t="7700" x="4816475" y="2735263"/>
          <p14:tracePt t="7701" x="4824413" y="2735263"/>
          <p14:tracePt t="7702" x="4840288" y="2735263"/>
          <p14:tracePt t="7703" x="4848225" y="2735263"/>
          <p14:tracePt t="7704" x="4856163" y="2735263"/>
          <p14:tracePt t="7705" x="4864100" y="2735263"/>
          <p14:tracePt t="7707" x="4872038" y="2735263"/>
          <p14:tracePt t="7708" x="4879975" y="2735263"/>
          <p14:tracePt t="7710" x="4887913" y="2735263"/>
          <p14:tracePt t="7712" x="4895850" y="2735263"/>
          <p14:tracePt t="7714" x="4903788" y="2735263"/>
          <p14:tracePt t="7718" x="4911725" y="2735263"/>
          <p14:tracePt t="7721" x="4919663" y="2735263"/>
          <p14:tracePt t="7729" x="4927600" y="2735263"/>
          <p14:tracePt t="7746" x="4935538" y="2735263"/>
          <p14:tracePt t="7841" x="4927600" y="2735263"/>
          <p14:tracePt t="7846" x="4919663" y="2735263"/>
          <p14:tracePt t="7851" x="4911725" y="2735263"/>
          <p14:tracePt t="7854" x="4903788" y="2735263"/>
          <p14:tracePt t="7859" x="4895850" y="2735263"/>
          <p14:tracePt t="7864" x="4887913" y="2735263"/>
          <p14:tracePt t="7867" x="4879975" y="2735263"/>
          <p14:tracePt t="7871" x="4872038" y="2735263"/>
          <p14:tracePt t="7875" x="4864100" y="2743200"/>
          <p14:tracePt t="7879" x="4856163" y="2743200"/>
          <p14:tracePt t="7895" x="4832350" y="2743200"/>
          <p14:tracePt t="7901" x="4824413" y="2743200"/>
          <p14:tracePt t="7916" x="4816475" y="2743200"/>
          <p14:tracePt t="7948" x="4808538" y="2743200"/>
          <p14:tracePt t="8053" x="4816475" y="2743200"/>
          <p14:tracePt t="8066" x="4879975" y="2735263"/>
          <p14:tracePt t="8071" x="4903788" y="2727325"/>
          <p14:tracePt t="8080" x="4951413" y="2727325"/>
          <p14:tracePt t="8086" x="4991100" y="2727325"/>
          <p14:tracePt t="8091" x="5006975" y="2727325"/>
          <p14:tracePt t="8093" x="5022850" y="2727325"/>
          <p14:tracePt t="8096" x="5038725" y="2727325"/>
          <p14:tracePt t="8099" x="5046663" y="2727325"/>
          <p14:tracePt t="8101" x="5056188" y="2727325"/>
          <p14:tracePt t="8103" x="5064125" y="2727325"/>
          <p14:tracePt t="8106" x="5072063" y="2727325"/>
          <p14:tracePt t="8115" x="5080000" y="2727325"/>
          <p14:tracePt t="8131" x="5087938" y="2727325"/>
          <p14:tracePt t="8163" x="5095875" y="2727325"/>
          <p14:tracePt t="8524" x="5103813" y="2727325"/>
          <p14:tracePt t="8528" x="5127625" y="2719388"/>
          <p14:tracePt t="8532" x="5151438" y="2719388"/>
          <p14:tracePt t="8533" x="5175250" y="2711450"/>
          <p14:tracePt t="8535" x="5191125" y="2711450"/>
          <p14:tracePt t="8539" x="5214938" y="2711450"/>
          <p14:tracePt t="8541" x="5222875" y="2711450"/>
          <p14:tracePt t="8544" x="5238750" y="2703513"/>
          <p14:tracePt t="8546" x="5254625" y="2703513"/>
          <p14:tracePt t="8547" x="5262563" y="2703513"/>
          <p14:tracePt t="8550" x="5270500" y="2703513"/>
          <p14:tracePt t="8553" x="5278438" y="2703513"/>
          <p14:tracePt t="8555" x="5286375" y="2703513"/>
          <p14:tracePt t="8558" x="5294313" y="2703513"/>
          <p14:tracePt t="8563" x="5302250" y="2703513"/>
          <p14:tracePt t="8564" x="5310188" y="2703513"/>
          <p14:tracePt t="8567" x="5318125" y="2695575"/>
          <p14:tracePt t="8570" x="5326063" y="2695575"/>
          <p14:tracePt t="8574" x="5334000" y="2695575"/>
          <p14:tracePt t="8579" x="5341938" y="2695575"/>
          <p14:tracePt t="8581" x="5349875" y="2695575"/>
          <p14:tracePt t="8585" x="5357813" y="2695575"/>
          <p14:tracePt t="8588" x="5365750" y="2695575"/>
          <p14:tracePt t="8591" x="5373688" y="2695575"/>
          <p14:tracePt t="8595" x="5381625" y="2695575"/>
          <p14:tracePt t="8597" x="5389563" y="2695575"/>
          <p14:tracePt t="8600" x="5397500" y="2695575"/>
          <p14:tracePt t="8604" x="5407025" y="2695575"/>
          <p14:tracePt t="8611" x="5414963" y="2695575"/>
          <p14:tracePt t="8620" x="5422900" y="2695575"/>
          <p14:tracePt t="8648" x="5430838" y="2695575"/>
          <p14:tracePt t="11829" x="5422900" y="2695575"/>
          <p14:tracePt t="11831" x="5414963" y="2695575"/>
          <p14:tracePt t="11833" x="5407025" y="2695575"/>
          <p14:tracePt t="11835" x="5397500" y="2695575"/>
          <p14:tracePt t="11837" x="5389563" y="2695575"/>
          <p14:tracePt t="11838" x="5381625" y="2695575"/>
          <p14:tracePt t="11840" x="5373688" y="2695575"/>
          <p14:tracePt t="11841" x="5365750" y="2695575"/>
          <p14:tracePt t="11842" x="5357813" y="2695575"/>
          <p14:tracePt t="11844" x="5349875" y="2695575"/>
          <p14:tracePt t="11845" x="5341938" y="2695575"/>
          <p14:tracePt t="11846" x="5334000" y="2695575"/>
          <p14:tracePt t="11847" x="5326063" y="2695575"/>
          <p14:tracePt t="11848" x="5318125" y="2695575"/>
          <p14:tracePt t="11850" x="5310188" y="2695575"/>
          <p14:tracePt t="11851" x="5302250" y="2695575"/>
          <p14:tracePt t="11852" x="5294313" y="2695575"/>
          <p14:tracePt t="11853" x="5286375" y="2695575"/>
          <p14:tracePt t="11854" x="5278438" y="2695575"/>
          <p14:tracePt t="11855" x="5270500" y="2695575"/>
          <p14:tracePt t="11856" x="5262563" y="2695575"/>
          <p14:tracePt t="11857" x="5246688" y="2695575"/>
          <p14:tracePt t="11858" x="5238750" y="2695575"/>
          <p14:tracePt t="11859" x="5230813" y="2695575"/>
          <p14:tracePt t="11860" x="5214938" y="2695575"/>
          <p14:tracePt t="11861" x="5207000" y="2695575"/>
          <p14:tracePt t="11862" x="5199063" y="2695575"/>
          <p14:tracePt t="11863" x="5191125" y="2695575"/>
          <p14:tracePt t="11864" x="5183188" y="2695575"/>
          <p14:tracePt t="11865" x="5175250" y="2695575"/>
          <p14:tracePt t="11866" x="5167313" y="2695575"/>
          <p14:tracePt t="11867" x="5159375" y="2695575"/>
          <p14:tracePt t="11868" x="5143500" y="2695575"/>
          <p14:tracePt t="11869" x="5135563" y="2695575"/>
          <p14:tracePt t="11870" x="5127625" y="2695575"/>
          <p14:tracePt t="11871" x="5119688" y="2695575"/>
          <p14:tracePt t="11872" x="5111750" y="2695575"/>
          <p14:tracePt t="11873" x="5103813" y="2695575"/>
          <p14:tracePt t="11874" x="5095875" y="2695575"/>
          <p14:tracePt t="11875" x="5087938" y="2695575"/>
          <p14:tracePt t="11876" x="5080000" y="2695575"/>
          <p14:tracePt t="11877" x="5072063" y="2695575"/>
          <p14:tracePt t="11878" x="5056188" y="2695575"/>
          <p14:tracePt t="11879" x="5046663" y="2695575"/>
          <p14:tracePt t="11880" x="5038725" y="2695575"/>
          <p14:tracePt t="11881" x="5030788" y="2695575"/>
          <p14:tracePt t="11882" x="5022850" y="2695575"/>
          <p14:tracePt t="11883" x="5014913" y="2695575"/>
          <p14:tracePt t="11884" x="4991100" y="2703513"/>
          <p14:tracePt t="11885" x="4983163" y="2703513"/>
          <p14:tracePt t="11886" x="4975225" y="2703513"/>
          <p14:tracePt t="11887" x="4967288" y="2703513"/>
          <p14:tracePt t="11888" x="4959350" y="2703513"/>
          <p14:tracePt t="11889" x="4951413" y="2703513"/>
          <p14:tracePt t="11890" x="4943475" y="2711450"/>
          <p14:tracePt t="11891" x="4935538" y="2711450"/>
          <p14:tracePt t="11892" x="4927600" y="2711450"/>
          <p14:tracePt t="11893" x="4919663" y="2711450"/>
          <p14:tracePt t="11894" x="4903788" y="2711450"/>
          <p14:tracePt t="11912" x="4800600" y="2735263"/>
          <p14:tracePt t="11914" x="4792663" y="2735263"/>
          <p14:tracePt t="11915" x="4784725" y="2735263"/>
          <p14:tracePt t="11917" x="4776788" y="2735263"/>
          <p14:tracePt t="11919" x="4768850" y="2735263"/>
          <p14:tracePt t="11921" x="4760913" y="2735263"/>
          <p14:tracePt t="11923" x="4752975" y="2735263"/>
          <p14:tracePt t="11924" x="4752975" y="2743200"/>
          <p14:tracePt t="11925" x="4745038" y="2743200"/>
          <p14:tracePt t="11926" x="4737100" y="2743200"/>
          <p14:tracePt t="11928" x="4729163" y="2743200"/>
          <p14:tracePt t="11930" x="4721225" y="2743200"/>
          <p14:tracePt t="11932" x="4713288" y="2743200"/>
          <p14:tracePt t="11935" x="4705350" y="2743200"/>
          <p14:tracePt t="11937" x="4687888" y="2743200"/>
          <p14:tracePt t="11939" x="4679950" y="2743200"/>
          <p14:tracePt t="11941" x="4672013" y="2743200"/>
          <p14:tracePt t="11942" x="4664075" y="2743200"/>
          <p14:tracePt t="11944" x="4656138" y="2743200"/>
          <p14:tracePt t="11946" x="4648200" y="2743200"/>
          <p14:tracePt t="11948" x="4640263" y="2743200"/>
          <p14:tracePt t="11950" x="4632325" y="2743200"/>
          <p14:tracePt t="11951" x="4624388" y="2743200"/>
          <p14:tracePt t="11953" x="4616450" y="2743200"/>
          <p14:tracePt t="11955" x="4608513" y="2743200"/>
          <p14:tracePt t="11956" x="4600575" y="2743200"/>
          <p14:tracePt t="11958" x="4592638" y="2743200"/>
          <p14:tracePt t="11960" x="4584700" y="2743200"/>
          <p14:tracePt t="11961" x="4576763" y="2743200"/>
          <p14:tracePt t="11963" x="4568825" y="2743200"/>
          <p14:tracePt t="11964" x="4560888" y="2743200"/>
          <p14:tracePt t="11965" x="4552950" y="2743200"/>
          <p14:tracePt t="11967" x="4545013" y="2743200"/>
          <p14:tracePt t="11968" x="4537075" y="2743200"/>
          <p14:tracePt t="11969" x="4529138" y="2743200"/>
          <p14:tracePt t="11971" x="4521200" y="2743200"/>
          <p14:tracePt t="11972" x="4513263" y="2743200"/>
          <p14:tracePt t="11973" x="4505325" y="2743200"/>
          <p14:tracePt t="11975" x="4497388" y="2743200"/>
          <p14:tracePt t="11976" x="4489450" y="2743200"/>
          <p14:tracePt t="11977" x="4481513" y="2743200"/>
          <p14:tracePt t="11978" x="4473575" y="2743200"/>
          <p14:tracePt t="11980" x="4465638" y="2743200"/>
          <p14:tracePt t="11981" x="4457700" y="2743200"/>
          <p14:tracePt t="11982" x="4449763" y="2735263"/>
          <p14:tracePt t="11983" x="4441825" y="2735263"/>
          <p14:tracePt t="11984" x="4433888" y="2735263"/>
          <p14:tracePt t="11986" x="4425950" y="2735263"/>
          <p14:tracePt t="11987" x="4418013" y="2735263"/>
          <p14:tracePt t="11988" x="4410075" y="2735263"/>
          <p14:tracePt t="11989" x="4402138" y="2735263"/>
          <p14:tracePt t="11991" x="4394200" y="2727325"/>
          <p14:tracePt t="11992" x="4386263" y="2727325"/>
          <p14:tracePt t="11993" x="4378325" y="2727325"/>
          <p14:tracePt t="11995" x="4370388" y="2727325"/>
          <p14:tracePt t="11996" x="4362450" y="2727325"/>
          <p14:tracePt t="11997" x="4344988" y="2727325"/>
          <p14:tracePt t="11999" x="4337050" y="2719388"/>
          <p14:tracePt t="12000" x="4329113" y="2719388"/>
          <p14:tracePt t="12002" x="4321175" y="2719388"/>
          <p14:tracePt t="12003" x="4313238" y="2719388"/>
          <p14:tracePt t="12005" x="4305300" y="2719388"/>
          <p14:tracePt t="12007" x="4297363" y="2719388"/>
          <p14:tracePt t="12010" x="4289425" y="2719388"/>
          <p14:tracePt t="12013" x="4281488" y="2719388"/>
          <p14:tracePt t="12014" x="4281488" y="2711450"/>
          <p14:tracePt t="12018" x="4273550" y="2711450"/>
          <p14:tracePt t="12022" x="4265613" y="2711450"/>
          <p14:tracePt t="12027" x="4257675" y="2711450"/>
          <p14:tracePt t="12037" x="4249738" y="2711450"/>
          <p14:tracePt t="12039" x="4249738" y="2703513"/>
          <p14:tracePt t="12065" x="4241800" y="2703513"/>
          <p14:tracePt t="12291" x="4297363" y="2703513"/>
          <p14:tracePt t="12302" x="4402138" y="2711450"/>
          <p14:tracePt t="12313" x="4624388" y="2743200"/>
          <p14:tracePt t="12319" x="4776788" y="2759075"/>
          <p14:tracePt t="12324" x="4848225" y="2759075"/>
          <p14:tracePt t="12329" x="4975225" y="2774950"/>
          <p14:tracePt t="12333" x="5046663" y="2782888"/>
          <p14:tracePt t="12338" x="5135563" y="2782888"/>
          <p14:tracePt t="12342" x="5214938" y="2790825"/>
          <p14:tracePt t="12345" x="5254625" y="2790825"/>
          <p14:tracePt t="12347" x="5286375" y="2790825"/>
          <p14:tracePt t="12349" x="5318125" y="2798763"/>
          <p14:tracePt t="12350" x="5326063" y="2798763"/>
          <p14:tracePt t="12352" x="5341938" y="2798763"/>
          <p14:tracePt t="12353" x="5357813" y="2798763"/>
          <p14:tracePt t="12354" x="5365750" y="2798763"/>
          <p14:tracePt t="12358" x="5407025" y="2806700"/>
          <p14:tracePt t="12359" x="5414963" y="2806700"/>
          <p14:tracePt t="12360" x="5422900" y="2806700"/>
          <p14:tracePt t="12363" x="5438775" y="2806700"/>
          <p14:tracePt t="12366" x="5446713" y="2806700"/>
          <p14:tracePt t="12368" x="5454650" y="2806700"/>
          <p14:tracePt t="12375" x="5462588" y="2806700"/>
          <p14:tracePt t="12391" x="5470525" y="2806700"/>
          <p14:tracePt t="12444" x="5462588" y="2806700"/>
          <p14:tracePt t="12446" x="5454650" y="2806700"/>
          <p14:tracePt t="12449" x="5446713" y="2806700"/>
          <p14:tracePt t="12451" x="5438775" y="2806700"/>
          <p14:tracePt t="12453" x="5430838" y="2806700"/>
          <p14:tracePt t="12455" x="5422900" y="2806700"/>
          <p14:tracePt t="12456" x="5414963" y="2806700"/>
          <p14:tracePt t="12457" x="5407025" y="2798763"/>
          <p14:tracePt t="12458" x="5397500" y="2798763"/>
          <p14:tracePt t="12459" x="5389563" y="2798763"/>
          <p14:tracePt t="12460" x="5381625" y="2798763"/>
          <p14:tracePt t="12461" x="5373688" y="2798763"/>
          <p14:tracePt t="12462" x="5365750" y="2798763"/>
          <p14:tracePt t="12463" x="5357813" y="2798763"/>
          <p14:tracePt t="12464" x="5349875" y="2798763"/>
          <p14:tracePt t="12465" x="5341938" y="2790825"/>
          <p14:tracePt t="12466" x="5334000" y="2790825"/>
          <p14:tracePt t="12467" x="5326063" y="2790825"/>
          <p14:tracePt t="12468" x="5302250" y="2790825"/>
          <p14:tracePt t="12469" x="5294313" y="2790825"/>
          <p14:tracePt t="12470" x="5286375" y="2790825"/>
          <p14:tracePt t="12471" x="5278438" y="2790825"/>
          <p14:tracePt t="12472" x="5270500" y="2790825"/>
          <p14:tracePt t="12473" x="5254625" y="2790825"/>
          <p14:tracePt t="12474" x="5246688" y="2790825"/>
          <p14:tracePt t="12475" x="5238750" y="2790825"/>
          <p14:tracePt t="12476" x="5222875" y="2790825"/>
          <p14:tracePt t="12477" x="5214938" y="2790825"/>
          <p14:tracePt t="12478" x="5207000" y="2790825"/>
          <p14:tracePt t="12479" x="5191125" y="2790825"/>
          <p14:tracePt t="12480" x="5167313" y="2790825"/>
          <p14:tracePt t="12481" x="5159375" y="2790825"/>
          <p14:tracePt t="12482" x="5143500" y="2790825"/>
          <p14:tracePt t="12483" x="5135563" y="2790825"/>
          <p14:tracePt t="12484" x="5119688" y="2790825"/>
          <p14:tracePt t="12485" x="5111750" y="2790825"/>
          <p14:tracePt t="12486" x="5095875" y="2790825"/>
          <p14:tracePt t="12487" x="5087938" y="2790825"/>
          <p14:tracePt t="12488" x="5072063" y="2790825"/>
          <p14:tracePt t="12489" x="5046663" y="2790825"/>
          <p14:tracePt t="12490" x="5038725" y="2790825"/>
          <p14:tracePt t="12491" x="5022850" y="2790825"/>
          <p14:tracePt t="12492" x="5006975" y="2790825"/>
          <p14:tracePt t="12493" x="4999038" y="2790825"/>
          <p14:tracePt t="12494" x="4983163" y="2790825"/>
          <p14:tracePt t="12495" x="4967288" y="2790825"/>
          <p14:tracePt t="12496" x="4951413" y="2790825"/>
          <p14:tracePt t="12497" x="4935538" y="2790825"/>
          <p14:tracePt t="12498" x="4927600" y="2790825"/>
          <p14:tracePt t="12499" x="4911725" y="2790825"/>
          <p14:tracePt t="12500" x="4903788" y="2790825"/>
          <p14:tracePt t="12501" x="4887913" y="2790825"/>
          <p14:tracePt t="12502" x="4864100" y="2790825"/>
          <p14:tracePt t="12503" x="4856163" y="2790825"/>
          <p14:tracePt t="12504" x="4840288" y="2790825"/>
          <p14:tracePt t="12505" x="4824413" y="2790825"/>
          <p14:tracePt t="12506" x="4816475" y="2790825"/>
          <p14:tracePt t="12507" x="4800600" y="2790825"/>
          <p14:tracePt t="12508" x="4792663" y="2790825"/>
          <p14:tracePt t="12509" x="4768850" y="2790825"/>
          <p14:tracePt t="12510" x="4752975" y="2790825"/>
          <p14:tracePt t="12511" x="4745038" y="2790825"/>
          <p14:tracePt t="12512" x="4729163" y="2790825"/>
          <p14:tracePt t="12513" x="4721225" y="2790825"/>
          <p14:tracePt t="12514" x="4705350" y="2790825"/>
          <p14:tracePt t="12515" x="4695825" y="2790825"/>
          <p14:tracePt t="12516" x="4679950" y="2790825"/>
          <p14:tracePt t="12517" x="4664075" y="2790825"/>
          <p14:tracePt t="12518" x="4648200" y="2790825"/>
          <p14:tracePt t="12519" x="4640263" y="2790825"/>
          <p14:tracePt t="12520" x="4632325" y="2790825"/>
          <p14:tracePt t="12521" x="4616450" y="2790825"/>
          <p14:tracePt t="12522" x="4608513" y="2790825"/>
          <p14:tracePt t="12523" x="4600575" y="2790825"/>
          <p14:tracePt t="12524" x="4592638" y="2790825"/>
          <p14:tracePt t="12525" x="4576763" y="2790825"/>
          <p14:tracePt t="12526" x="4568825" y="2790825"/>
          <p14:tracePt t="12527" x="4560888" y="2790825"/>
          <p14:tracePt t="12528" x="4552950" y="2790825"/>
          <p14:tracePt t="12529" x="4545013" y="2790825"/>
          <p14:tracePt t="12530" x="4537075" y="2790825"/>
          <p14:tracePt t="12531" x="4529138" y="2790825"/>
          <p14:tracePt t="12532" x="4521200" y="2790825"/>
          <p14:tracePt t="12533" x="4513263" y="2790825"/>
          <p14:tracePt t="12535" x="4505325" y="2790825"/>
          <p14:tracePt t="12536" x="4497388" y="2790825"/>
          <p14:tracePt t="12539" x="4489450" y="2790825"/>
          <p14:tracePt t="12542" x="4481513" y="2790825"/>
          <p14:tracePt t="12547" x="4473575" y="2790825"/>
          <p14:tracePt t="12563" x="4457700" y="2790825"/>
          <p14:tracePt t="12586" x="4465638" y="2790825"/>
          <p14:tracePt t="12588" x="4473575" y="2790825"/>
          <p14:tracePt t="12590" x="4473575" y="2798763"/>
          <p14:tracePt t="12591" x="4481513" y="2798763"/>
          <p14:tracePt t="12593" x="4489450" y="2798763"/>
          <p14:tracePt t="12594" x="4497388" y="2806700"/>
          <p14:tracePt t="12595" x="4505325" y="2806700"/>
          <p14:tracePt t="12596" x="4513263" y="2806700"/>
          <p14:tracePt t="12597" x="4521200" y="2814638"/>
          <p14:tracePt t="12598" x="4529138" y="2814638"/>
          <p14:tracePt t="12599" x="4537075" y="2814638"/>
          <p14:tracePt t="12600" x="4552950" y="2814638"/>
          <p14:tracePt t="12601" x="4560888" y="2822575"/>
          <p14:tracePt t="12602" x="4568825" y="2822575"/>
          <p14:tracePt t="12603" x="4576763" y="2822575"/>
          <p14:tracePt t="12604" x="4584700" y="2822575"/>
          <p14:tracePt t="12605" x="4592638" y="2830513"/>
          <p14:tracePt t="12606" x="4608513" y="2830513"/>
          <p14:tracePt t="12607" x="4616450" y="2830513"/>
          <p14:tracePt t="12608" x="4624388" y="2830513"/>
          <p14:tracePt t="12609" x="4640263" y="2830513"/>
          <p14:tracePt t="12610" x="4648200" y="2830513"/>
          <p14:tracePt t="12611" x="4672013" y="2830513"/>
          <p14:tracePt t="12612" x="4679950" y="2830513"/>
          <p14:tracePt t="12613" x="4695825" y="2830513"/>
          <p14:tracePt t="12614" x="4705350" y="2830513"/>
          <p14:tracePt t="12615" x="4721225" y="2830513"/>
          <p14:tracePt t="12616" x="4737100" y="2830513"/>
          <p14:tracePt t="12617" x="4745038" y="2830513"/>
          <p14:tracePt t="12618" x="4768850" y="2830513"/>
          <p14:tracePt t="12619" x="4776788" y="2830513"/>
          <p14:tracePt t="12620" x="4792663" y="2830513"/>
          <p14:tracePt t="12621" x="4808538" y="2830513"/>
          <p14:tracePt t="12622" x="4824413" y="2830513"/>
          <p14:tracePt t="12623" x="4832350" y="2830513"/>
          <p14:tracePt t="12624" x="4856163" y="2830513"/>
          <p14:tracePt t="12625" x="4872038" y="2830513"/>
          <p14:tracePt t="12626" x="4903788" y="2830513"/>
          <p14:tracePt t="12627" x="4935538" y="2830513"/>
          <p14:tracePt t="12628" x="4951413" y="2830513"/>
          <p14:tracePt t="12629" x="4967288" y="2830513"/>
          <p14:tracePt t="12630" x="4999038" y="2830513"/>
          <p14:tracePt t="12631" x="5006975" y="2830513"/>
          <p14:tracePt t="12632" x="5022850" y="2830513"/>
          <p14:tracePt t="12633" x="5038725" y="2830513"/>
          <p14:tracePt t="12634" x="5064125" y="2830513"/>
          <p14:tracePt t="12635" x="5080000" y="2830513"/>
          <p14:tracePt t="12636" x="5095875" y="2830513"/>
          <p14:tracePt t="12637" x="5119688" y="2830513"/>
          <p14:tracePt t="12638" x="5135563" y="2830513"/>
          <p14:tracePt t="12639" x="5151438" y="2830513"/>
          <p14:tracePt t="12640" x="5159375" y="2830513"/>
          <p14:tracePt t="12641" x="5183188" y="2830513"/>
          <p14:tracePt t="12642" x="5199063" y="2830513"/>
          <p14:tracePt t="12643" x="5214938" y="2830513"/>
          <p14:tracePt t="12644" x="5222875" y="2830513"/>
          <p14:tracePt t="12645" x="5238750" y="2830513"/>
          <p14:tracePt t="12646" x="5262563" y="2822575"/>
          <p14:tracePt t="12647" x="5270500" y="2822575"/>
          <p14:tracePt t="12648" x="5286375" y="2822575"/>
          <p14:tracePt t="12649" x="5302250" y="2822575"/>
          <p14:tracePt t="12650" x="5326063" y="2822575"/>
          <p14:tracePt t="12651" x="5334000" y="2814638"/>
          <p14:tracePt t="12652" x="5349875" y="2814638"/>
          <p14:tracePt t="12653" x="5357813" y="2814638"/>
          <p14:tracePt t="12654" x="5365750" y="2814638"/>
          <p14:tracePt t="12655" x="5381625" y="2814638"/>
          <p14:tracePt t="12656" x="5389563" y="2806700"/>
          <p14:tracePt t="12657" x="5397500" y="2806700"/>
          <p14:tracePt t="12658" x="5407025" y="2806700"/>
          <p14:tracePt t="12659" x="5414963" y="2806700"/>
          <p14:tracePt t="12660" x="5430838" y="2806700"/>
          <p14:tracePt t="12661" x="5430838" y="2798763"/>
          <p14:tracePt t="12662" x="5438775" y="2798763"/>
          <p14:tracePt t="12663" x="5446713" y="2798763"/>
          <p14:tracePt t="12665" x="5454650" y="2798763"/>
          <p14:tracePt t="12667" x="5462588" y="2798763"/>
          <p14:tracePt t="12669" x="5470525" y="2790825"/>
          <p14:tracePt t="12672" x="5478463" y="2790825"/>
          <p14:tracePt t="12684" x="5486400" y="2790825"/>
          <p14:tracePt t="12696" x="5486400" y="2782888"/>
          <p14:tracePt t="12737" x="5478463" y="2782888"/>
          <p14:tracePt t="12742" x="5470525" y="2782888"/>
          <p14:tracePt t="12744" x="5470525" y="2774950"/>
          <p14:tracePt t="12746" x="5462588" y="2774950"/>
          <p14:tracePt t="12748" x="5454650" y="2774950"/>
          <p14:tracePt t="12750" x="5446713" y="2774950"/>
          <p14:tracePt t="12752" x="5438775" y="2767013"/>
          <p14:tracePt t="12754" x="5430838" y="2767013"/>
          <p14:tracePt t="12756" x="5422900" y="2767013"/>
          <p14:tracePt t="12757" x="5414963" y="2767013"/>
          <p14:tracePt t="12758" x="5407025" y="2767013"/>
          <p14:tracePt t="12759" x="5397500" y="2767013"/>
          <p14:tracePt t="12760" x="5389563" y="2767013"/>
          <p14:tracePt t="12761" x="5381625" y="2767013"/>
          <p14:tracePt t="12762" x="5373688" y="2767013"/>
          <p14:tracePt t="12763" x="5365750" y="2767013"/>
          <p14:tracePt t="12764" x="5357813" y="2767013"/>
          <p14:tracePt t="12765" x="5349875" y="2767013"/>
          <p14:tracePt t="12766" x="5341938" y="2767013"/>
          <p14:tracePt t="12767" x="5334000" y="2767013"/>
          <p14:tracePt t="12768" x="5326063" y="2767013"/>
          <p14:tracePt t="12769" x="5318125" y="2767013"/>
          <p14:tracePt t="12770" x="5310188" y="2767013"/>
          <p14:tracePt t="12771" x="5302250" y="2767013"/>
          <p14:tracePt t="12772" x="5286375" y="2767013"/>
          <p14:tracePt t="12773" x="5278438" y="2767013"/>
          <p14:tracePt t="12774" x="5270500" y="2767013"/>
          <p14:tracePt t="12775" x="5262563" y="2767013"/>
          <p14:tracePt t="12776" x="5254625" y="2767013"/>
          <p14:tracePt t="12777" x="5246688" y="2767013"/>
          <p14:tracePt t="12778" x="5222875" y="2767013"/>
          <p14:tracePt t="12779" x="5214938" y="2767013"/>
          <p14:tracePt t="12780" x="5207000" y="2767013"/>
          <p14:tracePt t="12781" x="5191125" y="2767013"/>
          <p14:tracePt t="12782" x="5183188" y="2759075"/>
          <p14:tracePt t="12783" x="5175250" y="2759075"/>
          <p14:tracePt t="12784" x="5159375" y="2759075"/>
          <p14:tracePt t="12785" x="5151438" y="2759075"/>
          <p14:tracePt t="12786" x="5143500" y="2759075"/>
          <p14:tracePt t="12787" x="5135563" y="2759075"/>
          <p14:tracePt t="12788" x="5119688" y="2759075"/>
          <p14:tracePt t="12789" x="5111750" y="2759075"/>
          <p14:tracePt t="12790" x="5103813" y="2759075"/>
          <p14:tracePt t="12791" x="5095875" y="2759075"/>
          <p14:tracePt t="12792" x="5072063" y="2759075"/>
          <p14:tracePt t="12793" x="5064125" y="2759075"/>
          <p14:tracePt t="12794" x="5056188" y="2759075"/>
          <p14:tracePt t="12795" x="5046663" y="2759075"/>
          <p14:tracePt t="12796" x="5030788" y="2759075"/>
          <p14:tracePt t="12797" x="5022850" y="2759075"/>
          <p14:tracePt t="12798" x="5014913" y="2759075"/>
          <p14:tracePt t="12799" x="5006975" y="2759075"/>
          <p14:tracePt t="12800" x="4999038" y="2759075"/>
          <p14:tracePt t="12801" x="4991100" y="2759075"/>
          <p14:tracePt t="12802" x="4983163" y="2759075"/>
          <p14:tracePt t="12803" x="4975225" y="2759075"/>
          <p14:tracePt t="12804" x="4967288" y="2759075"/>
          <p14:tracePt t="12805" x="4959350" y="2759075"/>
          <p14:tracePt t="12806" x="4951413" y="2759075"/>
          <p14:tracePt t="12807" x="4943475" y="2759075"/>
          <p14:tracePt t="12808" x="4935538" y="2759075"/>
          <p14:tracePt t="12809" x="4927600" y="2759075"/>
          <p14:tracePt t="12810" x="4919663" y="2759075"/>
          <p14:tracePt t="12811" x="4911725" y="2759075"/>
          <p14:tracePt t="12812" x="4903788" y="2759075"/>
          <p14:tracePt t="12814" x="4895850" y="2759075"/>
          <p14:tracePt t="12815" x="4887913" y="2759075"/>
          <p14:tracePt t="12816" x="4879975" y="2759075"/>
          <p14:tracePt t="12817" x="4872038" y="2759075"/>
          <p14:tracePt t="12819" x="4864100" y="2759075"/>
          <p14:tracePt t="12820" x="4856163" y="2759075"/>
          <p14:tracePt t="12822" x="4848225" y="2759075"/>
          <p14:tracePt t="12824" x="4840288" y="2759075"/>
          <p14:tracePt t="12826" x="4832350" y="2759075"/>
          <p14:tracePt t="12829" x="4824413" y="2759075"/>
          <p14:tracePt t="12836" x="4816475" y="2759075"/>
          <p14:tracePt t="12854" x="4808538" y="2759075"/>
          <p14:tracePt t="12897" x="4816475" y="2767013"/>
          <p14:tracePt t="12902" x="4824413" y="2767013"/>
          <p14:tracePt t="12904" x="4824413" y="2774950"/>
          <p14:tracePt t="12905" x="4832350" y="2774950"/>
          <p14:tracePt t="12908" x="4840288" y="2782888"/>
          <p14:tracePt t="12912" x="4848225" y="2782888"/>
          <p14:tracePt t="12913" x="4856163" y="2782888"/>
          <p14:tracePt t="12916" x="4864100" y="2782888"/>
          <p14:tracePt t="12920" x="4872038" y="2782888"/>
          <p14:tracePt t="12924" x="4879975" y="2782888"/>
          <p14:tracePt t="12927" x="4887913" y="2782888"/>
          <p14:tracePt t="12932" x="4895850" y="2782888"/>
          <p14:tracePt t="12941" x="4903788" y="2782888"/>
          <p14:tracePt t="12950" x="4911725" y="2782888"/>
          <p14:tracePt t="12961" x="4911725" y="2774950"/>
          <p14:tracePt t="12978" x="4919663" y="2774950"/>
          <p14:tracePt t="12992" x="4919663" y="2767013"/>
          <p14:tracePt t="13394" x="4927600" y="2767013"/>
          <p14:tracePt t="13403" x="4967288" y="2767013"/>
          <p14:tracePt t="13409" x="5006975" y="2767013"/>
          <p14:tracePt t="13414" x="5030788" y="2767013"/>
          <p14:tracePt t="13418" x="5056188" y="2767013"/>
          <p14:tracePt t="13423" x="5080000" y="2767013"/>
          <p14:tracePt t="13425" x="5095875" y="2767013"/>
          <p14:tracePt t="13428" x="5111750" y="2767013"/>
          <p14:tracePt t="13429" x="5119688" y="2767013"/>
          <p14:tracePt t="13432" x="5143500" y="2767013"/>
          <p14:tracePt t="13434" x="5151438" y="2759075"/>
          <p14:tracePt t="13435" x="5159375" y="2759075"/>
          <p14:tracePt t="13438" x="5167313" y="2759075"/>
          <p14:tracePt t="13439" x="5175250" y="2759075"/>
          <p14:tracePt t="13441" x="5183188" y="2759075"/>
          <p14:tracePt t="13442" x="5191125" y="2759075"/>
          <p14:tracePt t="13446" x="5207000" y="2751138"/>
          <p14:tracePt t="13448" x="5222875" y="2751138"/>
          <p14:tracePt t="13450" x="5230813" y="2751138"/>
          <p14:tracePt t="13453" x="5246688" y="2751138"/>
          <p14:tracePt t="13455" x="5254625" y="2743200"/>
          <p14:tracePt t="13457" x="5262563" y="2743200"/>
          <p14:tracePt t="13459" x="5270500" y="2743200"/>
          <p14:tracePt t="13461" x="5278438" y="2743200"/>
          <p14:tracePt t="13463" x="5286375" y="2743200"/>
          <p14:tracePt t="13465" x="5294313" y="2743200"/>
          <p14:tracePt t="13466" x="5294313" y="2735263"/>
          <p14:tracePt t="13468" x="5302250" y="2735263"/>
          <p14:tracePt t="13470" x="5310188" y="2735263"/>
          <p14:tracePt t="13472" x="5318125" y="2735263"/>
          <p14:tracePt t="13475" x="5326063" y="2735263"/>
          <p14:tracePt t="13478" x="5334000" y="2735263"/>
          <p14:tracePt t="13481" x="5341938" y="2735263"/>
          <p14:tracePt t="13485" x="5349875" y="2735263"/>
          <p14:tracePt t="13491" x="5357813" y="2735263"/>
          <p14:tracePt t="13497" x="5365750" y="2735263"/>
          <p14:tracePt t="13504" x="5373688" y="2735263"/>
          <p14:tracePt t="13512" x="5381625" y="2735263"/>
          <p14:tracePt t="13519" x="5389563" y="2735263"/>
          <p14:tracePt t="13544" x="5397500" y="2743200"/>
          <p14:tracePt t="13962" x="5407025" y="2774950"/>
          <p14:tracePt t="13972" x="5430838" y="2854325"/>
          <p14:tracePt t="13981" x="5470525" y="2943225"/>
          <p14:tracePt t="13990" x="5518150" y="3030538"/>
          <p14:tracePt t="13997" x="5541963" y="3086100"/>
          <p14:tracePt t="14000" x="5557838" y="3133725"/>
          <p14:tracePt t="14003" x="5565775" y="3149600"/>
          <p14:tracePt t="14006" x="5581650" y="3173413"/>
          <p14:tracePt t="14009" x="5597525" y="3197225"/>
          <p14:tracePt t="14012" x="5605463" y="3221038"/>
          <p14:tracePt t="14015" x="5621338" y="3244850"/>
          <p14:tracePt t="14017" x="5621338" y="3252788"/>
          <p14:tracePt t="14022" x="5637213" y="3286125"/>
          <p14:tracePt t="14024" x="5645150" y="3302000"/>
          <p14:tracePt t="14024" x="5645150" y="3309938"/>
          <p14:tracePt t="14026" x="5653088" y="3317875"/>
          <p14:tracePt t="14028" x="5653088" y="3325813"/>
          <p14:tracePt t="14029" x="5653088" y="3333750"/>
          <p14:tracePt t="14030" x="5661025" y="3333750"/>
          <p14:tracePt t="14031" x="5661025" y="3341688"/>
          <p14:tracePt t="14032" x="5661025" y="3349625"/>
          <p14:tracePt t="14033" x="5661025" y="3357563"/>
          <p14:tracePt t="14034" x="5661025" y="3365500"/>
          <p14:tracePt t="14036" x="5661025" y="3373438"/>
          <p14:tracePt t="14037" x="5668963" y="3381375"/>
          <p14:tracePt t="14039" x="5668963" y="3389313"/>
          <p14:tracePt t="14041" x="5668963" y="3397250"/>
          <p14:tracePt t="14042" x="5668963" y="3405188"/>
          <p14:tracePt t="14044" x="5668963" y="3413125"/>
          <p14:tracePt t="14046" x="5668963" y="3421063"/>
          <p14:tracePt t="14048" x="5668963" y="3436938"/>
          <p14:tracePt t="14050" x="5668963" y="3444875"/>
          <p14:tracePt t="14052" x="5668963" y="3452813"/>
          <p14:tracePt t="14054" x="5668963" y="3460750"/>
          <p14:tracePt t="14057" x="5661025" y="3468688"/>
          <p14:tracePt t="14059" x="5661025" y="3476625"/>
          <p14:tracePt t="14061" x="5653088" y="3484563"/>
          <p14:tracePt t="14064" x="5645150" y="3492500"/>
          <p14:tracePt t="14067" x="5637213" y="3500438"/>
          <p14:tracePt t="14069" x="5637213" y="3508375"/>
          <p14:tracePt t="14071" x="5629275" y="3516313"/>
          <p14:tracePt t="14073" x="5621338" y="3516313"/>
          <p14:tracePt t="14074" x="5621338" y="3524250"/>
          <p14:tracePt t="14076" x="5613400" y="3524250"/>
          <p14:tracePt t="14077" x="5613400" y="3532188"/>
          <p14:tracePt t="14078" x="5605463" y="3532188"/>
          <p14:tracePt t="14080" x="5605463" y="3540125"/>
          <p14:tracePt t="14081" x="5597525" y="3540125"/>
          <p14:tracePt t="14083" x="5589588" y="3548063"/>
          <p14:tracePt t="14085" x="5581650" y="3548063"/>
          <p14:tracePt t="14086" x="5581650" y="3556000"/>
          <p14:tracePt t="14087" x="5573713" y="3556000"/>
          <p14:tracePt t="14090" x="5565775" y="3563938"/>
          <p14:tracePt t="14092" x="5557838" y="3563938"/>
          <p14:tracePt t="14093" x="5557838" y="3571875"/>
          <p14:tracePt t="14094" x="5549900" y="3571875"/>
          <p14:tracePt t="14095" x="5541963" y="3571875"/>
          <p14:tracePt t="14097" x="5534025" y="3579813"/>
          <p14:tracePt t="14099" x="5526088" y="3579813"/>
          <p14:tracePt t="14101" x="5518150" y="3587750"/>
          <p14:tracePt t="14103" x="5510213" y="3587750"/>
          <p14:tracePt t="14105" x="5502275" y="3587750"/>
          <p14:tracePt t="14106" x="5494338" y="3595688"/>
          <p14:tracePt t="14108" x="5486400" y="3595688"/>
          <p14:tracePt t="14110" x="5478463" y="3595688"/>
          <p14:tracePt t="14112" x="5470525" y="3605213"/>
          <p14:tracePt t="14113" x="5462588" y="3605213"/>
          <p14:tracePt t="14115" x="5454650" y="3605213"/>
          <p14:tracePt t="14117" x="5446713" y="3605213"/>
          <p14:tracePt t="14118" x="5438775" y="3605213"/>
          <p14:tracePt t="14120" x="5430838" y="3605213"/>
          <p14:tracePt t="14122" x="5422900" y="3605213"/>
          <p14:tracePt t="14123" x="5414963" y="3605213"/>
          <p14:tracePt t="14125" x="5397500" y="3605213"/>
          <p14:tracePt t="14126" x="5389563" y="3605213"/>
          <p14:tracePt t="14128" x="5381625" y="3605213"/>
          <p14:tracePt t="14130" x="5373688" y="3605213"/>
          <p14:tracePt t="14131" x="5365750" y="3605213"/>
          <p14:tracePt t="14133" x="5357813" y="3605213"/>
          <p14:tracePt t="14134" x="5349875" y="3605213"/>
          <p14:tracePt t="14136" x="5341938" y="3605213"/>
          <p14:tracePt t="14138" x="5334000" y="3605213"/>
          <p14:tracePt t="14140" x="5326063" y="3605213"/>
          <p14:tracePt t="14141" x="5318125" y="3605213"/>
          <p14:tracePt t="14143" x="5310188" y="3605213"/>
          <p14:tracePt t="14145" x="5302250" y="3605213"/>
          <p14:tracePt t="14146" x="5294313" y="3605213"/>
          <p14:tracePt t="14147" x="5294313" y="3595688"/>
          <p14:tracePt t="14148" x="5286375" y="3595688"/>
          <p14:tracePt t="14150" x="5278438" y="3595688"/>
          <p14:tracePt t="14151" x="5278438" y="3587750"/>
          <p14:tracePt t="14152" x="5270500" y="3587750"/>
          <p14:tracePt t="14154" x="5262563" y="3587750"/>
          <p14:tracePt t="14155" x="5262563" y="3579813"/>
          <p14:tracePt t="14156" x="5254625" y="3579813"/>
          <p14:tracePt t="14159" x="5246688" y="3571875"/>
          <p14:tracePt t="14161" x="5238750" y="3571875"/>
          <p14:tracePt t="14163" x="5230813" y="3571875"/>
          <p14:tracePt t="14164" x="5230813" y="3563938"/>
          <p14:tracePt t="14166" x="5222875" y="3563938"/>
          <p14:tracePt t="14168" x="5214938" y="3556000"/>
          <p14:tracePt t="14170" x="5207000" y="3556000"/>
          <p14:tracePt t="14172" x="5207000" y="3548063"/>
          <p14:tracePt t="14173" x="5199063" y="3548063"/>
          <p14:tracePt t="14175" x="5191125" y="3548063"/>
          <p14:tracePt t="14176" x="5191125" y="3540125"/>
          <p14:tracePt t="14177" x="5183188" y="3540125"/>
          <p14:tracePt t="14179" x="5175250" y="3540125"/>
          <p14:tracePt t="14181" x="5175250" y="3532188"/>
          <p14:tracePt t="14182" x="5167313" y="3532188"/>
          <p14:tracePt t="14184" x="5159375" y="3524250"/>
          <p14:tracePt t="14186" x="5151438" y="3524250"/>
          <p14:tracePt t="14188" x="5151438" y="3516313"/>
          <p14:tracePt t="14189" x="5143500" y="3516313"/>
          <p14:tracePt t="14191" x="5135563" y="3516313"/>
          <p14:tracePt t="14192" x="5135563" y="3508375"/>
          <p14:tracePt t="14193" x="5127625" y="3508375"/>
          <p14:tracePt t="14195" x="5119688" y="3508375"/>
          <p14:tracePt t="14196" x="5119688" y="3500438"/>
          <p14:tracePt t="14197" x="5111750" y="3500438"/>
          <p14:tracePt t="14199" x="5103813" y="3500438"/>
          <p14:tracePt t="14200" x="5103813" y="3492500"/>
          <p14:tracePt t="14201" x="5095875" y="3492500"/>
          <p14:tracePt t="14203" x="5087938" y="3492500"/>
          <p14:tracePt t="14205" x="5087938" y="3484563"/>
          <p14:tracePt t="14206" x="5080000" y="3484563"/>
          <p14:tracePt t="14208" x="5072063" y="3484563"/>
          <p14:tracePt t="14209" x="5072063" y="3476625"/>
          <p14:tracePt t="14210" x="5056188" y="3476625"/>
          <p14:tracePt t="14212" x="5046663" y="3476625"/>
          <p14:tracePt t="14214" x="5038725" y="3468688"/>
          <p14:tracePt t="14216" x="5030788" y="3468688"/>
          <p14:tracePt t="14218" x="5030788" y="3460750"/>
          <p14:tracePt t="14219" x="5022850" y="3460750"/>
          <p14:tracePt t="14221" x="5014913" y="3460750"/>
          <p14:tracePt t="14223" x="5006975" y="3452813"/>
          <p14:tracePt t="14225" x="4999038" y="3452813"/>
          <p14:tracePt t="14227" x="4991100" y="3452813"/>
          <p14:tracePt t="14228" x="4983163" y="3444875"/>
          <p14:tracePt t="14230" x="4975225" y="3444875"/>
          <p14:tracePt t="14232" x="4967288" y="3444875"/>
          <p14:tracePt t="14233" x="4967288" y="3429000"/>
          <p14:tracePt t="14234" x="4959350" y="3429000"/>
          <p14:tracePt t="14235" x="4951413" y="3429000"/>
          <p14:tracePt t="14237" x="4943475" y="3421063"/>
          <p14:tracePt t="14239" x="4935538" y="3421063"/>
          <p14:tracePt t="14240" x="4927600" y="3421063"/>
          <p14:tracePt t="14241" x="4919663" y="3413125"/>
          <p14:tracePt t="14243" x="4911725" y="3413125"/>
          <p14:tracePt t="14244" x="4903788" y="3413125"/>
          <p14:tracePt t="14245" x="4903788" y="3405188"/>
          <p14:tracePt t="14246" x="4895850" y="3405188"/>
          <p14:tracePt t="14247" x="4887913" y="3405188"/>
          <p14:tracePt t="14249" x="4879975" y="3397250"/>
          <p14:tracePt t="14250" x="4872038" y="3397250"/>
          <p14:tracePt t="14252" x="4864100" y="3389313"/>
          <p14:tracePt t="14253" x="4856163" y="3389313"/>
          <p14:tracePt t="14254" x="4848225" y="3389313"/>
          <p14:tracePt t="14256" x="4840288" y="3381375"/>
          <p14:tracePt t="14257" x="4832350" y="3381375"/>
          <p14:tracePt t="14259" x="4824413" y="3373438"/>
          <p14:tracePt t="14260" x="4816475" y="3373438"/>
          <p14:tracePt t="14262" x="4808538" y="3365500"/>
          <p14:tracePt t="14263" x="4800600" y="3365500"/>
          <p14:tracePt t="14265" x="4792663" y="3357563"/>
          <p14:tracePt t="14267" x="4784725" y="3357563"/>
          <p14:tracePt t="14268" x="4776788" y="3357563"/>
          <p14:tracePt t="14269" x="4776788" y="3349625"/>
          <p14:tracePt t="14270" x="4768850" y="3349625"/>
          <p14:tracePt t="14272" x="4760913" y="3341688"/>
          <p14:tracePt t="14273" x="4752975" y="3341688"/>
          <p14:tracePt t="14275" x="4745038" y="3341688"/>
          <p14:tracePt t="14276" x="4745038" y="3333750"/>
          <p14:tracePt t="14277" x="4737100" y="3333750"/>
          <p14:tracePt t="14279" x="4729163" y="3325813"/>
          <p14:tracePt t="14280" x="4713288" y="3325813"/>
          <p14:tracePt t="14282" x="4705350" y="3325813"/>
          <p14:tracePt t="14283" x="4705350" y="3317875"/>
          <p14:tracePt t="14284" x="4695825" y="3317875"/>
          <p14:tracePt t="14286" x="4687888" y="3317875"/>
          <p14:tracePt t="14287" x="4687888" y="3309938"/>
          <p14:tracePt t="14288" x="4679950" y="3309938"/>
          <p14:tracePt t="14290" x="4672013" y="3302000"/>
          <p14:tracePt t="14292" x="4664075" y="3302000"/>
          <p14:tracePt t="14294" x="4656138" y="3294063"/>
          <p14:tracePt t="14296" x="4648200" y="3294063"/>
          <p14:tracePt t="14298" x="4640263" y="3286125"/>
          <p14:tracePt t="14300" x="4632325" y="3286125"/>
          <p14:tracePt t="14301" x="4632325" y="3278188"/>
          <p14:tracePt t="14302" x="4624388" y="3278188"/>
          <p14:tracePt t="14305" x="4616450" y="3270250"/>
          <p14:tracePt t="14308" x="4608513" y="3270250"/>
          <p14:tracePt t="14312" x="4600575" y="3262313"/>
          <p14:tracePt t="14317" x="4592638" y="3252788"/>
          <p14:tracePt t="14321" x="4584700" y="3252788"/>
          <p14:tracePt t="14324" x="4584700" y="3244850"/>
          <p14:tracePt t="14325" x="4576763" y="3244850"/>
          <p14:tracePt t="14330" x="4568825" y="3244850"/>
          <p14:tracePt t="14332" x="4568825" y="3236913"/>
          <p14:tracePt t="14336" x="4560888" y="3236913"/>
          <p14:tracePt t="14340" x="4560888" y="3228975"/>
          <p14:tracePt t="14341" x="4552950" y="3228975"/>
          <p14:tracePt t="14346" x="4545013" y="3228975"/>
          <p14:tracePt t="14349" x="4545013" y="3221038"/>
          <p14:tracePt t="14350" x="4537075" y="3221038"/>
          <p14:tracePt t="14354" x="4529138" y="3221038"/>
          <p14:tracePt t="14358" x="4521200" y="3221038"/>
          <p14:tracePt t="14362" x="4513263" y="3213100"/>
          <p14:tracePt t="14365" x="4505325" y="3213100"/>
          <p14:tracePt t="14369" x="4497388" y="3213100"/>
          <p14:tracePt t="14372" x="4489450" y="3213100"/>
          <p14:tracePt t="14375" x="4481513" y="3213100"/>
          <p14:tracePt t="14378" x="4473575" y="3213100"/>
          <p14:tracePt t="14382" x="4465638" y="3213100"/>
          <p14:tracePt t="14385" x="4457700" y="3213100"/>
          <p14:tracePt t="14388" x="4449763" y="3213100"/>
          <p14:tracePt t="14391" x="4441825" y="3213100"/>
          <p14:tracePt t="14394" x="4433888" y="3213100"/>
          <p14:tracePt t="14396" x="4425950" y="3213100"/>
          <p14:tracePt t="14398" x="4418013" y="3213100"/>
          <p14:tracePt t="14400" x="4410075" y="3213100"/>
          <p14:tracePt t="14402" x="4402138" y="3213100"/>
          <p14:tracePt t="14404" x="4394200" y="3213100"/>
          <p14:tracePt t="14406" x="4378325" y="3213100"/>
          <p14:tracePt t="14408" x="4370388" y="3213100"/>
          <p14:tracePt t="14409" x="4362450" y="3213100"/>
          <p14:tracePt t="14412" x="4344988" y="3213100"/>
          <p14:tracePt t="14414" x="4337050" y="3213100"/>
          <p14:tracePt t="14415" x="4329113" y="3213100"/>
          <p14:tracePt t="14416" x="4321175" y="3213100"/>
          <p14:tracePt t="14418" x="4313238" y="3213100"/>
          <p14:tracePt t="14419" x="4297363" y="3213100"/>
          <p14:tracePt t="14420" x="4289425" y="3213100"/>
          <p14:tracePt t="14421" x="4281488" y="3213100"/>
          <p14:tracePt t="14422" x="4265613" y="3221038"/>
          <p14:tracePt t="14423" x="4257675" y="3221038"/>
          <p14:tracePt t="14424" x="4249738" y="3221038"/>
          <p14:tracePt t="14425" x="4241800" y="3221038"/>
          <p14:tracePt t="14426" x="4233863" y="3221038"/>
          <p14:tracePt t="14428" x="4225925" y="3228975"/>
          <p14:tracePt t="14428" x="4217988" y="3228975"/>
          <p14:tracePt t="14430" x="4210050" y="3228975"/>
          <p14:tracePt t="14431" x="4202113" y="3228975"/>
          <p14:tracePt t="14432" x="4194175" y="3228975"/>
          <p14:tracePt t="14433" x="4186238" y="3228975"/>
          <p14:tracePt t="14435" x="4178300" y="3228975"/>
          <p14:tracePt t="14436" x="4170363" y="3228975"/>
          <p14:tracePt t="14437" x="4162425" y="3228975"/>
          <p14:tracePt t="14439" x="4146550" y="3228975"/>
          <p14:tracePt t="14440" x="4138613" y="3236913"/>
          <p14:tracePt t="14442" x="4130675" y="3236913"/>
          <p14:tracePt t="14443" x="4122738" y="3236913"/>
          <p14:tracePt t="14445" x="4114800" y="3236913"/>
          <p14:tracePt t="14447" x="4106863" y="3236913"/>
          <p14:tracePt t="14449" x="4098925" y="3236913"/>
          <p14:tracePt t="14453" x="4090988" y="3236913"/>
          <p14:tracePt t="14457" x="4083050" y="3236913"/>
          <p14:tracePt t="14460" x="4075113" y="3236913"/>
          <p14:tracePt t="14465" x="4067175" y="3236913"/>
          <p14:tracePt t="14472" x="4059238" y="3236913"/>
          <p14:tracePt t="14484" x="4051300" y="3236913"/>
          <p14:tracePt t="14515" x="4043363" y="3236913"/>
          <p14:tracePt t="14543" x="4035425" y="3236913"/>
          <p14:tracePt t="14552" x="4027488" y="3236913"/>
          <p14:tracePt t="14561" x="4019550" y="3244850"/>
          <p14:tracePt t="14570" x="4011613" y="3244850"/>
          <p14:tracePt t="14579" x="4002088" y="3244850"/>
          <p14:tracePt t="14590" x="3994150" y="3244850"/>
          <p14:tracePt t="14605" x="3986213" y="3244850"/>
          <p14:tracePt t="14639" x="3978275" y="3244850"/>
          <p14:tracePt t="14680" x="3978275" y="3252788"/>
          <p14:tracePt t="14686" x="3986213" y="3252788"/>
          <p14:tracePt t="14690" x="3986213" y="3262313"/>
          <p14:tracePt t="14692" x="3994150" y="3262313"/>
          <p14:tracePt t="14697" x="4002088" y="3262313"/>
          <p14:tracePt t="14700" x="4002088" y="3270250"/>
          <p14:tracePt t="14703" x="4011613" y="3270250"/>
          <p14:tracePt t="14709" x="4019550" y="3270250"/>
          <p14:tracePt t="14714" x="4027488" y="3270250"/>
          <p14:tracePt t="14716" x="4035425" y="3278188"/>
          <p14:tracePt t="14722" x="4043363" y="3278188"/>
          <p14:tracePt t="14725" x="4051300" y="3278188"/>
          <p14:tracePt t="14730" x="4059238" y="3278188"/>
          <p14:tracePt t="14732" x="4067175" y="3278188"/>
          <p14:tracePt t="14736" x="4075113" y="3278188"/>
          <p14:tracePt t="14739" x="4083050" y="3278188"/>
          <p14:tracePt t="14743" x="4090988" y="3278188"/>
          <p14:tracePt t="14747" x="4098925" y="3278188"/>
          <p14:tracePt t="14749" x="4106863" y="3278188"/>
          <p14:tracePt t="14752" x="4114800" y="3278188"/>
          <p14:tracePt t="14755" x="4122738" y="3278188"/>
          <p14:tracePt t="14758" x="4130675" y="3278188"/>
          <p14:tracePt t="14762" x="4138613" y="3278188"/>
          <p14:tracePt t="14764" x="4154488" y="3278188"/>
          <p14:tracePt t="14767" x="4162425" y="3278188"/>
          <p14:tracePt t="14769" x="4170363" y="3278188"/>
          <p14:tracePt t="14772" x="4178300" y="3278188"/>
          <p14:tracePt t="14774" x="4186238" y="3278188"/>
          <p14:tracePt t="14776" x="4194175" y="3278188"/>
          <p14:tracePt t="14779" x="4202113" y="3278188"/>
          <p14:tracePt t="14781" x="4210050" y="3278188"/>
          <p14:tracePt t="14784" x="4217988" y="3278188"/>
          <p14:tracePt t="14786" x="4225925" y="3278188"/>
          <p14:tracePt t="14789" x="4233863" y="3278188"/>
          <p14:tracePt t="14791" x="4241800" y="3278188"/>
          <p14:tracePt t="14795" x="4249738" y="3278188"/>
          <p14:tracePt t="14797" x="4257675" y="3278188"/>
          <p14:tracePt t="14801" x="4265613" y="3278188"/>
          <p14:tracePt t="14804" x="4273550" y="3278188"/>
          <p14:tracePt t="14808" x="4281488" y="3278188"/>
          <p14:tracePt t="14812" x="4289425" y="3278188"/>
          <p14:tracePt t="14818" x="4297363" y="3278188"/>
          <p14:tracePt t="14826" x="4305300" y="3278188"/>
          <p14:tracePt t="14838" x="4313238" y="3278188"/>
          <p14:tracePt t="14853" x="4321175" y="3278188"/>
          <p14:tracePt t="14880" x="4321175" y="3270250"/>
          <p14:tracePt t="14895" x="4329113" y="3270250"/>
          <p14:tracePt t="14908" x="4329113" y="3262313"/>
          <p14:tracePt t="14915" x="4321175" y="3252788"/>
          <p14:tracePt t="14921" x="4313238" y="3252788"/>
          <p14:tracePt t="14922" x="4313238" y="3244850"/>
          <p14:tracePt t="14926" x="4305300" y="3244850"/>
          <p14:tracePt t="14931" x="4297363" y="3236913"/>
          <p14:tracePt t="14937" x="4289425" y="3228975"/>
          <p14:tracePt t="14941" x="4281488" y="3221038"/>
          <p14:tracePt t="14947" x="4257675" y="3205163"/>
          <p14:tracePt t="14955" x="4225925" y="3189288"/>
          <p14:tracePt t="14956" x="4217988" y="3181350"/>
          <p14:tracePt t="14958" x="4210050" y="3181350"/>
          <p14:tracePt t="14961" x="4202113" y="3173413"/>
          <p14:tracePt t="14965" x="4186238" y="3165475"/>
          <p14:tracePt t="14967" x="4178300" y="3157538"/>
          <p14:tracePt t="14969" x="4162425" y="3149600"/>
          <p14:tracePt t="14971" x="4146550" y="3149600"/>
          <p14:tracePt t="14973" x="4138613" y="3141663"/>
          <p14:tracePt t="14976" x="4122738" y="3141663"/>
          <p14:tracePt t="14979" x="4114800" y="3133725"/>
          <p14:tracePt t="14981" x="4098925" y="3125788"/>
          <p14:tracePt t="14983" x="4090988" y="3125788"/>
          <p14:tracePt t="14985" x="4083050" y="3125788"/>
          <p14:tracePt t="14986" x="4083050" y="3117850"/>
          <p14:tracePt t="14987" x="4075113" y="3117850"/>
          <p14:tracePt t="14989" x="4067175" y="3117850"/>
          <p14:tracePt t="14990" x="4059238" y="3117850"/>
          <p14:tracePt t="14992" x="4051300" y="3117850"/>
          <p14:tracePt t="14994" x="4043363" y="3109913"/>
          <p14:tracePt t="14996" x="4035425" y="3109913"/>
          <p14:tracePt t="14999" x="4027488" y="3109913"/>
          <p14:tracePt t="15001" x="4019550" y="3109913"/>
          <p14:tracePt t="15003" x="4011613" y="3101975"/>
          <p14:tracePt t="15006" x="4002088" y="3101975"/>
          <p14:tracePt t="15009" x="3994150" y="3101975"/>
          <p14:tracePt t="15013" x="3986213" y="3101975"/>
          <p14:tracePt t="15018" x="3978275" y="3101975"/>
          <p14:tracePt t="15026" x="3970338" y="3101975"/>
          <p14:tracePt t="15038" x="3962400" y="3101975"/>
          <p14:tracePt t="15049" x="3954463" y="3101975"/>
          <p14:tracePt t="15060" x="3946525" y="3109913"/>
          <p14:tracePt t="15068" x="3938588" y="3117850"/>
          <p14:tracePt t="15074" x="3930650" y="3125788"/>
          <p14:tracePt t="15076" x="3930650" y="3133725"/>
          <p14:tracePt t="15077" x="3922713" y="3133725"/>
          <p14:tracePt t="15078" x="3922713" y="3141663"/>
          <p14:tracePt t="15080" x="3914775" y="3141663"/>
          <p14:tracePt t="15081" x="3914775" y="3149600"/>
          <p14:tracePt t="15083" x="3906838" y="3157538"/>
          <p14:tracePt t="15085" x="3906838" y="3165475"/>
          <p14:tracePt t="15086" x="3898900" y="3165475"/>
          <p14:tracePt t="15088" x="3898900" y="3173413"/>
          <p14:tracePt t="15089" x="3890963" y="3173413"/>
          <p14:tracePt t="15090" x="3890963" y="3181350"/>
          <p14:tracePt t="15092" x="3883025" y="3181350"/>
          <p14:tracePt t="15093" x="3883025" y="3189288"/>
          <p14:tracePt t="15095" x="3875088" y="3197225"/>
          <p14:tracePt t="15097" x="3867150" y="3205163"/>
          <p14:tracePt t="15100" x="3859213" y="3213100"/>
          <p14:tracePt t="15102" x="3859213" y="3221038"/>
          <p14:tracePt t="15103" x="3851275" y="3221038"/>
          <p14:tracePt t="15105" x="3851275" y="3228975"/>
          <p14:tracePt t="15106" x="3843338" y="3228975"/>
          <p14:tracePt t="15107" x="3843338" y="3236913"/>
          <p14:tracePt t="15108" x="3835400" y="3236913"/>
          <p14:tracePt t="15110" x="3835400" y="3244850"/>
          <p14:tracePt t="15111" x="3827463" y="3244850"/>
          <p14:tracePt t="15112" x="3827463" y="3252788"/>
          <p14:tracePt t="15115" x="3819525" y="3262313"/>
          <p14:tracePt t="15119" x="3803650" y="3270250"/>
          <p14:tracePt t="15121" x="3803650" y="3278188"/>
          <p14:tracePt t="15123" x="3795713" y="3286125"/>
          <p14:tracePt t="15128" x="3795713" y="3294063"/>
          <p14:tracePt t="15130" x="3795713" y="3302000"/>
          <p14:tracePt t="15131" x="3787775" y="3302000"/>
          <p14:tracePt t="15133" x="3787775" y="3309938"/>
          <p14:tracePt t="15137" x="3787775" y="3317875"/>
          <p14:tracePt t="15145" x="3787775" y="3325813"/>
          <p14:tracePt t="15154" x="3787775" y="3333750"/>
          <p14:tracePt t="15184" x="3787775" y="3341688"/>
          <p14:tracePt t="15185" x="3795713" y="3341688"/>
          <p14:tracePt t="15191" x="3811588" y="3349625"/>
          <p14:tracePt t="15196" x="3819525" y="3357563"/>
          <p14:tracePt t="15200" x="3827463" y="3357563"/>
          <p14:tracePt t="15204" x="3827463" y="3365500"/>
          <p14:tracePt t="15205" x="3835400" y="3365500"/>
          <p14:tracePt t="15209" x="3843338" y="3365500"/>
          <p14:tracePt t="15212" x="3843338" y="3373438"/>
          <p14:tracePt t="15213" x="3851275" y="3373438"/>
          <p14:tracePt t="15217" x="3859213" y="3373438"/>
          <p14:tracePt t="15219" x="3859213" y="3381375"/>
          <p14:tracePt t="15220" x="3867150" y="3381375"/>
          <p14:tracePt t="15223" x="3875088" y="3381375"/>
          <p14:tracePt t="15225" x="3883025" y="3389313"/>
          <p14:tracePt t="15227" x="3890963" y="3389313"/>
          <p14:tracePt t="15229" x="3898900" y="3389313"/>
          <p14:tracePt t="15230" x="3906838" y="3389313"/>
          <p14:tracePt t="15232" x="3914775" y="3389313"/>
          <p14:tracePt t="15233" x="3914775" y="3405188"/>
          <p14:tracePt t="15234" x="3922713" y="3405188"/>
          <p14:tracePt t="15236" x="3930650" y="3405188"/>
          <p14:tracePt t="15238" x="3938588" y="3405188"/>
          <p14:tracePt t="15240" x="3946525" y="3405188"/>
          <p14:tracePt t="15241" x="3946525" y="3413125"/>
          <p14:tracePt t="15242" x="3954463" y="3413125"/>
          <p14:tracePt t="15244" x="3962400" y="3413125"/>
          <p14:tracePt t="15246" x="3970338" y="3413125"/>
          <p14:tracePt t="15248" x="3978275" y="3413125"/>
          <p14:tracePt t="15250" x="3986213" y="3413125"/>
          <p14:tracePt t="15252" x="3994150" y="3413125"/>
          <p14:tracePt t="15254" x="4002088" y="3413125"/>
          <p14:tracePt t="15255" x="4011613" y="3413125"/>
          <p14:tracePt t="15259" x="4019550" y="3413125"/>
          <p14:tracePt t="15260" x="4027488" y="3413125"/>
          <p14:tracePt t="15262" x="4035425" y="3413125"/>
          <p14:tracePt t="15264" x="4043363" y="3413125"/>
          <p14:tracePt t="15265" x="4051300" y="3413125"/>
          <p14:tracePt t="15266" x="4051300" y="3397250"/>
          <p14:tracePt t="15267" x="4059238" y="3397250"/>
          <p14:tracePt t="15269" x="4067175" y="3397250"/>
          <p14:tracePt t="15272" x="4075113" y="3397250"/>
          <p14:tracePt t="15273" x="4075113" y="3389313"/>
          <p14:tracePt t="15274" x="4083050" y="3389313"/>
          <p14:tracePt t="15276" x="4090988" y="3389313"/>
          <p14:tracePt t="15278" x="4098925" y="3389313"/>
          <p14:tracePt t="15279" x="4098925" y="3381375"/>
          <p14:tracePt t="15281" x="4106863" y="3381375"/>
          <p14:tracePt t="15283" x="4114800" y="3381375"/>
          <p14:tracePt t="15285" x="4114800" y="3373438"/>
          <p14:tracePt t="15286" x="4122738" y="3373438"/>
          <p14:tracePt t="15289" x="4130675" y="3373438"/>
          <p14:tracePt t="15291" x="4130675" y="3365500"/>
          <p14:tracePt t="15292" x="4138613" y="3365500"/>
          <p14:tracePt t="15296" x="4154488" y="3365500"/>
          <p14:tracePt t="15297" x="4154488" y="3357563"/>
          <p14:tracePt t="15301" x="4162425" y="3357563"/>
          <p14:tracePt t="15303" x="4162425" y="3349625"/>
          <p14:tracePt t="15306" x="4170363" y="3349625"/>
          <p14:tracePt t="15308" x="4170363" y="3341688"/>
          <p14:tracePt t="15312" x="4170363" y="3333750"/>
          <p14:tracePt t="15314" x="4178300" y="3333750"/>
          <p14:tracePt t="15317" x="4178300" y="3325813"/>
          <p14:tracePt t="15321" x="4178300" y="3317875"/>
          <p14:tracePt t="15324" x="4178300" y="3309938"/>
          <p14:tracePt t="15328" x="4178300" y="3302000"/>
          <p14:tracePt t="15331" x="4178300" y="3294063"/>
          <p14:tracePt t="15334" x="4178300" y="3286125"/>
          <p14:tracePt t="15337" x="4178300" y="3278188"/>
          <p14:tracePt t="15340" x="4178300" y="3270250"/>
          <p14:tracePt t="15343" x="4178300" y="3262313"/>
          <p14:tracePt t="15346" x="4170363" y="3262313"/>
          <p14:tracePt t="15347" x="4170363" y="3252788"/>
          <p14:tracePt t="15350" x="4170363" y="3244850"/>
          <p14:tracePt t="15351" x="4162425" y="3244850"/>
          <p14:tracePt t="15353" x="4162425" y="3236913"/>
          <p14:tracePt t="15356" x="4162425" y="3228975"/>
          <p14:tracePt t="15357" x="4146550" y="3228975"/>
          <p14:tracePt t="15359" x="4146550" y="3221038"/>
          <p14:tracePt t="15362" x="4146550" y="3213100"/>
          <p14:tracePt t="15363" x="4138613" y="3213100"/>
          <p14:tracePt t="15366" x="4138613" y="3205163"/>
          <p14:tracePt t="15370" x="4130675" y="3197225"/>
          <p14:tracePt t="15374" x="4130675" y="3189288"/>
          <p14:tracePt t="15377" x="4122738" y="3189288"/>
          <p14:tracePt t="15379" x="4122738" y="3181350"/>
          <p14:tracePt t="15384" x="4114800" y="3173413"/>
          <p14:tracePt t="15388" x="4114800" y="3165475"/>
          <p14:tracePt t="15392" x="4106863" y="3165475"/>
          <p14:tracePt t="15403" x="4098925" y="3165475"/>
          <p14:tracePt t="15405" x="4098925" y="3157538"/>
          <p14:tracePt t="15410" x="4090988" y="3157538"/>
          <p14:tracePt t="15413" x="4090988" y="3149600"/>
          <p14:tracePt t="15417" x="4083050" y="3149600"/>
          <p14:tracePt t="15423" x="4075113" y="3149600"/>
          <p14:tracePt t="15425" x="4075113" y="3141663"/>
          <p14:tracePt t="15430" x="4067175" y="3141663"/>
          <p14:tracePt t="15435" x="4059238" y="3141663"/>
          <p14:tracePt t="15439" x="4051300" y="3141663"/>
          <p14:tracePt t="15440" x="4051300" y="3133725"/>
          <p14:tracePt t="15445" x="4043363" y="3133725"/>
          <p14:tracePt t="15447" x="4035425" y="3133725"/>
          <p14:tracePt t="15451" x="4027488" y="3133725"/>
          <p14:tracePt t="15454" x="4019550" y="3133725"/>
          <p14:tracePt t="15458" x="4011613" y="3133725"/>
          <p14:tracePt t="15462" x="4002088" y="3133725"/>
          <p14:tracePt t="15463" x="3994150" y="3133725"/>
          <p14:tracePt t="15464" x="3986213" y="3133725"/>
          <p14:tracePt t="15466" x="3978275" y="3133725"/>
          <p14:tracePt t="15468" x="3970338" y="3133725"/>
          <p14:tracePt t="15470" x="3962400" y="3133725"/>
          <p14:tracePt t="15472" x="3954463" y="3133725"/>
          <p14:tracePt t="15473" x="3954463" y="3141663"/>
          <p14:tracePt t="15475" x="3946525" y="3141663"/>
          <p14:tracePt t="15477" x="3938588" y="3141663"/>
          <p14:tracePt t="15479" x="3930650" y="3149600"/>
          <p14:tracePt t="15481" x="3922713" y="3149600"/>
          <p14:tracePt t="15483" x="3914775" y="3157538"/>
          <p14:tracePt t="15485" x="3906838" y="3157538"/>
          <p14:tracePt t="15487" x="3898900" y="3165475"/>
          <p14:tracePt t="15489" x="3890963" y="3165475"/>
          <p14:tracePt t="15492" x="3883025" y="3173413"/>
          <p14:tracePt t="15495" x="3875088" y="3181350"/>
          <p14:tracePt t="15496" x="3867150" y="3181350"/>
          <p14:tracePt t="15499" x="3859213" y="3189288"/>
          <p14:tracePt t="15501" x="3851275" y="3189288"/>
          <p14:tracePt t="15503" x="3851275" y="3197225"/>
          <p14:tracePt t="15504" x="3843338" y="3197225"/>
          <p14:tracePt t="15506" x="3843338" y="3205163"/>
          <p14:tracePt t="15507" x="3835400" y="3205163"/>
          <p14:tracePt t="15510" x="3835400" y="3213100"/>
          <p14:tracePt t="15512" x="3827463" y="3213100"/>
          <p14:tracePt t="15517" x="3819525" y="3221038"/>
          <p14:tracePt t="15526" x="3819525" y="3228975"/>
          <p14:tracePt t="15527" x="3803650" y="3228975"/>
          <p14:tracePt t="15534" x="3803650" y="3236913"/>
          <p14:tracePt t="15542" x="3795713" y="3244850"/>
          <p14:tracePt t="15550" x="3795713" y="3252788"/>
          <p14:tracePt t="15557" x="3795713" y="3262313"/>
          <p14:tracePt t="15565" x="3795713" y="3270250"/>
          <p14:tracePt t="15572" x="3795713" y="3278188"/>
          <p14:tracePt t="15579" x="3795713" y="3286125"/>
          <p14:tracePt t="15580" x="3811588" y="3286125"/>
          <p14:tracePt t="15587" x="3819525" y="3294063"/>
          <p14:tracePt t="15592" x="3827463" y="3294063"/>
          <p14:tracePt t="15594" x="3827463" y="3302000"/>
          <p14:tracePt t="15597" x="3835400" y="3302000"/>
          <p14:tracePt t="15602" x="3843338" y="3309938"/>
          <p14:tracePt t="15604" x="3851275" y="3309938"/>
          <p14:tracePt t="15606" x="3859213" y="3317875"/>
          <p14:tracePt t="15608" x="3867150" y="3317875"/>
          <p14:tracePt t="15610" x="3875088" y="3317875"/>
          <p14:tracePt t="15611" x="3875088" y="3325813"/>
          <p14:tracePt t="15613" x="3883025" y="3325813"/>
          <p14:tracePt t="15614" x="3890963" y="3325813"/>
          <p14:tracePt t="15616" x="3898900" y="3325813"/>
          <p14:tracePt t="15618" x="3906838" y="3325813"/>
          <p14:tracePt t="15619" x="3906838" y="3333750"/>
          <p14:tracePt t="15620" x="3914775" y="3333750"/>
          <p14:tracePt t="15622" x="3922713" y="3333750"/>
          <p14:tracePt t="15624" x="3930650" y="3333750"/>
          <p14:tracePt t="15625" x="3938588" y="3333750"/>
          <p14:tracePt t="15627" x="3946525" y="3341688"/>
          <p14:tracePt t="15628" x="3954463" y="3341688"/>
          <p14:tracePt t="15630" x="3962400" y="3341688"/>
          <p14:tracePt t="15631" x="3970338" y="3341688"/>
          <p14:tracePt t="15633" x="3978275" y="3341688"/>
          <p14:tracePt t="15634" x="3986213" y="3341688"/>
          <p14:tracePt t="15636" x="3994150" y="3341688"/>
          <p14:tracePt t="15638" x="4002088" y="3341688"/>
          <p14:tracePt t="15639" x="4011613" y="3341688"/>
          <p14:tracePt t="15640" x="4019550" y="3341688"/>
          <p14:tracePt t="15642" x="4027488" y="3341688"/>
          <p14:tracePt t="15644" x="4035425" y="3341688"/>
          <p14:tracePt t="15645" x="4043363" y="3341688"/>
          <p14:tracePt t="15647" x="4051300" y="3341688"/>
          <p14:tracePt t="15649" x="4059238" y="3341688"/>
          <p14:tracePt t="15650" x="4067175" y="3341688"/>
          <p14:tracePt t="15652" x="4075113" y="3341688"/>
          <p14:tracePt t="15654" x="4083050" y="3341688"/>
          <p14:tracePt t="15656" x="4090988" y="3341688"/>
          <p14:tracePt t="15659" x="4098925" y="3341688"/>
          <p14:tracePt t="15661" x="4106863" y="3341688"/>
          <p14:tracePt t="15663" x="4106863" y="3333750"/>
          <p14:tracePt t="15664" x="4114800" y="3333750"/>
          <p14:tracePt t="15667" x="4122738" y="3333750"/>
          <p14:tracePt t="15671" x="4130675" y="3333750"/>
          <p14:tracePt t="15672" x="4130675" y="3325813"/>
          <p14:tracePt t="15679" x="4138613" y="3325813"/>
          <p14:tracePt t="15683" x="4138613" y="3317875"/>
          <p14:tracePt t="15691" x="4138613" y="3309938"/>
          <p14:tracePt t="15695" x="4154488" y="3309938"/>
          <p14:tracePt t="15697" x="4154488" y="3302000"/>
          <p14:tracePt t="15703" x="4154488" y="3294063"/>
          <p14:tracePt t="15708" x="4154488" y="3286125"/>
          <p14:tracePt t="15712" x="4154488" y="3278188"/>
          <p14:tracePt t="15717" x="4154488" y="3270250"/>
          <p14:tracePt t="15718" x="4146550" y="3270250"/>
          <p14:tracePt t="15721" x="4146550" y="3262313"/>
          <p14:tracePt t="15725" x="4146550" y="3252788"/>
          <p14:tracePt t="15729" x="4138613" y="3244850"/>
          <p14:tracePt t="15734" x="4138613" y="3236913"/>
          <p14:tracePt t="15735" x="4130675" y="3236913"/>
          <p14:tracePt t="15738" x="4130675" y="3228975"/>
          <p14:tracePt t="15742" x="4122738" y="3221038"/>
          <p14:tracePt t="15746" x="4122738" y="3213100"/>
          <p14:tracePt t="15747" x="4114800" y="3213100"/>
          <p14:tracePt t="15752" x="4106863" y="3205163"/>
          <p14:tracePt t="15755" x="4106863" y="3197225"/>
          <p14:tracePt t="15757" x="4098925" y="3197225"/>
          <p14:tracePt t="15760" x="4098925" y="3189288"/>
          <p14:tracePt t="15761" x="4090988" y="3189288"/>
          <p14:tracePt t="15764" x="4090988" y="3181350"/>
          <p14:tracePt t="15765" x="4083050" y="3181350"/>
          <p14:tracePt t="15767" x="4075113" y="3181350"/>
          <p14:tracePt t="15768" x="4075113" y="3173413"/>
          <p14:tracePt t="15769" x="4067175" y="3173413"/>
          <p14:tracePt t="15770" x="4067175" y="3165475"/>
          <p14:tracePt t="15771" x="4059238" y="3165475"/>
          <p14:tracePt t="15773" x="4051300" y="3165475"/>
          <p14:tracePt t="15774" x="4051300" y="3157538"/>
          <p14:tracePt t="15776" x="4043363" y="3157538"/>
          <p14:tracePt t="15778" x="4035425" y="3149600"/>
          <p14:tracePt t="15781" x="4027488" y="3149600"/>
          <p14:tracePt t="15783" x="4019550" y="3149600"/>
          <p14:tracePt t="15785" x="4011613" y="3141663"/>
          <p14:tracePt t="15788" x="4002088" y="3141663"/>
          <p14:tracePt t="15791" x="3994150" y="3141663"/>
          <p14:tracePt t="15794" x="3986213" y="3133725"/>
          <p14:tracePt t="15797" x="3978275" y="3133725"/>
          <p14:tracePt t="15800" x="3970338" y="3133725"/>
          <p14:tracePt t="15804" x="3962400" y="3133725"/>
          <p14:tracePt t="15807" x="3954463" y="3133725"/>
          <p14:tracePt t="15812" x="3946525" y="3133725"/>
          <p14:tracePt t="15814" x="3938588" y="3133725"/>
          <p14:tracePt t="15818" x="3930650" y="3133725"/>
          <p14:tracePt t="15819" x="3930650" y="3141663"/>
          <p14:tracePt t="15821" x="3922713" y="3141663"/>
          <p14:tracePt t="15824" x="3914775" y="3149600"/>
          <p14:tracePt t="15827" x="3906838" y="3149600"/>
          <p14:tracePt t="15828" x="3906838" y="3157538"/>
          <p14:tracePt t="15830" x="3898900" y="3157538"/>
          <p14:tracePt t="15831" x="3898900" y="3165475"/>
          <p14:tracePt t="15834" x="3890963" y="3173413"/>
          <p14:tracePt t="15837" x="3883025" y="3181350"/>
          <p14:tracePt t="15839" x="3883025" y="3189288"/>
          <p14:tracePt t="15841" x="3875088" y="3189288"/>
          <p14:tracePt t="15842" x="3875088" y="3197225"/>
          <p14:tracePt t="15845" x="3867150" y="3205163"/>
          <p14:tracePt t="15846" x="3867150" y="3213100"/>
          <p14:tracePt t="15848" x="3867150" y="3221038"/>
          <p14:tracePt t="15850" x="3859213" y="3221038"/>
          <p14:tracePt t="15851" x="3859213" y="3228975"/>
          <p14:tracePt t="15853" x="3859213" y="3236913"/>
          <p14:tracePt t="15855" x="3859213" y="3244850"/>
          <p14:tracePt t="15857" x="3851275" y="3244850"/>
          <p14:tracePt t="15858" x="3851275" y="3252788"/>
          <p14:tracePt t="15860" x="3851275" y="3262313"/>
          <p14:tracePt t="15863" x="3851275" y="3270250"/>
          <p14:tracePt t="15865" x="3843338" y="3278188"/>
          <p14:tracePt t="15868" x="3843338" y="3286125"/>
          <p14:tracePt t="15870" x="3843338" y="3294063"/>
          <p14:tracePt t="15874" x="3843338" y="3302000"/>
          <p14:tracePt t="15877" x="3843338" y="3309938"/>
          <p14:tracePt t="15881" x="3843338" y="3317875"/>
          <p14:tracePt t="15896" x="3859213" y="3349625"/>
          <p14:tracePt t="15901" x="3867150" y="3357563"/>
          <p14:tracePt t="15907" x="3875088" y="3365500"/>
          <p14:tracePt t="15912" x="3883025" y="3365500"/>
          <p14:tracePt t="15915" x="3890963" y="3373438"/>
          <p14:tracePt t="15918" x="3898900" y="3373438"/>
          <p14:tracePt t="15921" x="3906838" y="3373438"/>
          <p14:tracePt t="15924" x="3914775" y="3373438"/>
          <p14:tracePt t="15925" x="3914775" y="3381375"/>
          <p14:tracePt t="15927" x="3922713" y="3381375"/>
          <p14:tracePt t="15929" x="3930650" y="3381375"/>
          <p14:tracePt t="15931" x="3938588" y="3381375"/>
          <p14:tracePt t="15934" x="3946525" y="3381375"/>
          <p14:tracePt t="15936" x="3954463" y="3381375"/>
          <p14:tracePt t="15938" x="3962400" y="3381375"/>
          <p14:tracePt t="15940" x="3970338" y="3381375"/>
          <p14:tracePt t="15942" x="3978275" y="3381375"/>
          <p14:tracePt t="15945" x="3986213" y="3381375"/>
          <p14:tracePt t="15947" x="3994150" y="3381375"/>
          <p14:tracePt t="15949" x="4002088" y="3381375"/>
          <p14:tracePt t="15951" x="4011613" y="3381375"/>
          <p14:tracePt t="15953" x="4019550" y="3381375"/>
          <p14:tracePt t="15956" x="4027488" y="3381375"/>
          <p14:tracePt t="15958" x="4035425" y="3381375"/>
          <p14:tracePt t="15962" x="4043363" y="3381375"/>
          <p14:tracePt t="15963" x="4051300" y="3381375"/>
          <p14:tracePt t="15966" x="4059238" y="3381375"/>
          <p14:tracePt t="15969" x="4067175" y="3381375"/>
          <p14:tracePt t="15971" x="4067175" y="3373438"/>
          <p14:tracePt t="15974" x="4075113" y="3373438"/>
          <p14:tracePt t="15983" x="4083050" y="3373438"/>
          <p14:tracePt t="15984" x="4083050" y="3365500"/>
          <p14:tracePt t="15992" x="4090988" y="3365500"/>
          <p14:tracePt t="15996" x="4090988" y="3357563"/>
          <p14:tracePt t="16007" x="4098925" y="3349625"/>
          <p14:tracePt t="16013" x="4098925" y="3341688"/>
          <p14:tracePt t="16020" x="4098925" y="3333750"/>
          <p14:tracePt t="16027" x="4098925" y="3325813"/>
          <p14:tracePt t="16033" x="4098925" y="3317875"/>
          <p14:tracePt t="16038" x="4098925" y="3309938"/>
          <p14:tracePt t="16042" x="4090988" y="3309938"/>
          <p14:tracePt t="16045" x="4090988" y="3302000"/>
          <p14:tracePt t="16051" x="4090988" y="3294063"/>
          <p14:tracePt t="16053" x="4083050" y="3294063"/>
          <p14:tracePt t="16058" x="4083050" y="3286125"/>
          <p14:tracePt t="16065" x="4075113" y="3278188"/>
          <p14:tracePt t="16071" x="4075113" y="3270250"/>
          <p14:tracePt t="16078" x="4067175" y="3270250"/>
          <p14:tracePt t="16083" x="4067175" y="3262313"/>
          <p14:tracePt t="16101" x="4067175" y="3252788"/>
          <p14:tracePt t="16108" x="4059238" y="3252788"/>
          <p14:tracePt t="16133" x="4059238" y="3244850"/>
          <p14:tracePt t="16143" x="4051300" y="3244850"/>
          <p14:tracePt t="17234" x="4067175" y="3244850"/>
          <p14:tracePt t="17244" x="4114800" y="3244850"/>
          <p14:tracePt t="17256" x="4186238" y="3236913"/>
          <p14:tracePt t="17266" x="4233863" y="3236913"/>
          <p14:tracePt t="17269" x="4241800" y="3236913"/>
          <p14:tracePt t="17279" x="4249738" y="3236913"/>
          <p14:tracePt t="17294" x="4257675" y="3236913"/>
          <p14:tracePt t="17325" x="4265613" y="3236913"/>
          <p14:tracePt t="21864" x="4273550" y="3236913"/>
          <p14:tracePt t="21866" x="4281488" y="3236913"/>
          <p14:tracePt t="21868" x="4289425" y="3236913"/>
          <p14:tracePt t="21869" x="4297363" y="3236913"/>
          <p14:tracePt t="21870" x="4305300" y="3236913"/>
          <p14:tracePt t="21872" x="4313238" y="3236913"/>
          <p14:tracePt t="21873" x="4321175" y="3236913"/>
          <p14:tracePt t="21874" x="4329113" y="3236913"/>
          <p14:tracePt t="21875" x="4337050" y="3236913"/>
          <p14:tracePt t="21876" x="4344988" y="3236913"/>
          <p14:tracePt t="21877" x="4352925" y="3236913"/>
          <p14:tracePt t="21878" x="4362450" y="3236913"/>
          <p14:tracePt t="21879" x="4370388" y="3244850"/>
          <p14:tracePt t="21880" x="4386263" y="3244850"/>
          <p14:tracePt t="21881" x="4394200" y="3244850"/>
          <p14:tracePt t="21882" x="4402138" y="3244850"/>
          <p14:tracePt t="21883" x="4410075" y="3244850"/>
          <p14:tracePt t="21884" x="4418013" y="3244850"/>
          <p14:tracePt t="21885" x="4441825" y="3244850"/>
          <p14:tracePt t="21896" x="4560888" y="3244850"/>
          <p14:tracePt t="21897" x="4576763" y="3244850"/>
          <p14:tracePt t="21898" x="4584700" y="3244850"/>
          <p14:tracePt t="21899" x="4600575" y="3244850"/>
          <p14:tracePt t="21900" x="4608513" y="3244850"/>
          <p14:tracePt t="21901" x="4624388" y="3244850"/>
          <p14:tracePt t="21902" x="4640263" y="3244850"/>
          <p14:tracePt t="21903" x="4648200" y="3244850"/>
          <p14:tracePt t="21904" x="4664075" y="3244850"/>
          <p14:tracePt t="21905" x="4672013" y="3244850"/>
          <p14:tracePt t="21906" x="4695825" y="3244850"/>
          <p14:tracePt t="21907" x="4705350" y="3244850"/>
          <p14:tracePt t="21908" x="4721225" y="3244850"/>
          <p14:tracePt t="21909" x="4737100" y="3236913"/>
          <p14:tracePt t="21910" x="4745038" y="3236913"/>
          <p14:tracePt t="21912" x="4784725" y="3236913"/>
          <p14:tracePt t="21913" x="4792663" y="3236913"/>
          <p14:tracePt t="21914" x="4808538" y="3236913"/>
          <p14:tracePt t="21915" x="4824413" y="3228975"/>
          <p14:tracePt t="21916" x="4848225" y="3228975"/>
          <p14:tracePt t="21917" x="4856163" y="3228975"/>
          <p14:tracePt t="21918" x="4879975" y="3228975"/>
          <p14:tracePt t="21919" x="4911725" y="3213100"/>
          <p14:tracePt t="21920" x="4927600" y="3213100"/>
          <p14:tracePt t="21921" x="4959350" y="3213100"/>
          <p14:tracePt t="21922" x="4983163" y="3213100"/>
          <p14:tracePt t="21923" x="4999038" y="3205163"/>
          <p14:tracePt t="21924" x="5014913" y="3205163"/>
          <p14:tracePt t="21925" x="5038725" y="3205163"/>
          <p14:tracePt t="21926" x="5056188" y="3205163"/>
          <p14:tracePt t="21927" x="5072063" y="3205163"/>
          <p14:tracePt t="21928" x="5095875" y="3197225"/>
          <p14:tracePt t="21929" x="5111750" y="3197225"/>
          <p14:tracePt t="21930" x="5127625" y="3197225"/>
          <p14:tracePt t="21931" x="5151438" y="3197225"/>
          <p14:tracePt t="21932" x="5167313" y="3197225"/>
          <p14:tracePt t="21933" x="5183188" y="3197225"/>
          <p14:tracePt t="21934" x="5207000" y="3189288"/>
          <p14:tracePt t="21935" x="5222875" y="3189288"/>
          <p14:tracePt t="21936" x="5230813" y="3189288"/>
          <p14:tracePt t="21937" x="5246688" y="3189288"/>
          <p14:tracePt t="21938" x="5270500" y="3189288"/>
          <p14:tracePt t="21939" x="5286375" y="3189288"/>
          <p14:tracePt t="21940" x="5302250" y="3173413"/>
          <p14:tracePt t="21941" x="5310188" y="3173413"/>
          <p14:tracePt t="21942" x="5334000" y="3173413"/>
          <p14:tracePt t="21943" x="5341938" y="3173413"/>
          <p14:tracePt t="21944" x="5357813" y="3173413"/>
          <p14:tracePt t="21945" x="5365750" y="3165475"/>
          <p14:tracePt t="21946" x="5381625" y="3165475"/>
          <p14:tracePt t="21947" x="5389563" y="3165475"/>
          <p14:tracePt t="21948" x="5397500" y="3165475"/>
          <p14:tracePt t="21949" x="5407025" y="3157538"/>
          <p14:tracePt t="21950" x="5422900" y="3157538"/>
          <p14:tracePt t="21951" x="5430838" y="3157538"/>
          <p14:tracePt t="21952" x="5438775" y="3157538"/>
          <p14:tracePt t="21955" x="5446713" y="3149600"/>
          <p14:tracePt t="21956" x="5454650" y="3149600"/>
          <p14:tracePt t="21957" x="5462588" y="3149600"/>
          <p14:tracePt t="21959" x="5470525" y="3149600"/>
          <p14:tracePt t="21960" x="5470525" y="3141663"/>
          <p14:tracePt t="21961" x="5478463" y="3141663"/>
          <p14:tracePt t="21963" x="5486400" y="3141663"/>
          <p14:tracePt t="21966" x="5494338" y="3141663"/>
          <p14:tracePt t="21969" x="5502275" y="3141663"/>
          <p14:tracePt t="21970" x="5502275" y="3133725"/>
          <p14:tracePt t="21972" x="5510213" y="3133725"/>
          <p14:tracePt t="21977" x="5518150" y="3133725"/>
          <p14:tracePt t="21990" x="5518150" y="3125788"/>
          <p14:tracePt t="21992" x="5526088" y="3125788"/>
          <p14:tracePt t="22012" x="5534025" y="3125788"/>
          <p14:tracePt t="22020" x="5549900" y="3125788"/>
          <p14:tracePt t="22025" x="5557838" y="3125788"/>
          <p14:tracePt t="22029" x="5565775" y="3125788"/>
          <p14:tracePt t="22033" x="5573713" y="3125788"/>
          <p14:tracePt t="22035" x="5573713" y="3117850"/>
          <p14:tracePt t="22037" x="5581650" y="3117850"/>
          <p14:tracePt t="22040" x="5589588" y="3117850"/>
          <p14:tracePt t="22045" x="5597525" y="3117850"/>
          <p14:tracePt t="22048" x="5605463" y="3117850"/>
          <p14:tracePt t="22052" x="5613400" y="3117850"/>
          <p14:tracePt t="22056" x="5621338" y="3117850"/>
          <p14:tracePt t="22060" x="5629275" y="3117850"/>
          <p14:tracePt t="22064" x="5637213" y="3117850"/>
          <p14:tracePt t="22066" x="5637213" y="3109913"/>
          <p14:tracePt t="22069" x="5645150" y="3109913"/>
          <p14:tracePt t="22074" x="5653088" y="3109913"/>
          <p14:tracePt t="22079" x="5661025" y="3109913"/>
          <p14:tracePt t="22084" x="5668963" y="3109913"/>
          <p14:tracePt t="22090" x="5676900" y="3109913"/>
          <p14:tracePt t="22095" x="5684838" y="3109913"/>
          <p14:tracePt t="22100" x="5692775" y="3109913"/>
          <p14:tracePt t="22106" x="5700713" y="3109913"/>
          <p14:tracePt t="22110" x="5708650" y="3109913"/>
          <p14:tracePt t="22114" x="5716588" y="3109913"/>
          <p14:tracePt t="22116" x="5716588" y="3101975"/>
          <p14:tracePt t="22119" x="5724525" y="3101975"/>
          <p14:tracePt t="22123" x="5732463" y="3101975"/>
          <p14:tracePt t="22128" x="5740400" y="3101975"/>
          <p14:tracePt t="22130" x="5749925" y="3101975"/>
          <p14:tracePt t="22134" x="5757863" y="3101975"/>
          <p14:tracePt t="22138" x="5765800" y="3101975"/>
          <p14:tracePt t="22141" x="5773738" y="3101975"/>
          <p14:tracePt t="22145" x="5781675" y="3101975"/>
          <p14:tracePt t="22147" x="5789613" y="3101975"/>
          <p14:tracePt t="22150" x="5797550" y="3101975"/>
          <p14:tracePt t="22154" x="5805488" y="3101975"/>
          <p14:tracePt t="22156" x="5813425" y="3101975"/>
          <p14:tracePt t="22161" x="5821363" y="3101975"/>
          <p14:tracePt t="22163" x="5829300" y="3101975"/>
          <p14:tracePt t="22166" x="5837238" y="3101975"/>
          <p14:tracePt t="22169" x="5845175" y="3101975"/>
          <p14:tracePt t="22172" x="5853113" y="3101975"/>
          <p14:tracePt t="22177" x="5861050" y="3101975"/>
          <p14:tracePt t="22179" x="5868988" y="3101975"/>
          <p14:tracePt t="22183" x="5876925" y="3101975"/>
          <p14:tracePt t="22185" x="5876925" y="3109913"/>
          <p14:tracePt t="22186" x="5892800" y="3109913"/>
          <p14:tracePt t="22188" x="5900738" y="3109913"/>
          <p14:tracePt t="22189" x="5900738" y="3117850"/>
          <p14:tracePt t="22190" x="5908675" y="3117850"/>
          <p14:tracePt t="22192" x="5916613" y="3125788"/>
          <p14:tracePt t="22195" x="5924550" y="3133725"/>
          <p14:tracePt t="22197" x="5932488" y="3133725"/>
          <p14:tracePt t="22198" x="5932488" y="3141663"/>
          <p14:tracePt t="22200" x="5940425" y="3141663"/>
          <p14:tracePt t="22201" x="5940425" y="3149600"/>
          <p14:tracePt t="22202" x="5948363" y="3149600"/>
          <p14:tracePt t="22204" x="5956300" y="3157538"/>
          <p14:tracePt t="22206" x="5964238" y="3165475"/>
          <p14:tracePt t="22208" x="5972175" y="3165475"/>
          <p14:tracePt t="22209" x="5972175" y="3173413"/>
          <p14:tracePt t="22210" x="5980113" y="3173413"/>
          <p14:tracePt t="22212" x="5988050" y="3181350"/>
          <p14:tracePt t="22214" x="5995988" y="3181350"/>
          <p14:tracePt t="22215" x="6003925" y="3189288"/>
          <p14:tracePt t="22217" x="6011863" y="3189288"/>
          <p14:tracePt t="22218" x="6019800" y="3197225"/>
          <p14:tracePt t="22220" x="6027738" y="3197225"/>
          <p14:tracePt t="22221" x="6027738" y="3205163"/>
          <p14:tracePt t="22222" x="6035675" y="3205163"/>
          <p14:tracePt t="22223" x="6043613" y="3205163"/>
          <p14:tracePt t="22225" x="6051550" y="3213100"/>
          <p14:tracePt t="22226" x="6059488" y="3213100"/>
          <p14:tracePt t="22227" x="6067425" y="3213100"/>
          <p14:tracePt t="22229" x="6075363" y="3228975"/>
          <p14:tracePt t="22230" x="6083300" y="3228975"/>
          <p14:tracePt t="22231" x="6091238" y="3228975"/>
          <p14:tracePt t="22233" x="6100763" y="3228975"/>
          <p14:tracePt t="22234" x="6108700" y="3228975"/>
          <p14:tracePt t="22235" x="6116638" y="3228975"/>
          <p14:tracePt t="22236" x="6116638" y="3236913"/>
          <p14:tracePt t="22237" x="6124575" y="3236913"/>
          <p14:tracePt t="22238" x="6132513" y="3236913"/>
          <p14:tracePt t="22239" x="6140450" y="3236913"/>
          <p14:tracePt t="22240" x="6148388" y="3236913"/>
          <p14:tracePt t="22241" x="6156325" y="3236913"/>
          <p14:tracePt t="22243" x="6164263" y="3244850"/>
          <p14:tracePt t="22244" x="6172200" y="3244850"/>
          <p14:tracePt t="22245" x="6180138" y="3244850"/>
          <p14:tracePt t="22246" x="6188075" y="3244850"/>
          <p14:tracePt t="22248" x="6196013" y="3244850"/>
          <p14:tracePt t="22249" x="6203950" y="3244850"/>
          <p14:tracePt t="22250" x="6211888" y="3244850"/>
          <p14:tracePt t="22251" x="6227763" y="3244850"/>
          <p14:tracePt t="22253" x="6235700" y="3244850"/>
          <p14:tracePt t="22254" x="6243638" y="3244850"/>
          <p14:tracePt t="22255" x="6251575" y="3244850"/>
          <p14:tracePt t="22256" x="6259513" y="3244850"/>
          <p14:tracePt t="22258" x="6267450" y="3244850"/>
          <p14:tracePt t="22259" x="6275388" y="3244850"/>
          <p14:tracePt t="22260" x="6283325" y="3244850"/>
          <p14:tracePt t="22262" x="6291263" y="3244850"/>
          <p14:tracePt t="22263" x="6299200" y="3244850"/>
          <p14:tracePt t="22265" x="6307138" y="3244850"/>
          <p14:tracePt t="22266" x="6315075" y="3244850"/>
          <p14:tracePt t="22268" x="6323013" y="3244850"/>
          <p14:tracePt t="22269" x="6330950" y="3244850"/>
          <p14:tracePt t="22271" x="6338888" y="3244850"/>
          <p14:tracePt t="22273" x="6346825" y="3244850"/>
          <p14:tracePt t="22275" x="6354763" y="3244850"/>
          <p14:tracePt t="22277" x="6362700" y="3244850"/>
          <p14:tracePt t="22279" x="6370638" y="3244850"/>
          <p14:tracePt t="22282" x="6378575" y="3244850"/>
          <p14:tracePt t="22286" x="6386513" y="3244850"/>
          <p14:tracePt t="22295" x="6394450" y="3244850"/>
          <p14:tracePt t="22314" x="6402388" y="3244850"/>
          <p14:tracePt t="22338" x="6410325" y="3244850"/>
          <p14:tracePt t="22346" x="6418263" y="3244850"/>
          <p14:tracePt t="22353" x="6426200" y="3236913"/>
          <p14:tracePt t="22361" x="6434138" y="3236913"/>
          <p14:tracePt t="22368" x="6442075" y="3236913"/>
          <p14:tracePt t="22374" x="6451600" y="3236913"/>
          <p14:tracePt t="22382" x="6459538" y="3236913"/>
          <p14:tracePt t="22387" x="6467475" y="3236913"/>
          <p14:tracePt t="22393" x="6475413" y="3236913"/>
          <p14:tracePt t="22400" x="6483350" y="3221038"/>
          <p14:tracePt t="22406" x="6491288" y="3213100"/>
          <p14:tracePt t="22410" x="6499225" y="3213100"/>
          <p14:tracePt t="22412" x="6499225" y="3205163"/>
          <p14:tracePt t="22415" x="6499225" y="3197225"/>
          <p14:tracePt t="22416" x="6507163" y="3197225"/>
          <p14:tracePt t="22421" x="6515100" y="3189288"/>
          <p14:tracePt t="22423" x="6515100" y="3181350"/>
          <p14:tracePt t="22428" x="6523038" y="3173413"/>
          <p14:tracePt t="22431" x="6523038" y="3165475"/>
          <p14:tracePt t="22433" x="6530975" y="3165475"/>
          <p14:tracePt t="22435" x="6530975" y="3157538"/>
          <p14:tracePt t="22439" x="6530975" y="3149600"/>
          <p14:tracePt t="22441" x="6538913" y="3149600"/>
          <p14:tracePt t="22443" x="6538913" y="3141663"/>
          <p14:tracePt t="22447" x="6538913" y="3133725"/>
          <p14:tracePt t="22449" x="6546850" y="3133725"/>
          <p14:tracePt t="22451" x="6546850" y="3125788"/>
          <p14:tracePt t="22457" x="6554788" y="3117850"/>
          <p14:tracePt t="22462" x="6554788" y="3109913"/>
          <p14:tracePt t="22465" x="6570663" y="3101975"/>
          <p14:tracePt t="22470" x="6570663" y="3094038"/>
          <p14:tracePt t="22472" x="6578600" y="3094038"/>
          <p14:tracePt t="22474" x="6578600" y="3086100"/>
          <p14:tracePt t="22479" x="6586538" y="3078163"/>
          <p14:tracePt t="22483" x="6594475" y="3070225"/>
          <p14:tracePt t="22488" x="6602413" y="3062288"/>
          <p14:tracePt t="22493" x="6610350" y="3054350"/>
          <p14:tracePt t="22496" x="6610350" y="3046413"/>
          <p14:tracePt t="22498" x="6618288" y="3046413"/>
          <p14:tracePt t="22500" x="6618288" y="3038475"/>
          <p14:tracePt t="22503" x="6618288" y="3030538"/>
          <p14:tracePt t="22504" x="6626225" y="3030538"/>
          <p14:tracePt t="22506" x="6626225" y="3022600"/>
          <p14:tracePt t="22510" x="6626225" y="3014663"/>
          <p14:tracePt t="22513" x="6634163" y="3006725"/>
          <p14:tracePt t="22514" x="6634163" y="2998788"/>
          <p14:tracePt t="22516" x="6642100" y="2990850"/>
          <p14:tracePt t="22518" x="6642100" y="2982913"/>
          <p14:tracePt t="22520" x="6642100" y="2974975"/>
          <p14:tracePt t="22522" x="6642100" y="2967038"/>
          <p14:tracePt t="22524" x="6650038" y="2967038"/>
          <p14:tracePt t="22525" x="6650038" y="2959100"/>
          <p14:tracePt t="22527" x="6650038" y="2951163"/>
          <p14:tracePt t="22530" x="6650038" y="2943225"/>
          <p14:tracePt t="22534" x="6650038" y="2935288"/>
          <p14:tracePt t="22541" x="6650038" y="2927350"/>
          <p14:tracePt t="22548" x="6650038" y="2919413"/>
          <p14:tracePt t="22556" x="6650038" y="2909888"/>
          <p14:tracePt t="22566" x="6650038" y="2901950"/>
          <p14:tracePt t="22571" x="6650038" y="2894013"/>
          <p14:tracePt t="22579" x="6650038" y="2878138"/>
          <p14:tracePt t="22588" x="6650038" y="2870200"/>
          <p14:tracePt t="22605" x="6650038" y="2862263"/>
          <p14:tracePt t="22621" x="6650038" y="2854325"/>
          <p14:tracePt t="22640" x="6650038" y="2846388"/>
          <p14:tracePt t="22672" x="6650038" y="2838450"/>
          <p14:tracePt t="22754" x="6650038" y="2830513"/>
          <p14:tracePt t="22764" x="6650038" y="2822575"/>
          <p14:tracePt t="22767" x="6642100" y="2814638"/>
          <p14:tracePt t="22774" x="6634163" y="2806700"/>
          <p14:tracePt t="22785" x="6602413" y="2782888"/>
          <p14:tracePt t="22788" x="6594475" y="2774950"/>
          <p14:tracePt t="22792" x="6578600" y="2767013"/>
          <p14:tracePt t="22794" x="6578600" y="2759075"/>
          <p14:tracePt t="22797" x="6562725" y="2759075"/>
          <p14:tracePt t="22800" x="6554788" y="2751138"/>
          <p14:tracePt t="22802" x="6546850" y="2751138"/>
          <p14:tracePt t="22805" x="6538913" y="2743200"/>
          <p14:tracePt t="22809" x="6530975" y="2743200"/>
          <p14:tracePt t="22813" x="6523038" y="2735263"/>
          <p14:tracePt t="22815" x="6515100" y="2735263"/>
          <p14:tracePt t="22819" x="6507163" y="2735263"/>
          <p14:tracePt t="22821" x="6499225" y="2727325"/>
          <p14:tracePt t="22824" x="6491288" y="2727325"/>
          <p14:tracePt t="22828" x="6483350" y="2719388"/>
          <p14:tracePt t="22829" x="6475413" y="2719388"/>
          <p14:tracePt t="22831" x="6467475" y="2719388"/>
          <p14:tracePt t="22834" x="6459538" y="2719388"/>
          <p14:tracePt t="22836" x="6451600" y="2719388"/>
          <p14:tracePt t="22838" x="6442075" y="2711450"/>
          <p14:tracePt t="22840" x="6434138" y="2711450"/>
          <p14:tracePt t="22843" x="6426200" y="2711450"/>
          <p14:tracePt t="22845" x="6418263" y="2711450"/>
          <p14:tracePt t="22847" x="6410325" y="2711450"/>
          <p14:tracePt t="22850" x="6402388" y="2711450"/>
          <p14:tracePt t="22852" x="6402388" y="2703513"/>
          <p14:tracePt t="22853" x="6394450" y="2703513"/>
          <p14:tracePt t="22855" x="6386513" y="2703513"/>
          <p14:tracePt t="22859" x="6378575" y="2703513"/>
          <p14:tracePt t="22863" x="6370638" y="2703513"/>
          <p14:tracePt t="22869" x="6362700" y="2703513"/>
          <p14:tracePt t="22882" x="6354763" y="2703513"/>
          <p14:tracePt t="22910" x="6346825" y="2703513"/>
          <p14:tracePt t="22926" x="6338888" y="2703513"/>
          <p14:tracePt t="22937" x="6330950" y="2703513"/>
          <p14:tracePt t="22946" x="6323013" y="2703513"/>
          <p14:tracePt t="22957" x="6315075" y="2703513"/>
          <p14:tracePt t="22972" x="6307138" y="2703513"/>
          <p14:tracePt t="22973" x="6307138" y="2711450"/>
          <p14:tracePt t="22989" x="6307138" y="2719388"/>
          <p14:tracePt t="22991" x="6307138" y="2727325"/>
          <p14:tracePt t="22995" x="6299200" y="2727325"/>
          <p14:tracePt t="22997" x="6299200" y="2735263"/>
          <p14:tracePt t="23004" x="6299200" y="2743200"/>
          <p14:tracePt t="23009" x="6299200" y="2751138"/>
          <p14:tracePt t="23013" x="6299200" y="2759075"/>
          <p14:tracePt t="23017" x="6299200" y="2767013"/>
          <p14:tracePt t="23021" x="6299200" y="2774950"/>
          <p14:tracePt t="23025" x="6307138" y="2774950"/>
          <p14:tracePt t="23026" x="6307138" y="2782888"/>
          <p14:tracePt t="23029" x="6315075" y="2790825"/>
          <p14:tracePt t="23031" x="6315075" y="2798763"/>
          <p14:tracePt t="23032" x="6323013" y="2798763"/>
          <p14:tracePt t="23034" x="6330950" y="2806700"/>
          <p14:tracePt t="23037" x="6338888" y="2814638"/>
          <p14:tracePt t="23040" x="6346825" y="2814638"/>
          <p14:tracePt t="23041" x="6346825" y="2822575"/>
          <p14:tracePt t="23042" x="6354763" y="2822575"/>
          <p14:tracePt t="23045" x="6362700" y="2822575"/>
          <p14:tracePt t="23047" x="6370638" y="2830513"/>
          <p14:tracePt t="23049" x="6378575" y="2830513"/>
          <p14:tracePt t="23052" x="6386513" y="2830513"/>
          <p14:tracePt t="23053" x="6386513" y="2838450"/>
          <p14:tracePt t="23054" x="6394450" y="2838450"/>
          <p14:tracePt t="23056" x="6402388" y="2838450"/>
          <p14:tracePt t="23058" x="6410325" y="2838450"/>
          <p14:tracePt t="23060" x="6418263" y="2846388"/>
          <p14:tracePt t="23063" x="6426200" y="2846388"/>
          <p14:tracePt t="23064" x="6434138" y="2846388"/>
          <p14:tracePt t="23066" x="6442075" y="2846388"/>
          <p14:tracePt t="23068" x="6451600" y="2846388"/>
          <p14:tracePt t="23070" x="6459538" y="2846388"/>
          <p14:tracePt t="23072" x="6467475" y="2846388"/>
          <p14:tracePt t="23074" x="6475413" y="2846388"/>
          <p14:tracePt t="23075" x="6483350" y="2846388"/>
          <p14:tracePt t="23077" x="6491288" y="2846388"/>
          <p14:tracePt t="23079" x="6499225" y="2846388"/>
          <p14:tracePt t="23081" x="6507163" y="2846388"/>
          <p14:tracePt t="23082" x="6515100" y="2846388"/>
          <p14:tracePt t="23084" x="6523038" y="2846388"/>
          <p14:tracePt t="23086" x="6530975" y="2846388"/>
          <p14:tracePt t="23087" x="6538913" y="2846388"/>
          <p14:tracePt t="23089" x="6546850" y="2846388"/>
          <p14:tracePt t="23090" x="6554788" y="2846388"/>
          <p14:tracePt t="23092" x="6570663" y="2846388"/>
          <p14:tracePt t="23093" x="6578600" y="2846388"/>
          <p14:tracePt t="23095" x="6586538" y="2846388"/>
          <p14:tracePt t="23096" x="6594475" y="2846388"/>
          <p14:tracePt t="23098" x="6602413" y="2846388"/>
          <p14:tracePt t="23099" x="6610350" y="2846388"/>
          <p14:tracePt t="23101" x="6618288" y="2846388"/>
          <p14:tracePt t="23102" x="6626225" y="2846388"/>
          <p14:tracePt t="23103" x="6634163" y="2846388"/>
          <p14:tracePt t="23105" x="6642100" y="2846388"/>
          <p14:tracePt t="23106" x="6650038" y="2846388"/>
          <p14:tracePt t="23107" x="6657975" y="2846388"/>
          <p14:tracePt t="23109" x="6665913" y="2846388"/>
          <p14:tracePt t="23110" x="6681788" y="2846388"/>
          <p14:tracePt t="23111" x="6689725" y="2846388"/>
          <p14:tracePt t="23112" x="6697663" y="2838450"/>
          <p14:tracePt t="23113" x="6705600" y="2838450"/>
          <p14:tracePt t="23114" x="6721475" y="2838450"/>
          <p14:tracePt t="23115" x="6729413" y="2838450"/>
          <p14:tracePt t="23117" x="6745288" y="2838450"/>
          <p14:tracePt t="23118" x="6753225" y="2838450"/>
          <p14:tracePt t="23120" x="6761163" y="2830513"/>
          <p14:tracePt t="23121" x="6769100" y="2830513"/>
          <p14:tracePt t="23122" x="6784975" y="2830513"/>
          <p14:tracePt t="23123" x="6794500" y="2830513"/>
          <p14:tracePt t="23124" x="6802438" y="2830513"/>
          <p14:tracePt t="23126" x="6810375" y="2830513"/>
          <p14:tracePt t="23127" x="6818313" y="2830513"/>
          <p14:tracePt t="23129" x="6834188" y="2830513"/>
          <p14:tracePt t="23131" x="6842125" y="2830513"/>
          <p14:tracePt t="23132" x="6850063" y="2830513"/>
          <p14:tracePt t="23133" x="6858000" y="2830513"/>
          <p14:tracePt t="23135" x="6865938" y="2830513"/>
          <p14:tracePt t="23136" x="6873875" y="2830513"/>
          <p14:tracePt t="23138" x="6881813" y="2830513"/>
          <p14:tracePt t="23139" x="6889750" y="2830513"/>
          <p14:tracePt t="23141" x="6897688" y="2830513"/>
          <p14:tracePt t="23143" x="6905625" y="2830513"/>
          <p14:tracePt t="23144" x="6913563" y="2830513"/>
          <p14:tracePt t="23146" x="6921500" y="2822575"/>
          <p14:tracePt t="23148" x="6929438" y="2822575"/>
          <p14:tracePt t="23151" x="6937375" y="2822575"/>
          <p14:tracePt t="23153" x="6945313" y="2822575"/>
          <p14:tracePt t="23156" x="6953250" y="2822575"/>
          <p14:tracePt t="23161" x="6961188" y="2822575"/>
          <p14:tracePt t="23163" x="6969125" y="2822575"/>
          <p14:tracePt t="23166" x="6977063" y="2822575"/>
          <p14:tracePt t="23169" x="6985000" y="2822575"/>
          <p14:tracePt t="23173" x="6992938" y="2822575"/>
          <p14:tracePt t="23176" x="7000875" y="2822575"/>
          <p14:tracePt t="23179" x="7008813" y="2822575"/>
          <p14:tracePt t="23182" x="7016750" y="2814638"/>
          <p14:tracePt t="23185" x="7024688" y="2814638"/>
          <p14:tracePt t="23188" x="7032625" y="2814638"/>
          <p14:tracePt t="23191" x="7040563" y="2814638"/>
          <p14:tracePt t="23195" x="7048500" y="2814638"/>
          <p14:tracePt t="23197" x="7056438" y="2814638"/>
          <p14:tracePt t="23199" x="7056438" y="2806700"/>
          <p14:tracePt t="23200" x="7064375" y="2806700"/>
          <p14:tracePt t="23202" x="7072313" y="2806700"/>
          <p14:tracePt t="23205" x="7080250" y="2806700"/>
          <p14:tracePt t="23208" x="7088188" y="2806700"/>
          <p14:tracePt t="23212" x="7096125" y="2806700"/>
          <p14:tracePt t="23213" x="7104063" y="2798763"/>
          <p14:tracePt t="23215" x="7112000" y="2798763"/>
          <p14:tracePt t="23218" x="7127875" y="2798763"/>
          <p14:tracePt t="23220" x="7135813" y="2798763"/>
          <p14:tracePt t="23223" x="7145338" y="2798763"/>
          <p14:tracePt t="23224" x="7145338" y="2790825"/>
          <p14:tracePt t="23225" x="7153275" y="2790825"/>
          <p14:tracePt t="23227" x="7161213" y="2790825"/>
          <p14:tracePt t="23229" x="7169150" y="2790825"/>
          <p14:tracePt t="23232" x="7177088" y="2782888"/>
          <p14:tracePt t="23234" x="7185025" y="2782888"/>
          <p14:tracePt t="23237" x="7192963" y="2782888"/>
          <p14:tracePt t="23239" x="7200900" y="2782888"/>
          <p14:tracePt t="23242" x="7208838" y="2782888"/>
          <p14:tracePt t="23245" x="7216775" y="2774950"/>
          <p14:tracePt t="23247" x="7224713" y="2774950"/>
          <p14:tracePt t="23250" x="7232650" y="2774950"/>
          <p14:tracePt t="23252" x="7232650" y="2767013"/>
          <p14:tracePt t="23253" x="7240588" y="2767013"/>
          <p14:tracePt t="23256" x="7248525" y="2767013"/>
          <p14:tracePt t="23259" x="7256463" y="2767013"/>
          <p14:tracePt t="23262" x="7264400" y="2767013"/>
          <p14:tracePt t="23264" x="7272338" y="2767013"/>
          <p14:tracePt t="23266" x="7280275" y="2767013"/>
          <p14:tracePt t="23267" x="7280275" y="2759075"/>
          <p14:tracePt t="23268" x="7288213" y="2759075"/>
          <p14:tracePt t="23271" x="7296150" y="2759075"/>
          <p14:tracePt t="23273" x="7304088" y="2759075"/>
          <p14:tracePt t="23275" x="7312025" y="2759075"/>
          <p14:tracePt t="23277" x="7319963" y="2759075"/>
          <p14:tracePt t="23280" x="7327900" y="2759075"/>
          <p14:tracePt t="23282" x="7335838" y="2759075"/>
          <p14:tracePt t="23283" x="7343775" y="2759075"/>
          <p14:tracePt t="23285" x="7351713" y="2759075"/>
          <p14:tracePt t="23287" x="7359650" y="2759075"/>
          <p14:tracePt t="23288" x="7367588" y="2759075"/>
          <p14:tracePt t="23290" x="7375525" y="2759075"/>
          <p14:tracePt t="23292" x="7383463" y="2759075"/>
          <p14:tracePt t="23293" x="7391400" y="2759075"/>
          <p14:tracePt t="23294" x="7399338" y="2759075"/>
          <p14:tracePt t="23296" x="7407275" y="2759075"/>
          <p14:tracePt t="23297" x="7415213" y="2759075"/>
          <p14:tracePt t="23298" x="7423150" y="2759075"/>
          <p14:tracePt t="23300" x="7431088" y="2759075"/>
          <p14:tracePt t="23301" x="7439025" y="2759075"/>
          <p14:tracePt t="23302" x="7446963" y="2759075"/>
          <p14:tracePt t="23304" x="7462838" y="2759075"/>
          <p14:tracePt t="23305" x="7470775" y="2759075"/>
          <p14:tracePt t="23306" x="7478713" y="2759075"/>
          <p14:tracePt t="23308" x="7486650" y="2759075"/>
          <p14:tracePt t="23309" x="7496175" y="2759075"/>
          <p14:tracePt t="23310" x="7504113" y="2759075"/>
          <p14:tracePt t="23312" x="7512050" y="2759075"/>
          <p14:tracePt t="23313" x="7519988" y="2759075"/>
          <p14:tracePt t="23315" x="7527925" y="2759075"/>
          <p14:tracePt t="23316" x="7535863" y="2759075"/>
          <p14:tracePt t="23318" x="7543800" y="2759075"/>
          <p14:tracePt t="23319" x="7551738" y="2759075"/>
          <p14:tracePt t="23321" x="7559675" y="2759075"/>
          <p14:tracePt t="23322" x="7567613" y="2759075"/>
          <p14:tracePt t="23324" x="7575550" y="2759075"/>
          <p14:tracePt t="23325" x="7575550" y="2751138"/>
          <p14:tracePt t="23326" x="7583488" y="2751138"/>
          <p14:tracePt t="23328" x="7591425" y="2751138"/>
          <p14:tracePt t="23330" x="7599363" y="2751138"/>
          <p14:tracePt t="23332" x="7607300" y="2751138"/>
          <p14:tracePt t="23334" x="7615238" y="2743200"/>
          <p14:tracePt t="23336" x="7623175" y="2743200"/>
          <p14:tracePt t="23339" x="7631113" y="2743200"/>
          <p14:tracePt t="23342" x="7639050" y="2735263"/>
          <p14:tracePt t="23347" x="7646988" y="2735263"/>
          <p14:tracePt t="23355" x="7654925" y="2727325"/>
          <p14:tracePt t="23371" x="7662863" y="2727325"/>
          <p14:tracePt t="23381" x="7662863" y="2719388"/>
          <p14:tracePt t="23402" x="7670800" y="2719388"/>
          <p14:tracePt t="23460" x="7662863" y="2719388"/>
          <p14:tracePt t="23463" x="7654925" y="2719388"/>
          <p14:tracePt t="23465" x="7646988" y="2711450"/>
          <p14:tracePt t="23468" x="7631113" y="2711450"/>
          <p14:tracePt t="23470" x="7623175" y="2711450"/>
          <p14:tracePt t="23472" x="7615238" y="2711450"/>
          <p14:tracePt t="23473" x="7607300" y="2711450"/>
          <p14:tracePt t="23475" x="7599363" y="2703513"/>
          <p14:tracePt t="23476" x="7591425" y="2703513"/>
          <p14:tracePt t="23478" x="7583488" y="2703513"/>
          <p14:tracePt t="23479" x="7575550" y="2703513"/>
          <p14:tracePt t="23480" x="7567613" y="2703513"/>
          <p14:tracePt t="23482" x="7559675" y="2703513"/>
          <p14:tracePt t="23483" x="7551738" y="2695575"/>
          <p14:tracePt t="23484" x="7543800" y="2695575"/>
          <p14:tracePt t="23485" x="7527925" y="2695575"/>
          <p14:tracePt t="23486" x="7519988" y="2695575"/>
          <p14:tracePt t="23487" x="7504113" y="2695575"/>
          <p14:tracePt t="23488" x="7496175" y="2695575"/>
          <p14:tracePt t="23489" x="7486650" y="2695575"/>
          <p14:tracePt t="23490" x="7470775" y="2695575"/>
          <p14:tracePt t="23491" x="7462838" y="2695575"/>
          <p14:tracePt t="23492" x="7454900" y="2695575"/>
          <p14:tracePt t="23493" x="7446963" y="2687638"/>
          <p14:tracePt t="23496" x="7415213" y="2687638"/>
          <p14:tracePt t="23497" x="7407275" y="2687638"/>
          <p14:tracePt t="23498" x="7399338" y="2687638"/>
          <p14:tracePt t="23499" x="7391400" y="2679700"/>
          <p14:tracePt t="23500" x="7375525" y="2679700"/>
          <p14:tracePt t="23501" x="7367588" y="2679700"/>
          <p14:tracePt t="23502" x="7359650" y="2679700"/>
          <p14:tracePt t="23503" x="7343775" y="2679700"/>
          <p14:tracePt t="23504" x="7327900" y="2679700"/>
          <p14:tracePt t="23505" x="7319963" y="2671763"/>
          <p14:tracePt t="23506" x="7304088" y="2671763"/>
          <p14:tracePt t="23507" x="7296150" y="2671763"/>
          <p14:tracePt t="23508" x="7280275" y="2671763"/>
          <p14:tracePt t="23509" x="7272338" y="2671763"/>
          <p14:tracePt t="23510" x="7264400" y="2671763"/>
          <p14:tracePt t="23511" x="7248525" y="2663825"/>
          <p14:tracePt t="23511" x="7240588" y="2663825"/>
          <p14:tracePt t="23513" x="7232650" y="2663825"/>
          <p14:tracePt t="23514" x="7216775" y="2663825"/>
          <p14:tracePt t="23515" x="7208838" y="2663825"/>
          <p14:tracePt t="23516" x="7185025" y="2655888"/>
          <p14:tracePt t="23517" x="7177088" y="2655888"/>
          <p14:tracePt t="23518" x="7161213" y="2655888"/>
          <p14:tracePt t="23519" x="7153275" y="2655888"/>
          <p14:tracePt t="23520" x="7145338" y="2655888"/>
          <p14:tracePt t="23521" x="7127875" y="2655888"/>
          <p14:tracePt t="23522" x="7119938" y="2647950"/>
          <p14:tracePt t="23523" x="7104063" y="2647950"/>
          <p14:tracePt t="23524" x="7096125" y="2647950"/>
          <p14:tracePt t="23525" x="7088188" y="2647950"/>
          <p14:tracePt t="23526" x="7064375" y="2647950"/>
          <p14:tracePt t="23527" x="7048500" y="2647950"/>
          <p14:tracePt t="23528" x="7040563" y="2647950"/>
          <p14:tracePt t="23529" x="7024688" y="2647950"/>
          <p14:tracePt t="23530" x="7016750" y="2640013"/>
          <p14:tracePt t="23531" x="7008813" y="2640013"/>
          <p14:tracePt t="23532" x="6992938" y="2640013"/>
          <p14:tracePt t="23533" x="6985000" y="2640013"/>
          <p14:tracePt t="23534" x="6969125" y="2640013"/>
          <p14:tracePt t="23535" x="6953250" y="2640013"/>
          <p14:tracePt t="23536" x="6937375" y="2640013"/>
          <p14:tracePt t="23537" x="6929438" y="2640013"/>
          <p14:tracePt t="23538" x="6921500" y="2640013"/>
          <p14:tracePt t="23539" x="6905625" y="2640013"/>
          <p14:tracePt t="23540" x="6889750" y="2640013"/>
          <p14:tracePt t="23541" x="6881813" y="2632075"/>
          <p14:tracePt t="23542" x="6873875" y="2632075"/>
          <p14:tracePt t="23543" x="6865938" y="2632075"/>
          <p14:tracePt t="23544" x="6850063" y="2632075"/>
          <p14:tracePt t="23545" x="6842125" y="2632075"/>
          <p14:tracePt t="23546" x="6826250" y="2632075"/>
          <p14:tracePt t="23547" x="6818313" y="2632075"/>
          <p14:tracePt t="23548" x="6802438" y="2632075"/>
          <p14:tracePt t="23549" x="6794500" y="2632075"/>
          <p14:tracePt t="23550" x="6784975" y="2632075"/>
          <p14:tracePt t="23551" x="6777038" y="2632075"/>
          <p14:tracePt t="23552" x="6761163" y="2632075"/>
          <p14:tracePt t="23553" x="6753225" y="2632075"/>
          <p14:tracePt t="23554" x="6745288" y="2632075"/>
          <p14:tracePt t="23555" x="6737350" y="2632075"/>
          <p14:tracePt t="23556" x="6729413" y="2632075"/>
          <p14:tracePt t="23557" x="6721475" y="2632075"/>
          <p14:tracePt t="23558" x="6713538" y="2632075"/>
          <p14:tracePt t="23559" x="6705600" y="2632075"/>
          <p14:tracePt t="23560" x="6697663" y="2632075"/>
          <p14:tracePt t="23561" x="6689725" y="2632075"/>
          <p14:tracePt t="23562" x="6681788" y="2632075"/>
          <p14:tracePt t="23563" x="6673850" y="2632075"/>
          <p14:tracePt t="23565" x="6665913" y="2632075"/>
          <p14:tracePt t="23566" x="6657975" y="2632075"/>
          <p14:tracePt t="23567" x="6650038" y="2632075"/>
          <p14:tracePt t="23568" x="6642100" y="2632075"/>
          <p14:tracePt t="23570" x="6634163" y="2632075"/>
          <p14:tracePt t="23571" x="6626225" y="2632075"/>
          <p14:tracePt t="23573" x="6618288" y="2632075"/>
          <p14:tracePt t="23574" x="6610350" y="2632075"/>
          <p14:tracePt t="23576" x="6602413" y="2632075"/>
          <p14:tracePt t="23577" x="6594475" y="2632075"/>
          <p14:tracePt t="23579" x="6586538" y="2632075"/>
          <p14:tracePt t="23581" x="6570663" y="2632075"/>
          <p14:tracePt t="23584" x="6562725" y="2632075"/>
          <p14:tracePt t="23589" x="6554788" y="2632075"/>
          <p14:tracePt t="23591" x="6546850" y="2632075"/>
          <p14:tracePt t="23595" x="6538913" y="2632075"/>
          <p14:tracePt t="23598" x="6530975" y="2632075"/>
          <p14:tracePt t="23601" x="6523038" y="2632075"/>
          <p14:tracePt t="23605" x="6515100" y="2632075"/>
          <p14:tracePt t="23610" x="6507163" y="2632075"/>
          <p14:tracePt t="23616" x="6499225" y="2632075"/>
          <p14:tracePt t="23619" x="6499225" y="2640013"/>
          <p14:tracePt t="23621" x="6491288" y="2640013"/>
          <p14:tracePt t="23623" x="6483350" y="2640013"/>
          <p14:tracePt t="23625" x="6475413" y="2640013"/>
          <p14:tracePt t="23626" x="6475413" y="2647950"/>
          <p14:tracePt t="23628" x="6467475" y="2647950"/>
          <p14:tracePt t="23630" x="6459538" y="2647950"/>
          <p14:tracePt t="23633" x="6451600" y="2655888"/>
          <p14:tracePt t="23636" x="6442075" y="2655888"/>
          <p14:tracePt t="23638" x="6434138" y="2655888"/>
          <p14:tracePt t="23639" x="6434138" y="2663825"/>
          <p14:tracePt t="23640" x="6426200" y="2663825"/>
          <p14:tracePt t="23643" x="6418263" y="2663825"/>
          <p14:tracePt t="23645" x="6410325" y="2671763"/>
          <p14:tracePt t="23648" x="6402388" y="2671763"/>
          <p14:tracePt t="23650" x="6394450" y="2679700"/>
          <p14:tracePt t="23652" x="6386513" y="2679700"/>
          <p14:tracePt t="23654" x="6378575" y="2679700"/>
          <p14:tracePt t="23655" x="6378575" y="2687638"/>
          <p14:tracePt t="23656" x="6370638" y="2687638"/>
          <p14:tracePt t="23658" x="6362700" y="2687638"/>
          <p14:tracePt t="23660" x="6354763" y="2695575"/>
          <p14:tracePt t="23662" x="6346825" y="2695575"/>
          <p14:tracePt t="23664" x="6346825" y="2703513"/>
          <p14:tracePt t="23665" x="6338888" y="2703513"/>
          <p14:tracePt t="23667" x="6330950" y="2703513"/>
          <p14:tracePt t="23669" x="6323013" y="2711450"/>
          <p14:tracePt t="23671" x="6315075" y="2711450"/>
          <p14:tracePt t="23673" x="6307138" y="2719388"/>
          <p14:tracePt t="23675" x="6299200" y="2719388"/>
          <p14:tracePt t="23676" x="6291263" y="2719388"/>
          <p14:tracePt t="23679" x="6283325" y="2727325"/>
          <p14:tracePt t="23680" x="6275388" y="2727325"/>
          <p14:tracePt t="23682" x="6267450" y="2727325"/>
          <p14:tracePt t="23683" x="6267450" y="2735263"/>
          <p14:tracePt t="23684" x="6259513" y="2735263"/>
          <p14:tracePt t="23686" x="6251575" y="2735263"/>
          <p14:tracePt t="23688" x="6243638" y="2735263"/>
          <p14:tracePt t="23689" x="6243638" y="2743200"/>
          <p14:tracePt t="23691" x="6227763" y="2743200"/>
          <p14:tracePt t="23693" x="6219825" y="2743200"/>
          <p14:tracePt t="23694" x="6219825" y="2751138"/>
          <p14:tracePt t="23695" x="6211888" y="2751138"/>
          <p14:tracePt t="23697" x="6203950" y="2751138"/>
          <p14:tracePt t="23700" x="6196013" y="2751138"/>
          <p14:tracePt t="23702" x="6188075" y="2759075"/>
          <p14:tracePt t="23705" x="6180138" y="2759075"/>
          <p14:tracePt t="23711" x="6172200" y="2759075"/>
          <p14:tracePt t="23713" x="6172200" y="2767013"/>
          <p14:tracePt t="23720" x="6164263" y="2767013"/>
          <p14:tracePt t="23736" x="6156325" y="2767013"/>
          <p14:tracePt t="23744" x="6156325" y="2774950"/>
          <p14:tracePt t="23766" x="6148388" y="2774950"/>
          <p14:tracePt t="23784" x="6148388" y="2782888"/>
          <p14:tracePt t="23790" x="6148388" y="2790825"/>
          <p14:tracePt t="23794" x="6148388" y="2798763"/>
          <p14:tracePt t="23796" x="6156325" y="2798763"/>
          <p14:tracePt t="23798" x="6156325" y="2806700"/>
          <p14:tracePt t="23800" x="6164263" y="2814638"/>
          <p14:tracePt t="23803" x="6172200" y="2822575"/>
          <p14:tracePt t="23805" x="6172200" y="2830513"/>
          <p14:tracePt t="23806" x="6180138" y="2830513"/>
          <p14:tracePt t="23808" x="6180138" y="2838450"/>
          <p14:tracePt t="23809" x="6188075" y="2838450"/>
          <p14:tracePt t="23812" x="6188075" y="2846388"/>
          <p14:tracePt t="23813" x="6196013" y="2846388"/>
          <p14:tracePt t="23816" x="6203950" y="2854325"/>
          <p14:tracePt t="23819" x="6211888" y="2862263"/>
          <p14:tracePt t="23822" x="6219825" y="2862263"/>
          <p14:tracePt t="23824" x="6219825" y="2870200"/>
          <p14:tracePt t="23825" x="6235700" y="2870200"/>
          <p14:tracePt t="23829" x="6243638" y="2878138"/>
          <p14:tracePt t="23831" x="6251575" y="2878138"/>
          <p14:tracePt t="23834" x="6259513" y="2878138"/>
          <p14:tracePt t="23836" x="6267450" y="2878138"/>
          <p14:tracePt t="23837" x="6267450" y="2886075"/>
          <p14:tracePt t="23839" x="6275388" y="2886075"/>
          <p14:tracePt t="23841" x="6283325" y="2886075"/>
          <p14:tracePt t="23843" x="6291263" y="2886075"/>
          <p14:tracePt t="23845" x="6299200" y="2886075"/>
          <p14:tracePt t="23846" x="6299200" y="2894013"/>
          <p14:tracePt t="23848" x="6307138" y="2894013"/>
          <p14:tracePt t="23850" x="6315075" y="2894013"/>
          <p14:tracePt t="23852" x="6323013" y="2894013"/>
          <p14:tracePt t="23854" x="6330950" y="2894013"/>
          <p14:tracePt t="23856" x="6338888" y="2894013"/>
          <p14:tracePt t="23857" x="6346825" y="2894013"/>
          <p14:tracePt t="23859" x="6354763" y="2894013"/>
          <p14:tracePt t="23861" x="6362700" y="2894013"/>
          <p14:tracePt t="23863" x="6370638" y="2894013"/>
          <p14:tracePt t="23864" x="6378575" y="2894013"/>
          <p14:tracePt t="23866" x="6386513" y="2894013"/>
          <p14:tracePt t="23868" x="6394450" y="2894013"/>
          <p14:tracePt t="23869" x="6402388" y="2894013"/>
          <p14:tracePt t="23871" x="6410325" y="2894013"/>
          <p14:tracePt t="23872" x="6418263" y="2894013"/>
          <p14:tracePt t="23874" x="6426200" y="2894013"/>
          <p14:tracePt t="23875" x="6434138" y="2894013"/>
          <p14:tracePt t="23876" x="6442075" y="2894013"/>
          <p14:tracePt t="23878" x="6451600" y="2894013"/>
          <p14:tracePt t="23879" x="6459538" y="2894013"/>
          <p14:tracePt t="23880" x="6467475" y="2894013"/>
          <p14:tracePt t="23881" x="6475413" y="2894013"/>
          <p14:tracePt t="23883" x="6491288" y="2894013"/>
          <p14:tracePt t="23884" x="6515100" y="2894013"/>
          <p14:tracePt t="23885" x="6523038" y="2894013"/>
          <p14:tracePt t="23886" x="6530975" y="2894013"/>
          <p14:tracePt t="23887" x="6538913" y="2894013"/>
          <p14:tracePt t="23888" x="6546850" y="2894013"/>
          <p14:tracePt t="23889" x="6562725" y="2894013"/>
          <p14:tracePt t="23890" x="6570663" y="2894013"/>
          <p14:tracePt t="23891" x="6578600" y="2894013"/>
          <p14:tracePt t="23894" x="6602413" y="2894013"/>
          <p14:tracePt t="23896" x="6610350" y="2894013"/>
          <p14:tracePt t="23897" x="6618288" y="2894013"/>
          <p14:tracePt t="23898" x="6626225" y="2894013"/>
          <p14:tracePt t="23899" x="6634163" y="2894013"/>
          <p14:tracePt t="23900" x="6642100" y="2894013"/>
          <p14:tracePt t="23901" x="6657975" y="2894013"/>
          <p14:tracePt t="23902" x="6665913" y="2894013"/>
          <p14:tracePt t="23903" x="6673850" y="2894013"/>
          <p14:tracePt t="23904" x="6681788" y="2894013"/>
          <p14:tracePt t="23905" x="6689725" y="2894013"/>
          <p14:tracePt t="23907" x="6705600" y="2894013"/>
          <p14:tracePt t="23908" x="6713538" y="2894013"/>
          <p14:tracePt t="23909" x="6721475" y="2894013"/>
          <p14:tracePt t="23910" x="6729413" y="2894013"/>
          <p14:tracePt t="23911" x="6737350" y="2894013"/>
          <p14:tracePt t="23911" x="6745288" y="2894013"/>
          <p14:tracePt t="23913" x="6753225" y="2894013"/>
          <p14:tracePt t="23914" x="6761163" y="2894013"/>
          <p14:tracePt t="23915" x="6769100" y="2894013"/>
          <p14:tracePt t="23916" x="6777038" y="2894013"/>
          <p14:tracePt t="23917" x="6784975" y="2894013"/>
          <p14:tracePt t="23919" x="6794500" y="2894013"/>
          <p14:tracePt t="23920" x="6802438" y="2894013"/>
          <p14:tracePt t="23921" x="6810375" y="2894013"/>
          <p14:tracePt t="23922" x="6818313" y="2894013"/>
          <p14:tracePt t="23923" x="6826250" y="2894013"/>
          <p14:tracePt t="23924" x="6834188" y="2894013"/>
          <p14:tracePt t="23925" x="6842125" y="2894013"/>
          <p14:tracePt t="23927" x="6850063" y="2894013"/>
          <p14:tracePt t="23928" x="6858000" y="2894013"/>
          <p14:tracePt t="23929" x="6865938" y="2894013"/>
          <p14:tracePt t="23930" x="6873875" y="2894013"/>
          <p14:tracePt t="23931" x="6881813" y="2894013"/>
          <p14:tracePt t="23933" x="6889750" y="2894013"/>
          <p14:tracePt t="23934" x="6897688" y="2894013"/>
          <p14:tracePt t="23935" x="6905625" y="2894013"/>
          <p14:tracePt t="23937" x="6913563" y="2894013"/>
          <p14:tracePt t="23938" x="6921500" y="2894013"/>
          <p14:tracePt t="23939" x="6929438" y="2894013"/>
          <p14:tracePt t="23940" x="6937375" y="2894013"/>
          <p14:tracePt t="23942" x="6945313" y="2894013"/>
          <p14:tracePt t="23943" x="6953250" y="2894013"/>
          <p14:tracePt t="23945" x="6961188" y="2894013"/>
          <p14:tracePt t="23946" x="6969125" y="2894013"/>
          <p14:tracePt t="23948" x="6977063" y="2894013"/>
          <p14:tracePt t="23951" x="6985000" y="2894013"/>
          <p14:tracePt t="23954" x="6992938" y="2894013"/>
          <p14:tracePt t="23960" x="7000875" y="2894013"/>
          <p14:tracePt t="23978" x="7008813" y="2894013"/>
          <p14:tracePt t="24009" x="7016750" y="2894013"/>
          <p14:tracePt t="24027" x="7024688" y="2894013"/>
          <p14:tracePt t="24030" x="7024688" y="2901950"/>
          <p14:tracePt t="24032" x="7032625" y="2901950"/>
          <p14:tracePt t="24036" x="7048500" y="2901950"/>
          <p14:tracePt t="24039" x="7048500" y="2909888"/>
          <p14:tracePt t="24041" x="7056438" y="2909888"/>
          <p14:tracePt t="24044" x="7064375" y="2909888"/>
          <p14:tracePt t="24047" x="7064375" y="2919413"/>
          <p14:tracePt t="24048" x="7072313" y="2919413"/>
          <p14:tracePt t="24051" x="7080250" y="2919413"/>
          <p14:tracePt t="24056" x="7088188" y="2927350"/>
          <p14:tracePt t="24058" x="7096125" y="2927350"/>
          <p14:tracePt t="24062" x="7104063" y="2927350"/>
          <p14:tracePt t="24066" x="7112000" y="2935288"/>
          <p14:tracePt t="24070" x="7119938" y="2935288"/>
          <p14:tracePt t="24075" x="7127875" y="2935288"/>
          <p14:tracePt t="24078" x="7127875" y="2943225"/>
          <p14:tracePt t="24080" x="7135813" y="2943225"/>
          <p14:tracePt t="24088" x="7145338" y="2943225"/>
          <p14:tracePt t="24091" x="7145338" y="2959100"/>
          <p14:tracePt t="24096" x="7153275" y="2959100"/>
          <p14:tracePt t="24105" x="7153275" y="2967038"/>
          <p14:tracePt t="24112" x="7161213" y="2967038"/>
          <p14:tracePt t="24115" x="7161213" y="2974975"/>
          <p14:tracePt t="24123" x="7161213" y="2982913"/>
          <p14:tracePt t="24130" x="7161213" y="2990850"/>
          <p14:tracePt t="24136" x="7161213" y="2998788"/>
          <p14:tracePt t="24144" x="7161213" y="3006725"/>
          <p14:tracePt t="24149" x="7161213" y="3014663"/>
          <p14:tracePt t="24154" x="7161213" y="3022600"/>
          <p14:tracePt t="24159" x="7161213" y="3030538"/>
          <p14:tracePt t="24162" x="7153275" y="3030538"/>
          <p14:tracePt t="24164" x="7153275" y="3038475"/>
          <p14:tracePt t="24166" x="7145338" y="3038475"/>
          <p14:tracePt t="24167" x="7145338" y="3046413"/>
          <p14:tracePt t="24168" x="7135813" y="3046413"/>
          <p14:tracePt t="24169" x="7135813" y="3054350"/>
          <p14:tracePt t="24171" x="7127875" y="3054350"/>
          <p14:tracePt t="24172" x="7127875" y="3062288"/>
          <p14:tracePt t="24173" x="7119938" y="3062288"/>
          <p14:tracePt t="24176" x="7112000" y="3070225"/>
          <p14:tracePt t="24178" x="7104063" y="3070225"/>
          <p14:tracePt t="24180" x="7096125" y="3078163"/>
          <p14:tracePt t="24182" x="7088188" y="3078163"/>
          <p14:tracePt t="24183" x="7088188" y="3086100"/>
          <p14:tracePt t="24184" x="7080250" y="3086100"/>
          <p14:tracePt t="24186" x="7072313" y="3086100"/>
          <p14:tracePt t="24187" x="7072313" y="3094038"/>
          <p14:tracePt t="24188" x="7064375" y="3094038"/>
          <p14:tracePt t="24190" x="7056438" y="3094038"/>
          <p14:tracePt t="24191" x="7056438" y="3101975"/>
          <p14:tracePt t="24192" x="7040563" y="3101975"/>
          <p14:tracePt t="24193" x="7032625" y="3101975"/>
          <p14:tracePt t="24195" x="7024688" y="3109913"/>
          <p14:tracePt t="24197" x="7016750" y="3109913"/>
          <p14:tracePt t="24199" x="7008813" y="3109913"/>
          <p14:tracePt t="24200" x="7008813" y="3117850"/>
          <p14:tracePt t="24201" x="7000875" y="3117850"/>
          <p14:tracePt t="24203" x="6992938" y="3117850"/>
          <p14:tracePt t="24204" x="6985000" y="3125788"/>
          <p14:tracePt t="24206" x="6977063" y="3125788"/>
          <p14:tracePt t="24208" x="6969125" y="3125788"/>
          <p14:tracePt t="24209" x="6969125" y="3133725"/>
          <p14:tracePt t="24210" x="6961188" y="3133725"/>
          <p14:tracePt t="24212" x="6953250" y="3133725"/>
          <p14:tracePt t="24214" x="6945313" y="3141663"/>
          <p14:tracePt t="24216" x="6937375" y="3141663"/>
          <p14:tracePt t="24218" x="6929438" y="3141663"/>
          <p14:tracePt t="24219" x="6929438" y="3149600"/>
          <p14:tracePt t="24220" x="6921500" y="3149600"/>
          <p14:tracePt t="24222" x="6913563" y="3149600"/>
          <p14:tracePt t="24224" x="6905625" y="3157538"/>
          <p14:tracePt t="24226" x="6897688" y="3157538"/>
          <p14:tracePt t="24228" x="6889750" y="3165475"/>
          <p14:tracePt t="24231" x="6881813" y="3165475"/>
          <p14:tracePt t="24233" x="6873875" y="3173413"/>
          <p14:tracePt t="24236" x="6865938" y="3181350"/>
          <p14:tracePt t="24238" x="6858000" y="3181350"/>
          <p14:tracePt t="24240" x="6858000" y="3189288"/>
          <p14:tracePt t="24241" x="6850063" y="3189288"/>
          <p14:tracePt t="24244" x="6842125" y="3197225"/>
          <p14:tracePt t="24247" x="6834188" y="3197225"/>
          <p14:tracePt t="24248" x="6834188" y="3205163"/>
          <p14:tracePt t="24250" x="6826250" y="3205163"/>
          <p14:tracePt t="24251" x="6826250" y="3213100"/>
          <p14:tracePt t="24253" x="6818313" y="3213100"/>
          <p14:tracePt t="24254" x="6818313" y="3221038"/>
          <p14:tracePt t="24257" x="6810375" y="3221038"/>
          <p14:tracePt t="24258" x="6810375" y="3228975"/>
          <p14:tracePt t="24260" x="6802438" y="3228975"/>
          <p14:tracePt t="24262" x="6802438" y="3236913"/>
          <p14:tracePt t="24264" x="6794500" y="3244850"/>
          <p14:tracePt t="24268" x="6784975" y="3252788"/>
          <p14:tracePt t="24271" x="6784975" y="3262313"/>
          <p14:tracePt t="24272" x="6777038" y="3262313"/>
          <p14:tracePt t="24274" x="6777038" y="3270250"/>
          <p14:tracePt t="24276" x="6769100" y="3270250"/>
          <p14:tracePt t="24278" x="6769100" y="3278188"/>
          <p14:tracePt t="24280" x="6761163" y="3278188"/>
          <p14:tracePt t="24281" x="6761163" y="3286125"/>
          <p14:tracePt t="24284" x="6761163" y="3302000"/>
          <p14:tracePt t="24285" x="6753225" y="3302000"/>
          <p14:tracePt t="24287" x="6753225" y="3309938"/>
          <p14:tracePt t="24290" x="6745288" y="3317875"/>
          <p14:tracePt t="24292" x="6745288" y="3325813"/>
          <p14:tracePt t="24295" x="6737350" y="3333750"/>
          <p14:tracePt t="24297" x="6737350" y="3341688"/>
          <p14:tracePt t="24299" x="6729413" y="3349625"/>
          <p14:tracePt t="24301" x="6729413" y="3357563"/>
          <p14:tracePt t="24302" x="6721475" y="3365500"/>
          <p14:tracePt t="24304" x="6721475" y="3373438"/>
          <p14:tracePt t="24306" x="6713538" y="3381375"/>
          <p14:tracePt t="24308" x="6713538" y="3389313"/>
          <p14:tracePt t="24309" x="6697663" y="3397250"/>
          <p14:tracePt t="24310" x="6697663" y="3405188"/>
          <p14:tracePt t="24311" x="6689725" y="3413125"/>
          <p14:tracePt t="24312" x="6689725" y="3421063"/>
          <p14:tracePt t="24313" x="6681788" y="3429000"/>
          <p14:tracePt t="24314" x="6681788" y="3436938"/>
          <p14:tracePt t="24315" x="6673850" y="3444875"/>
          <p14:tracePt t="24316" x="6673850" y="3452813"/>
          <p14:tracePt t="24317" x="6665913" y="3460750"/>
          <p14:tracePt t="24319" x="6665913" y="3468688"/>
          <p14:tracePt t="24320" x="6657975" y="3476625"/>
          <p14:tracePt t="24321" x="6657975" y="3484563"/>
          <p14:tracePt t="24323" x="6650038" y="3492500"/>
          <p14:tracePt t="24324" x="6650038" y="3500438"/>
          <p14:tracePt t="24325" x="6642100" y="3508375"/>
          <p14:tracePt t="24326" x="6642100" y="3516313"/>
          <p14:tracePt t="24328" x="6634163" y="3524250"/>
          <p14:tracePt t="24329" x="6634163" y="3532188"/>
          <p14:tracePt t="24330" x="6626225" y="3540125"/>
          <p14:tracePt t="24331" x="6626225" y="3548063"/>
          <p14:tracePt t="24333" x="6618288" y="3556000"/>
          <p14:tracePt t="24334" x="6618288" y="3563938"/>
          <p14:tracePt t="24335" x="6610350" y="3571875"/>
          <p14:tracePt t="24336" x="6610350" y="3579813"/>
          <p14:tracePt t="24338" x="6602413" y="3587750"/>
          <p14:tracePt t="24339" x="6602413" y="3595688"/>
          <p14:tracePt t="24340" x="6594475" y="3595688"/>
          <p14:tracePt t="24341" x="6594475" y="3605213"/>
          <p14:tracePt t="24342" x="6594475" y="3613150"/>
          <p14:tracePt t="24343" x="6586538" y="3621088"/>
          <p14:tracePt t="24345" x="6578600" y="3636963"/>
          <p14:tracePt t="24346" x="6578600" y="3644900"/>
          <p14:tracePt t="24348" x="6570663" y="3652838"/>
          <p14:tracePt t="24349" x="6570663" y="3660775"/>
          <p14:tracePt t="24350" x="6570663" y="3668713"/>
          <p14:tracePt t="24351" x="6562725" y="3668713"/>
          <p14:tracePt t="24352" x="6562725" y="3676650"/>
          <p14:tracePt t="24354" x="6554788" y="3684588"/>
          <p14:tracePt t="24355" x="6554788" y="3692525"/>
          <p14:tracePt t="24357" x="6546850" y="3700463"/>
          <p14:tracePt t="24358" x="6546850" y="3708400"/>
          <p14:tracePt t="24360" x="6538913" y="3716338"/>
          <p14:tracePt t="24361" x="6538913" y="3724275"/>
          <p14:tracePt t="24363" x="6538913" y="3732213"/>
          <p14:tracePt t="24364" x="6530975" y="3732213"/>
          <p14:tracePt t="24365" x="6530975" y="3740150"/>
          <p14:tracePt t="24367" x="6530975" y="3748088"/>
          <p14:tracePt t="24368" x="6523038" y="3748088"/>
          <p14:tracePt t="24369" x="6523038" y="3756025"/>
          <p14:tracePt t="24371" x="6523038" y="3763963"/>
          <p14:tracePt t="24372" x="6515100" y="3771900"/>
          <p14:tracePt t="24374" x="6515100" y="3779838"/>
          <p14:tracePt t="24376" x="6515100" y="3787775"/>
          <p14:tracePt t="24377" x="6507163" y="3787775"/>
          <p14:tracePt t="24379" x="6507163" y="3795713"/>
          <p14:tracePt t="24381" x="6507163" y="3803650"/>
          <p14:tracePt t="24383" x="6499225" y="3811588"/>
          <p14:tracePt t="24386" x="6499225" y="3819525"/>
          <p14:tracePt t="24390" x="6499225" y="3827463"/>
          <p14:tracePt t="24396" x="6491288" y="3835400"/>
          <p14:tracePt t="24397" x="6491288" y="3843338"/>
          <p14:tracePt t="24400" x="6491288" y="3851275"/>
          <p14:tracePt t="24403" x="6483350" y="3859213"/>
          <p14:tracePt t="24407" x="6483350" y="3867150"/>
          <p14:tracePt t="24410" x="6483350" y="3875088"/>
          <p14:tracePt t="24414" x="6483350" y="3883025"/>
          <p14:tracePt t="24417" x="6483350" y="3890963"/>
          <p14:tracePt t="24421" x="6483350" y="3898900"/>
          <p14:tracePt t="24425" x="6483350" y="3906838"/>
          <p14:tracePt t="24429" x="6483350" y="3914775"/>
          <p14:tracePt t="24443" x="6483350" y="3922713"/>
          <p14:tracePt t="24448" x="6483350" y="3930650"/>
          <p14:tracePt t="24454" x="6483350" y="3938588"/>
          <p14:tracePt t="24460" x="6483350" y="3948113"/>
          <p14:tracePt t="24466" x="6483350" y="3956050"/>
          <p14:tracePt t="24473" x="6483350" y="3963988"/>
          <p14:tracePt t="24479" x="6491288" y="3979863"/>
          <p14:tracePt t="24486" x="6499225" y="3987800"/>
          <p14:tracePt t="24493" x="6507163" y="3995738"/>
          <p14:tracePt t="24498" x="6515100" y="4003675"/>
          <p14:tracePt t="24500" x="6523038" y="4003675"/>
          <p14:tracePt t="24502" x="6530975" y="4011613"/>
          <p14:tracePt t="24504" x="6538913" y="4011613"/>
          <p14:tracePt t="24506" x="6546850" y="4019550"/>
          <p14:tracePt t="24508" x="6554788" y="4019550"/>
          <p14:tracePt t="24510" x="6562725" y="4027488"/>
          <p14:tracePt t="24512" x="6570663" y="4027488"/>
          <p14:tracePt t="24514" x="6578600" y="4027488"/>
          <p14:tracePt t="24516" x="6586538" y="4027488"/>
          <p14:tracePt t="24517" x="6594475" y="4027488"/>
          <p14:tracePt t="24518" x="6594475" y="4035425"/>
          <p14:tracePt t="24519" x="6602413" y="4035425"/>
          <p14:tracePt t="24521" x="6610350" y="4035425"/>
          <p14:tracePt t="24522" x="6618288" y="4035425"/>
          <p14:tracePt t="24524" x="6626225" y="4035425"/>
          <p14:tracePt t="24526" x="6634163" y="4043363"/>
          <p14:tracePt t="24528" x="6642100" y="4043363"/>
          <p14:tracePt t="24529" x="6650038" y="4043363"/>
          <p14:tracePt t="24531" x="6657975" y="4043363"/>
          <p14:tracePt t="24532" x="6665913" y="4043363"/>
          <p14:tracePt t="24534" x="6673850" y="4043363"/>
          <p14:tracePt t="24536" x="6681788" y="4043363"/>
          <p14:tracePt t="24538" x="6689725" y="4043363"/>
          <p14:tracePt t="24540" x="6705600" y="4043363"/>
          <p14:tracePt t="24542" x="6713538" y="4043363"/>
          <p14:tracePt t="24544" x="6721475" y="4043363"/>
          <p14:tracePt t="24547" x="6729413" y="4043363"/>
          <p14:tracePt t="24549" x="6737350" y="4043363"/>
          <p14:tracePt t="24554" x="6745288" y="4043363"/>
          <p14:tracePt t="24561" x="6753225" y="4043363"/>
          <p14:tracePt t="24570" x="6761163" y="4043363"/>
          <p14:tracePt t="24586" x="6769100" y="4043363"/>
          <p14:tracePt t="24593" x="6769100" y="4035425"/>
          <p14:tracePt t="24612" x="6769100" y="4027488"/>
          <p14:tracePt t="24617" x="6777038" y="4027488"/>
          <p14:tracePt t="24622" x="6777038" y="4019550"/>
          <p14:tracePt t="24632" x="6777038" y="4011613"/>
          <p14:tracePt t="24639" x="6777038" y="4003675"/>
          <p14:tracePt t="24647" x="6777038" y="3995738"/>
          <p14:tracePt t="24654" x="6777038" y="3987800"/>
          <p14:tracePt t="24662" x="6777038" y="3971925"/>
          <p14:tracePt t="24670" x="6777038" y="3963988"/>
          <p14:tracePt t="24677" x="6777038" y="3956050"/>
          <p14:tracePt t="24688" x="6777038" y="3948113"/>
          <p14:tracePt t="24704" x="6777038" y="3938588"/>
          <p14:tracePt t="24735" x="6777038" y="3930650"/>
          <p14:tracePt t="24778" x="6769100" y="3930650"/>
          <p14:tracePt t="24792" x="6761163" y="3930650"/>
          <p14:tracePt t="24805" x="6753225" y="3930650"/>
          <p14:tracePt t="24820" x="6745288" y="3930650"/>
          <p14:tracePt t="24838" x="6745288" y="3938588"/>
          <p14:tracePt t="24853" x="6737350" y="3938588"/>
          <p14:tracePt t="26961" x="6721475" y="3914775"/>
          <p14:tracePt t="26966" x="6713538" y="3890963"/>
          <p14:tracePt t="26972" x="6689725" y="3867150"/>
          <p14:tracePt t="26979" x="6681788" y="3843338"/>
          <p14:tracePt t="26985" x="6673850" y="3819525"/>
          <p14:tracePt t="26989" x="6665913" y="3803650"/>
          <p14:tracePt t="26992" x="6665913" y="3795713"/>
          <p14:tracePt t="26994" x="6665913" y="3787775"/>
          <p14:tracePt t="26996" x="6657975" y="3771900"/>
          <p14:tracePt t="26999" x="6657975" y="3763963"/>
          <p14:tracePt t="27001" x="6650038" y="3748088"/>
          <p14:tracePt t="27003" x="6650038" y="3740150"/>
          <p14:tracePt t="27005" x="6650038" y="3732213"/>
          <p14:tracePt t="27013" x="6634163" y="3692525"/>
          <p14:tracePt t="27015" x="6634163" y="3668713"/>
          <p14:tracePt t="27016" x="6634163" y="3660775"/>
          <p14:tracePt t="27017" x="6626225" y="3660775"/>
          <p14:tracePt t="27018" x="6626225" y="3652838"/>
          <p14:tracePt t="27019" x="6626225" y="3644900"/>
          <p14:tracePt t="27020" x="6626225" y="3629025"/>
          <p14:tracePt t="27021" x="6626225" y="3621088"/>
          <p14:tracePt t="27022" x="6618288" y="3621088"/>
          <p14:tracePt t="27023" x="6618288" y="3613150"/>
          <p14:tracePt t="27024" x="6618288" y="3605213"/>
          <p14:tracePt t="27025" x="6618288" y="3595688"/>
          <p14:tracePt t="27026" x="6610350" y="3595688"/>
          <p14:tracePt t="27027" x="6610350" y="3587750"/>
          <p14:tracePt t="27028" x="6610350" y="3579813"/>
          <p14:tracePt t="27029" x="6610350" y="3571875"/>
          <p14:tracePt t="27030" x="6602413" y="3571875"/>
          <p14:tracePt t="27031" x="6602413" y="3563938"/>
          <p14:tracePt t="27032" x="6602413" y="3556000"/>
          <p14:tracePt t="27033" x="6602413" y="3548063"/>
          <p14:tracePt t="27036" x="6594475" y="3532188"/>
          <p14:tracePt t="27037" x="6594475" y="3524250"/>
          <p14:tracePt t="27039" x="6586538" y="3516313"/>
          <p14:tracePt t="27040" x="6586538" y="3508375"/>
          <p14:tracePt t="27042" x="6586538" y="3500438"/>
          <p14:tracePt t="27043" x="6578600" y="3492500"/>
          <p14:tracePt t="27045" x="6578600" y="3484563"/>
          <p14:tracePt t="27046" x="6578600" y="3476625"/>
          <p14:tracePt t="27048" x="6578600" y="3468688"/>
          <p14:tracePt t="27049" x="6570663" y="3460750"/>
          <p14:tracePt t="27051" x="6570663" y="3452813"/>
          <p14:tracePt t="27052" x="6570663" y="3444875"/>
          <p14:tracePt t="27054" x="6570663" y="3436938"/>
          <p14:tracePt t="27055" x="6562725" y="3429000"/>
          <p14:tracePt t="27057" x="6562725" y="3421063"/>
          <p14:tracePt t="27059" x="6562725" y="3413125"/>
          <p14:tracePt t="27060" x="6562725" y="3405188"/>
          <p14:tracePt t="27062" x="6562725" y="3397250"/>
          <p14:tracePt t="27063" x="6554788" y="3389313"/>
          <p14:tracePt t="27065" x="6554788" y="3381375"/>
          <p14:tracePt t="27067" x="6554788" y="3373438"/>
          <p14:tracePt t="27068" x="6554788" y="3365500"/>
          <p14:tracePt t="27070" x="6554788" y="3357563"/>
          <p14:tracePt t="27071" x="6546850" y="3349625"/>
          <p14:tracePt t="27073" x="6546850" y="3341688"/>
          <p14:tracePt t="27074" x="6546850" y="3333750"/>
          <p14:tracePt t="27076" x="6546850" y="3325813"/>
          <p14:tracePt t="27078" x="6546850" y="3317875"/>
          <p14:tracePt t="27078" x="6538913" y="3309938"/>
          <p14:tracePt t="27081" x="6538913" y="3294063"/>
          <p14:tracePt t="27082" x="6538913" y="3286125"/>
          <p14:tracePt t="27084" x="6538913" y="3278188"/>
          <p14:tracePt t="27085" x="6530975" y="3270250"/>
          <p14:tracePt t="27087" x="6530975" y="3262313"/>
          <p14:tracePt t="27088" x="6530975" y="3252788"/>
          <p14:tracePt t="27090" x="6530975" y="3244850"/>
          <p14:tracePt t="27091" x="6523038" y="3236913"/>
          <p14:tracePt t="27093" x="6523038" y="3228975"/>
          <p14:tracePt t="27095" x="6523038" y="3221038"/>
          <p14:tracePt t="27096" x="6515100" y="3213100"/>
          <p14:tracePt t="27098" x="6515100" y="3205163"/>
          <p14:tracePt t="27099" x="6515100" y="3197225"/>
          <p14:tracePt t="27100" x="6507163" y="3197225"/>
          <p14:tracePt t="27101" x="6507163" y="3189288"/>
          <p14:tracePt t="27102" x="6507163" y="3181350"/>
          <p14:tracePt t="27104" x="6499225" y="3173413"/>
          <p14:tracePt t="27105" x="6499225" y="3165475"/>
          <p14:tracePt t="27107" x="6491288" y="3157538"/>
          <p14:tracePt t="27108" x="6491288" y="3149600"/>
          <p14:tracePt t="27109" x="6491288" y="3141663"/>
          <p14:tracePt t="27110" x="6483350" y="3141663"/>
          <p14:tracePt t="27112" x="6483350" y="3125788"/>
          <p14:tracePt t="27112" x="6475413" y="3125788"/>
          <p14:tracePt t="27114" x="6475413" y="3117850"/>
          <p14:tracePt t="27115" x="6475413" y="3109913"/>
          <p14:tracePt t="27116" x="6467475" y="3101975"/>
          <p14:tracePt t="27118" x="6459538" y="3094038"/>
          <p14:tracePt t="27119" x="6459538" y="3086100"/>
          <p14:tracePt t="27120" x="6451600" y="3086100"/>
          <p14:tracePt t="27121" x="6451600" y="3078163"/>
          <p14:tracePt t="27122" x="6442075" y="3070225"/>
          <p14:tracePt t="27123" x="6442075" y="3062288"/>
          <p14:tracePt t="27124" x="6434138" y="3054350"/>
          <p14:tracePt t="27126" x="6426200" y="3046413"/>
          <p14:tracePt t="27127" x="6426200" y="3038475"/>
          <p14:tracePt t="27128" x="6418263" y="3030538"/>
          <p14:tracePt t="27129" x="6418263" y="3022600"/>
          <p14:tracePt t="27130" x="6410325" y="3022600"/>
          <p14:tracePt t="27131" x="6410325" y="3014663"/>
          <p14:tracePt t="27132" x="6402388" y="3006725"/>
          <p14:tracePt t="27133" x="6402388" y="2998788"/>
          <p14:tracePt t="27134" x="6394450" y="2990850"/>
          <p14:tracePt t="27136" x="6386513" y="2982913"/>
          <p14:tracePt t="27137" x="6386513" y="2974975"/>
          <p14:tracePt t="27138" x="6378575" y="2974975"/>
          <p14:tracePt t="27139" x="6378575" y="2967038"/>
          <p14:tracePt t="27140" x="6362700" y="2951163"/>
          <p14:tracePt t="27142" x="6354763" y="2943225"/>
          <p14:tracePt t="27143" x="6354763" y="2935288"/>
          <p14:tracePt t="27144" x="6346825" y="2935288"/>
          <p14:tracePt t="27145" x="6346825" y="2927350"/>
          <p14:tracePt t="27147" x="6338888" y="2919413"/>
          <p14:tracePt t="27149" x="6338888" y="2909888"/>
          <p14:tracePt t="27150" x="6330950" y="2909888"/>
          <p14:tracePt t="27151" x="6330950" y="2901950"/>
          <p14:tracePt t="27153" x="6323013" y="2894013"/>
          <p14:tracePt t="27158" x="6323013" y="2886075"/>
          <p14:tracePt t="27159" x="6315075" y="2886075"/>
          <p14:tracePt t="27162" x="6315075" y="2878138"/>
          <p14:tracePt t="27168" x="6307138" y="2878138"/>
          <p14:tracePt t="27171" x="6307138" y="2870200"/>
          <p14:tracePt t="27188" x="6307138" y="2862263"/>
          <p14:tracePt t="27191" x="6299200" y="2862263"/>
          <p14:tracePt t="27211" x="6299200" y="2854325"/>
          <p14:tracePt t="27218" x="6291263" y="2854325"/>
          <p14:tracePt t="27227" x="6291263" y="2846388"/>
          <p14:tracePt t="27238" x="6283325" y="2846388"/>
          <p14:tracePt t="27247" x="6283325" y="2838450"/>
          <p14:tracePt t="27269" x="6275388" y="2838450"/>
          <p14:tracePt t="27278" x="6275388" y="2830513"/>
          <p14:tracePt t="27547" x="6283325" y="2830513"/>
          <p14:tracePt t="27555" x="6291263" y="2830513"/>
          <p14:tracePt t="27560" x="6299200" y="2830513"/>
          <p14:tracePt t="27566" x="6307138" y="2830513"/>
          <p14:tracePt t="27585" x="6338888" y="2830513"/>
          <p14:tracePt t="27594" x="6410325" y="2830513"/>
          <p14:tracePt t="27599" x="6451600" y="2830513"/>
          <p14:tracePt t="27603" x="6475413" y="2830513"/>
          <p14:tracePt t="27607" x="6499225" y="2822575"/>
          <p14:tracePt t="27610" x="6515100" y="2822575"/>
          <p14:tracePt t="27613" x="6530975" y="2822575"/>
          <p14:tracePt t="27616" x="6546850" y="2822575"/>
          <p14:tracePt t="27617" x="6554788" y="2814638"/>
          <p14:tracePt t="27618" x="6562725" y="2814638"/>
          <p14:tracePt t="27621" x="6578600" y="2814638"/>
          <p14:tracePt t="27624" x="6594475" y="2814638"/>
          <p14:tracePt t="27625" x="6602413" y="2814638"/>
          <p14:tracePt t="27627" x="6610350" y="2814638"/>
          <p14:tracePt t="27629" x="6618288" y="2814638"/>
          <p14:tracePt t="27631" x="6634163" y="2814638"/>
          <p14:tracePt t="27633" x="6642100" y="2814638"/>
          <p14:tracePt t="27634" x="6650038" y="2814638"/>
          <p14:tracePt t="27636" x="6657975" y="2806700"/>
          <p14:tracePt t="27637" x="6665913" y="2806700"/>
          <p14:tracePt t="27639" x="6673850" y="2806700"/>
          <p14:tracePt t="27640" x="6681788" y="2806700"/>
          <p14:tracePt t="27642" x="6689725" y="2806700"/>
          <p14:tracePt t="27643" x="6705600" y="2806700"/>
          <p14:tracePt t="27645" x="6713538" y="2806700"/>
          <p14:tracePt t="27647" x="6721475" y="2806700"/>
          <p14:tracePt t="27649" x="6729413" y="2806700"/>
          <p14:tracePt t="27650" x="6737350" y="2806700"/>
          <p14:tracePt t="27652" x="6745288" y="2806700"/>
          <p14:tracePt t="27654" x="6753225" y="2806700"/>
          <p14:tracePt t="27656" x="6761163" y="2806700"/>
          <p14:tracePt t="27658" x="6769100" y="2806700"/>
          <p14:tracePt t="27660" x="6777038" y="2806700"/>
          <p14:tracePt t="27662" x="6784975" y="2806700"/>
          <p14:tracePt t="27663" x="6794500" y="2806700"/>
          <p14:tracePt t="27666" x="6802438" y="2806700"/>
          <p14:tracePt t="27667" x="6810375" y="2806700"/>
          <p14:tracePt t="27669" x="6818313" y="2806700"/>
          <p14:tracePt t="27671" x="6826250" y="2806700"/>
          <p14:tracePt t="27673" x="6834188" y="2806700"/>
          <p14:tracePt t="27675" x="6842125" y="2806700"/>
          <p14:tracePt t="27677" x="6850063" y="2806700"/>
          <p14:tracePt t="27678" x="6858000" y="2806700"/>
          <p14:tracePt t="27680" x="6865938" y="2806700"/>
          <p14:tracePt t="27682" x="6873875" y="2806700"/>
          <p14:tracePt t="27683" x="6881813" y="2806700"/>
          <p14:tracePt t="27684" x="6889750" y="2806700"/>
          <p14:tracePt t="27686" x="6897688" y="2806700"/>
          <p14:tracePt t="27687" x="6905625" y="2806700"/>
          <p14:tracePt t="27688" x="6913563" y="2806700"/>
          <p14:tracePt t="27689" x="6921500" y="2806700"/>
          <p14:tracePt t="27690" x="6929438" y="2806700"/>
          <p14:tracePt t="27691" x="6945313" y="2806700"/>
          <p14:tracePt t="27692" x="6953250" y="2806700"/>
          <p14:tracePt t="27693" x="6961188" y="2806700"/>
          <p14:tracePt t="27695" x="6977063" y="2806700"/>
          <p14:tracePt t="27695" x="6985000" y="2806700"/>
          <p14:tracePt t="27697" x="6992938" y="2806700"/>
          <p14:tracePt t="27698" x="7008813" y="2806700"/>
          <p14:tracePt t="27699" x="7024688" y="2806700"/>
          <p14:tracePt t="27700" x="7032625" y="2806700"/>
          <p14:tracePt t="27700" x="7040563" y="2806700"/>
          <p14:tracePt t="27702" x="7048500" y="2806700"/>
          <p14:tracePt t="27703" x="7056438" y="2806700"/>
          <p14:tracePt t="27704" x="7064375" y="2806700"/>
          <p14:tracePt t="27705" x="7072313" y="2806700"/>
          <p14:tracePt t="27706" x="7080250" y="2806700"/>
          <p14:tracePt t="27707" x="7088188" y="2806700"/>
          <p14:tracePt t="27708" x="7104063" y="2806700"/>
          <p14:tracePt t="27709" x="7112000" y="2806700"/>
          <p14:tracePt t="27710" x="7119938" y="2806700"/>
          <p14:tracePt t="27711" x="7127875" y="2806700"/>
          <p14:tracePt t="27712" x="7135813" y="2806700"/>
          <p14:tracePt t="27713" x="7153275" y="2806700"/>
          <p14:tracePt t="27714" x="7161213" y="2806700"/>
          <p14:tracePt t="27715" x="7169150" y="2806700"/>
          <p14:tracePt t="27716" x="7177088" y="2806700"/>
          <p14:tracePt t="27717" x="7185025" y="2806700"/>
          <p14:tracePt t="27717" x="7192963" y="2806700"/>
          <p14:tracePt t="27718" x="7200900" y="2806700"/>
          <p14:tracePt t="27719" x="7216775" y="2806700"/>
          <p14:tracePt t="27721" x="7224713" y="2806700"/>
          <p14:tracePt t="27722" x="7240588" y="2806700"/>
          <p14:tracePt t="27723" x="7248525" y="2806700"/>
          <p14:tracePt t="27724" x="7256463" y="2806700"/>
          <p14:tracePt t="27725" x="7264400" y="2798763"/>
          <p14:tracePt t="27725" x="7272338" y="2798763"/>
          <p14:tracePt t="27727" x="7280275" y="2798763"/>
          <p14:tracePt t="27728" x="7288213" y="2798763"/>
          <p14:tracePt t="27729" x="7296150" y="2798763"/>
          <p14:tracePt t="27730" x="7304088" y="2798763"/>
          <p14:tracePt t="27731" x="7312025" y="2798763"/>
          <p14:tracePt t="27733" x="7319963" y="2798763"/>
          <p14:tracePt t="27734" x="7327900" y="2798763"/>
          <p14:tracePt t="27735" x="7335838" y="2790825"/>
          <p14:tracePt t="27736" x="7343775" y="2790825"/>
          <p14:tracePt t="27737" x="7351713" y="2790825"/>
          <p14:tracePt t="27738" x="7359650" y="2790825"/>
          <p14:tracePt t="27740" x="7367588" y="2782888"/>
          <p14:tracePt t="27741" x="7375525" y="2782888"/>
          <p14:tracePt t="27741" x="7383463" y="2782888"/>
          <p14:tracePt t="27744" x="7391400" y="2782888"/>
          <p14:tracePt t="27745" x="7399338" y="2782888"/>
          <p14:tracePt t="27746" x="7399338" y="2774950"/>
          <p14:tracePt t="27747" x="7407275" y="2774950"/>
          <p14:tracePt t="27748" x="7415213" y="2774950"/>
          <p14:tracePt t="27750" x="7423150" y="2774950"/>
          <p14:tracePt t="27751" x="7423150" y="2767013"/>
          <p14:tracePt t="27752" x="7431088" y="2767013"/>
          <p14:tracePt t="27755" x="7439025" y="2767013"/>
          <p14:tracePt t="27758" x="7446963" y="2767013"/>
          <p14:tracePt t="27762" x="7454900" y="2759075"/>
          <p14:tracePt t="27764" x="7462838" y="2759075"/>
          <p14:tracePt t="27768" x="7470775" y="2759075"/>
          <p14:tracePt t="27773" x="7470775" y="2751138"/>
          <p14:tracePt t="27774" x="7478713" y="2751138"/>
          <p14:tracePt t="27781" x="7486650" y="2751138"/>
          <p14:tracePt t="27788" x="7496175" y="2751138"/>
          <p14:tracePt t="27791" x="7496175" y="2743200"/>
          <p14:tracePt t="27793" x="7504113" y="2743200"/>
          <p14:tracePt t="27800" x="7519988" y="2743200"/>
          <p14:tracePt t="27804" x="7527925" y="2743200"/>
          <p14:tracePt t="27808" x="7535863" y="2743200"/>
          <p14:tracePt t="27812" x="7543800" y="2743200"/>
          <p14:tracePt t="27816" x="7551738" y="2735263"/>
          <p14:tracePt t="27820" x="7559675" y="2735263"/>
          <p14:tracePt t="27823" x="7567613" y="2735263"/>
          <p14:tracePt t="27827" x="7575550" y="2735263"/>
          <p14:tracePt t="27830" x="7583488" y="2735263"/>
          <p14:tracePt t="27832" x="7591425" y="2735263"/>
          <p14:tracePt t="27835" x="7599363" y="2735263"/>
          <p14:tracePt t="27838" x="7607300" y="2735263"/>
          <p14:tracePt t="27840" x="7615238" y="2735263"/>
          <p14:tracePt t="27843" x="7623175" y="2735263"/>
          <p14:tracePt t="27845" x="7631113" y="2735263"/>
          <p14:tracePt t="27848" x="7639050" y="2735263"/>
          <p14:tracePt t="27851" x="7646988" y="2735263"/>
          <p14:tracePt t="27853" x="7654925" y="2735263"/>
          <p14:tracePt t="27856" x="7662863" y="2735263"/>
          <p14:tracePt t="27859" x="7670800" y="2735263"/>
          <p14:tracePt t="27863" x="7678738" y="2735263"/>
          <p14:tracePt t="27867" x="7686675" y="2735263"/>
          <p14:tracePt t="27872" x="7694613" y="2735263"/>
          <p14:tracePt t="27882" x="7702550" y="2735263"/>
          <p14:tracePt t="27898" x="7710488" y="2735263"/>
          <p14:tracePt t="27922" x="7718425" y="2735263"/>
          <p14:tracePt t="27931" x="7726363" y="2743200"/>
          <p14:tracePt t="27933" x="7726363" y="2751138"/>
          <p14:tracePt t="27934" x="7734300" y="2751138"/>
          <p14:tracePt t="27936" x="7734300" y="2759075"/>
          <p14:tracePt t="27938" x="7742238" y="2759075"/>
          <p14:tracePt t="27939" x="7742238" y="2767013"/>
          <p14:tracePt t="27941" x="7750175" y="2774950"/>
          <p14:tracePt t="27943" x="7750175" y="2782888"/>
          <p14:tracePt t="27945" x="7758113" y="2782888"/>
          <p14:tracePt t="27946" x="7758113" y="2790825"/>
          <p14:tracePt t="27948" x="7758113" y="2798763"/>
          <p14:tracePt t="27949" x="7766050" y="2798763"/>
          <p14:tracePt t="27950" x="7766050" y="2806700"/>
          <p14:tracePt t="27952" x="7773988" y="2814638"/>
          <p14:tracePt t="27955" x="7773988" y="2822575"/>
          <p14:tracePt t="27956" x="7781925" y="2822575"/>
          <p14:tracePt t="27957" x="7781925" y="2830513"/>
          <p14:tracePt t="27959" x="7781925" y="2838450"/>
          <p14:tracePt t="27960" x="7789863" y="2838450"/>
          <p14:tracePt t="27961" x="7789863" y="2846388"/>
          <p14:tracePt t="27963" x="7789863" y="2854325"/>
          <p14:tracePt t="27965" x="7797800" y="2862263"/>
          <p14:tracePt t="27967" x="7797800" y="2870200"/>
          <p14:tracePt t="27969" x="7805738" y="2870200"/>
          <p14:tracePt t="27970" x="7805738" y="2878138"/>
          <p14:tracePt t="27972" x="7805738" y="2886075"/>
          <p14:tracePt t="27974" x="7805738" y="2894013"/>
          <p14:tracePt t="27976" x="7813675" y="2901950"/>
          <p14:tracePt t="27977" x="7813675" y="2909888"/>
          <p14:tracePt t="27979" x="7813675" y="2919413"/>
          <p14:tracePt t="27981" x="7813675" y="2927350"/>
          <p14:tracePt t="27983" x="7813675" y="2935288"/>
          <p14:tracePt t="27984" x="7821613" y="2935288"/>
          <p14:tracePt t="27985" x="7821613" y="2943225"/>
          <p14:tracePt t="27986" x="7821613" y="2959100"/>
          <p14:tracePt t="27988" x="7821613" y="2967038"/>
          <p14:tracePt t="27989" x="7821613" y="2974975"/>
          <p14:tracePt t="27991" x="7821613" y="2982913"/>
          <p14:tracePt t="27993" x="7821613" y="2990850"/>
          <p14:tracePt t="27994" x="7821613" y="2998788"/>
          <p14:tracePt t="27996" x="7821613" y="3006725"/>
          <p14:tracePt t="27997" x="7821613" y="3014663"/>
          <p14:tracePt t="27999" x="7821613" y="3022600"/>
          <p14:tracePt t="28000" x="7821613" y="3030538"/>
          <p14:tracePt t="28002" x="7821613" y="3038475"/>
          <p14:tracePt t="28003" x="7821613" y="3046413"/>
          <p14:tracePt t="28005" x="7821613" y="3054350"/>
          <p14:tracePt t="28006" x="7813675" y="3062288"/>
          <p14:tracePt t="28007" x="7813675" y="3070225"/>
          <p14:tracePt t="28009" x="7813675" y="3078163"/>
          <p14:tracePt t="28010" x="7813675" y="3086100"/>
          <p14:tracePt t="28011" x="7805738" y="3094038"/>
          <p14:tracePt t="28013" x="7805738" y="3101975"/>
          <p14:tracePt t="28014" x="7805738" y="3109913"/>
          <p14:tracePt t="28015" x="7797800" y="3117850"/>
          <p14:tracePt t="28017" x="7797800" y="3125788"/>
          <p14:tracePt t="28018" x="7789863" y="3133725"/>
          <p14:tracePt t="28019" x="7781925" y="3149600"/>
          <p14:tracePt t="28020" x="7773988" y="3157538"/>
          <p14:tracePt t="28021" x="7773988" y="3165475"/>
          <p14:tracePt t="28022" x="7766050" y="3173413"/>
          <p14:tracePt t="28023" x="7766050" y="3181350"/>
          <p14:tracePt t="28024" x="7758113" y="3189288"/>
          <p14:tracePt t="28025" x="7758113" y="3197225"/>
          <p14:tracePt t="28026" x="7750175" y="3205163"/>
          <p14:tracePt t="28027" x="7750175" y="3213100"/>
          <p14:tracePt t="28028" x="7742238" y="3213100"/>
          <p14:tracePt t="28029" x="7742238" y="3228975"/>
          <p14:tracePt t="28030" x="7734300" y="3236913"/>
          <p14:tracePt t="28031" x="7734300" y="3244850"/>
          <p14:tracePt t="28032" x="7726363" y="3252788"/>
          <p14:tracePt t="28034" x="7718425" y="3262313"/>
          <p14:tracePt t="28035" x="7710488" y="3270250"/>
          <p14:tracePt t="28036" x="7710488" y="3278188"/>
          <p14:tracePt t="28037" x="7702550" y="3278188"/>
          <p14:tracePt t="28038" x="7702550" y="3286125"/>
          <p14:tracePt t="28039" x="7694613" y="3294063"/>
          <p14:tracePt t="28041" x="7686675" y="3302000"/>
          <p14:tracePt t="28042" x="7678738" y="3309938"/>
          <p14:tracePt t="28044" x="7670800" y="3317875"/>
          <p14:tracePt t="28046" x="7662863" y="3325813"/>
          <p14:tracePt t="28047" x="7662863" y="3333750"/>
          <p14:tracePt t="28048" x="7654925" y="3341688"/>
          <p14:tracePt t="28050" x="7646988" y="3349625"/>
          <p14:tracePt t="28051" x="7646988" y="3357563"/>
          <p14:tracePt t="28052" x="7639050" y="3357563"/>
          <p14:tracePt t="28053" x="7639050" y="3365500"/>
          <p14:tracePt t="28054" x="7631113" y="3365500"/>
          <p14:tracePt t="28055" x="7631113" y="3373438"/>
          <p14:tracePt t="28057" x="7623175" y="3381375"/>
          <p14:tracePt t="28058" x="7623175" y="3389313"/>
          <p14:tracePt t="28059" x="7615238" y="3389313"/>
          <p14:tracePt t="28060" x="7615238" y="3397250"/>
          <p14:tracePt t="28061" x="7607300" y="3397250"/>
          <p14:tracePt t="28062" x="7607300" y="3405188"/>
          <p14:tracePt t="28063" x="7599363" y="3405188"/>
          <p14:tracePt t="28064" x="7599363" y="3413125"/>
          <p14:tracePt t="28065" x="7591425" y="3413125"/>
          <p14:tracePt t="28066" x="7591425" y="3421063"/>
          <p14:tracePt t="28068" x="7583488" y="3429000"/>
          <p14:tracePt t="28070" x="7575550" y="3436938"/>
          <p14:tracePt t="28071" x="7575550" y="3444875"/>
          <p14:tracePt t="28072" x="7567613" y="3444875"/>
          <p14:tracePt t="28073" x="7567613" y="3452813"/>
          <p14:tracePt t="28074" x="7559675" y="3452813"/>
          <p14:tracePt t="28075" x="7559675" y="3460750"/>
          <p14:tracePt t="28076" x="7543800" y="3460750"/>
          <p14:tracePt t="28077" x="7543800" y="3468688"/>
          <p14:tracePt t="28078" x="7535863" y="3468688"/>
          <p14:tracePt t="28079" x="7527925" y="3476625"/>
          <p14:tracePt t="28081" x="7519988" y="3484563"/>
          <p14:tracePt t="28083" x="7512050" y="3492500"/>
          <p14:tracePt t="28084" x="7504113" y="3500438"/>
          <p14:tracePt t="28085" x="7496175" y="3500438"/>
          <p14:tracePt t="28086" x="7496175" y="3508375"/>
          <p14:tracePt t="28087" x="7486650" y="3516313"/>
          <p14:tracePt t="28088" x="7478713" y="3516313"/>
          <p14:tracePt t="28089" x="7470775" y="3524250"/>
          <p14:tracePt t="28090" x="7462838" y="3524250"/>
          <p14:tracePt t="28091" x="7462838" y="3532188"/>
          <p14:tracePt t="28092" x="7454900" y="3540125"/>
          <p14:tracePt t="28093" x="7446963" y="3540125"/>
          <p14:tracePt t="28094" x="7439025" y="3548063"/>
          <p14:tracePt t="28096" x="7423150" y="3556000"/>
          <p14:tracePt t="28097" x="7415213" y="3571875"/>
          <p14:tracePt t="28098" x="7407275" y="3579813"/>
          <p14:tracePt t="28099" x="7399338" y="3579813"/>
          <p14:tracePt t="28100" x="7399338" y="3587750"/>
          <p14:tracePt t="28101" x="7391400" y="3595688"/>
          <p14:tracePt t="28102" x="7383463" y="3595688"/>
          <p14:tracePt t="28103" x="7367588" y="3605213"/>
          <p14:tracePt t="28104" x="7359650" y="3613150"/>
          <p14:tracePt t="28105" x="7351713" y="3613150"/>
          <p14:tracePt t="28106" x="7343775" y="3621088"/>
          <p14:tracePt t="28107" x="7335838" y="3629025"/>
          <p14:tracePt t="28108" x="7327900" y="3636963"/>
          <p14:tracePt t="28109" x="7319963" y="3636963"/>
          <p14:tracePt t="28110" x="7296150" y="3644900"/>
          <p14:tracePt t="28111" x="7288213" y="3644900"/>
          <p14:tracePt t="28112" x="7280275" y="3652838"/>
          <p14:tracePt t="28113" x="7272338" y="3660775"/>
          <p14:tracePt t="28114" x="7256463" y="3660775"/>
          <p14:tracePt t="28115" x="7248525" y="3668713"/>
          <p14:tracePt t="28116" x="7240588" y="3668713"/>
          <p14:tracePt t="28117" x="7232650" y="3676650"/>
          <p14:tracePt t="28118" x="7216775" y="3676650"/>
          <p14:tracePt t="28119" x="7208838" y="3684588"/>
          <p14:tracePt t="28120" x="7200900" y="3684588"/>
          <p14:tracePt t="28121" x="7185025" y="3692525"/>
          <p14:tracePt t="28122" x="7177088" y="3692525"/>
          <p14:tracePt t="28123" x="7169150" y="3700463"/>
          <p14:tracePt t="28124" x="7145338" y="3700463"/>
          <p14:tracePt t="28125" x="7135813" y="3708400"/>
          <p14:tracePt t="28126" x="7127875" y="3708400"/>
          <p14:tracePt t="28127" x="7119938" y="3716338"/>
          <p14:tracePt t="28128" x="7104063" y="3716338"/>
          <p14:tracePt t="28129" x="7096125" y="3716338"/>
          <p14:tracePt t="28130" x="7088188" y="3724275"/>
          <p14:tracePt t="28131" x="7072313" y="3724275"/>
          <p14:tracePt t="28132" x="7064375" y="3732213"/>
          <p14:tracePt t="28133" x="7056438" y="3732213"/>
          <p14:tracePt t="28134" x="7040563" y="3732213"/>
          <p14:tracePt t="28135" x="7032625" y="3740150"/>
          <p14:tracePt t="28136" x="7024688" y="3740150"/>
          <p14:tracePt t="28137" x="7000875" y="3748088"/>
          <p14:tracePt t="28138" x="6992938" y="3748088"/>
          <p14:tracePt t="28139" x="6985000" y="3748088"/>
          <p14:tracePt t="28140" x="6977063" y="3756025"/>
          <p14:tracePt t="28141" x="6969125" y="3756025"/>
          <p14:tracePt t="28142" x="6953250" y="3756025"/>
          <p14:tracePt t="28143" x="6945313" y="3756025"/>
          <p14:tracePt t="28144" x="6937375" y="3771900"/>
          <p14:tracePt t="28145" x="6929438" y="3771900"/>
          <p14:tracePt t="28146" x="6921500" y="3771900"/>
          <p14:tracePt t="28147" x="6913563" y="3779838"/>
          <p14:tracePt t="28148" x="6905625" y="3779838"/>
          <p14:tracePt t="28149" x="6897688" y="3779838"/>
          <p14:tracePt t="28150" x="6889750" y="3779838"/>
          <p14:tracePt t="28151" x="6881813" y="3787775"/>
          <p14:tracePt t="28152" x="6873875" y="3787775"/>
          <p14:tracePt t="28154" x="6865938" y="3787775"/>
          <p14:tracePt t="28155" x="6858000" y="3787775"/>
          <p14:tracePt t="28156" x="6850063" y="3795713"/>
          <p14:tracePt t="28158" x="6842125" y="3795713"/>
          <p14:tracePt t="28159" x="6834188" y="3795713"/>
          <p14:tracePt t="28161" x="6826250" y="3795713"/>
          <p14:tracePt t="28163" x="6818313" y="3803650"/>
          <p14:tracePt t="28165" x="6810375" y="3803650"/>
          <p14:tracePt t="28167" x="6802438" y="3803650"/>
          <p14:tracePt t="28171" x="6794500" y="3803650"/>
          <p14:tracePt t="28172" x="6794500" y="3811588"/>
          <p14:tracePt t="28173" x="6784975" y="3811588"/>
          <p14:tracePt t="28179" x="6777038" y="3811588"/>
          <p14:tracePt t="28187" x="6769100" y="3811588"/>
          <p14:tracePt t="28211" x="6769100" y="3819525"/>
          <p14:tracePt t="28219" x="6753225" y="3819525"/>
          <p14:tracePt t="28250" x="6745288" y="3827463"/>
          <p14:tracePt t="28258" x="6745288" y="3835400"/>
          <p14:tracePt t="28259" x="6737350" y="3835400"/>
          <p14:tracePt t="28265" x="6737350" y="3843338"/>
          <p14:tracePt t="28272" x="6729413" y="3851275"/>
          <p14:tracePt t="28281" x="6729413" y="3859213"/>
          <p14:tracePt t="28284" x="6721475" y="3859213"/>
          <p14:tracePt t="28288" x="6721475" y="3867150"/>
          <p14:tracePt t="28297" x="6713538" y="3875088"/>
          <p14:tracePt t="28305" x="6705600" y="3875088"/>
          <p14:tracePt t="28307" x="6705600" y="3883025"/>
          <p14:tracePt t="28330" x="6697663" y="3883025"/>
          <p14:tracePt t="28332" x="6697663" y="3890963"/>
          <p14:tracePt t="28739" x="6721475" y="3890963"/>
          <p14:tracePt t="28748" x="6761163" y="3875088"/>
          <p14:tracePt t="28759" x="6810375" y="3859213"/>
          <p14:tracePt t="28771" x="6905625" y="3827463"/>
          <p14:tracePt t="28784" x="7040563" y="3771900"/>
          <p14:tracePt t="28790" x="7161213" y="3740150"/>
          <p14:tracePt t="28795" x="7208838" y="3724275"/>
          <p14:tracePt t="28799" x="7264400" y="3708400"/>
          <p14:tracePt t="28802" x="7327900" y="3692525"/>
          <p14:tracePt t="28806" x="7399338" y="3660775"/>
          <p14:tracePt t="28811" x="7504113" y="3629025"/>
          <p14:tracePt t="28815" x="7567613" y="3605213"/>
          <p14:tracePt t="28817" x="7599363" y="3595688"/>
          <p14:tracePt t="28819" x="7623175" y="3587750"/>
          <p14:tracePt t="28820" x="7646988" y="3579813"/>
          <p14:tracePt t="28821" x="7662863" y="3571875"/>
          <p14:tracePt t="28823" x="7702550" y="3556000"/>
          <p14:tracePt t="28825" x="7726363" y="3548063"/>
          <p14:tracePt t="28826" x="7750175" y="3548063"/>
          <p14:tracePt t="28828" x="7773988" y="3540125"/>
          <p14:tracePt t="28830" x="7813675" y="3524250"/>
          <p14:tracePt t="28831" x="7829550" y="3524250"/>
          <p14:tracePt t="28832" x="7854950" y="3508375"/>
          <p14:tracePt t="28835" x="7894638" y="3500438"/>
          <p14:tracePt t="28836" x="7902575" y="3492500"/>
          <p14:tracePt t="28837" x="7918450" y="3492500"/>
          <p14:tracePt t="28838" x="7942263" y="3484563"/>
          <p14:tracePt t="28839" x="7950200" y="3484563"/>
          <p14:tracePt t="28840" x="7966075" y="3476625"/>
          <p14:tracePt t="28841" x="7974013" y="3476625"/>
          <p14:tracePt t="28842" x="7989888" y="3468688"/>
          <p14:tracePt t="28843" x="8005763" y="3468688"/>
          <p14:tracePt t="28845" x="8037513" y="3460750"/>
          <p14:tracePt t="28845" x="8045450" y="3452813"/>
          <p14:tracePt t="28847" x="8053388" y="3452813"/>
          <p14:tracePt t="28848" x="8069263" y="3436938"/>
          <p14:tracePt t="28849" x="8077200" y="3436938"/>
          <p14:tracePt t="28850" x="8101013" y="3429000"/>
          <p14:tracePt t="28851" x="8108950" y="3429000"/>
          <p14:tracePt t="28852" x="8116888" y="3429000"/>
          <p14:tracePt t="28853" x="8124825" y="3421063"/>
          <p14:tracePt t="28854" x="8140700" y="3421063"/>
          <p14:tracePt t="28855" x="8148638" y="3413125"/>
          <p14:tracePt t="28856" x="8164513" y="3405188"/>
          <p14:tracePt t="28857" x="8172450" y="3405188"/>
          <p14:tracePt t="28858" x="8180388" y="3397250"/>
          <p14:tracePt t="28859" x="8189913" y="3397250"/>
          <p14:tracePt t="28860" x="8197850" y="3397250"/>
          <p14:tracePt t="28861" x="8205788" y="3389313"/>
          <p14:tracePt t="28862" x="8213725" y="3389313"/>
          <p14:tracePt t="28862" x="8221663" y="3389313"/>
          <p14:tracePt t="28864" x="8229600" y="3381375"/>
          <p14:tracePt t="28865" x="8237538" y="3381375"/>
          <p14:tracePt t="28866" x="8245475" y="3373438"/>
          <p14:tracePt t="28867" x="8253413" y="3373438"/>
          <p14:tracePt t="28868" x="8277225" y="3373438"/>
          <p14:tracePt t="28869" x="8277225" y="3365500"/>
          <p14:tracePt t="28870" x="8285163" y="3365500"/>
          <p14:tracePt t="28872" x="8293100" y="3365500"/>
          <p14:tracePt t="28873" x="8293100" y="3357563"/>
          <p14:tracePt t="28874" x="8301038" y="3357563"/>
          <p14:tracePt t="28875" x="8308975" y="3357563"/>
          <p14:tracePt t="28876" x="8308975" y="3349625"/>
          <p14:tracePt t="28877" x="8316913" y="3349625"/>
          <p14:tracePt t="28879" x="8324850" y="3349625"/>
          <p14:tracePt t="28880" x="8324850" y="3341688"/>
          <p14:tracePt t="28881" x="8332788" y="3341688"/>
          <p14:tracePt t="28883" x="8340725" y="3333750"/>
          <p14:tracePt t="28886" x="8348663" y="3333750"/>
          <p14:tracePt t="28890" x="8348663" y="3325813"/>
          <p14:tracePt t="28891" x="8356600" y="3325813"/>
          <p14:tracePt t="28912" x="8364538" y="3317875"/>
          <p14:tracePt t="28934" x="8372475" y="3309938"/>
          <p14:tracePt t="29119" x="8348663" y="3333750"/>
          <p14:tracePt t="29125" x="8324850" y="3357563"/>
          <p14:tracePt t="29132" x="8293100" y="3389313"/>
          <p14:tracePt t="29141" x="8229600" y="3436938"/>
          <p14:tracePt t="29147" x="8180388" y="3476625"/>
          <p14:tracePt t="29150" x="8164513" y="3492500"/>
          <p14:tracePt t="29152" x="8148638" y="3500438"/>
          <p14:tracePt t="29155" x="8132763" y="3516313"/>
          <p14:tracePt t="29158" x="8116888" y="3532188"/>
          <p14:tracePt t="29159" x="8108950" y="3548063"/>
          <p14:tracePt t="29162" x="8093075" y="3563938"/>
          <p14:tracePt t="29164" x="8077200" y="3571875"/>
          <p14:tracePt t="29167" x="8061325" y="3579813"/>
          <p14:tracePt t="29171" x="8045450" y="3605213"/>
          <p14:tracePt t="29173" x="8037513" y="3613150"/>
          <p14:tracePt t="29175" x="8029575" y="3621088"/>
          <p14:tracePt t="29175" x="8021638" y="3621088"/>
          <p14:tracePt t="29178" x="8013700" y="3629025"/>
          <p14:tracePt t="29180" x="8013700" y="3636963"/>
          <p14:tracePt t="29181" x="8005763" y="3636963"/>
          <p14:tracePt t="29183" x="8005763" y="3644900"/>
          <p14:tracePt t="29184" x="7997825" y="3644900"/>
          <p14:tracePt t="29186" x="7997825" y="3652838"/>
          <p14:tracePt t="29191" x="7989888" y="3652838"/>
          <p14:tracePt t="29195" x="7989888" y="3660775"/>
          <p14:tracePt t="29197" x="7989888" y="3668713"/>
          <p14:tracePt t="29198" x="7981950" y="3668713"/>
          <p14:tracePt t="29202" x="7981950" y="3676650"/>
          <p14:tracePt t="29212" x="7974013" y="3684588"/>
          <p14:tracePt t="29221" x="7974013" y="3692525"/>
          <p14:tracePt t="29236" x="7974013" y="3700463"/>
          <p14:tracePt t="29241" x="7966075" y="3700463"/>
          <p14:tracePt t="29245" x="7966075" y="3708400"/>
          <p14:tracePt t="29251" x="7958138" y="3708400"/>
          <p14:tracePt t="29253" x="7958138" y="3716338"/>
          <p14:tracePt t="29257" x="7950200" y="3716338"/>
          <p14:tracePt t="29259" x="7950200" y="3724275"/>
          <p14:tracePt t="29262" x="7942263" y="3724275"/>
          <p14:tracePt t="29267" x="7934325" y="3732213"/>
          <p14:tracePt t="29268" x="7926388" y="3732213"/>
          <p14:tracePt t="29270" x="7918450" y="3732213"/>
          <p14:tracePt t="29271" x="7918450" y="3740150"/>
          <p14:tracePt t="29273" x="7910513" y="3740150"/>
          <p14:tracePt t="29275" x="7910513" y="3748088"/>
          <p14:tracePt t="29276" x="7894638" y="3748088"/>
          <p14:tracePt t="29278" x="7886700" y="3748088"/>
          <p14:tracePt t="29281" x="7878763" y="3748088"/>
          <p14:tracePt t="29283" x="7878763" y="3756025"/>
          <p14:tracePt t="29284" x="7870825" y="3756025"/>
          <p14:tracePt t="29287" x="7862888" y="3756025"/>
          <p14:tracePt t="29289" x="7854950" y="3756025"/>
          <p14:tracePt t="29290" x="7854950" y="3763963"/>
          <p14:tracePt t="29292" x="7847013" y="3763963"/>
          <p14:tracePt t="29295" x="7839075" y="3763963"/>
          <p14:tracePt t="29297" x="7829550" y="3763963"/>
          <p14:tracePt t="29300" x="7821613" y="3763963"/>
          <p14:tracePt t="29302" x="7813675" y="3771900"/>
          <p14:tracePt t="29305" x="7805738" y="3771900"/>
          <p14:tracePt t="29308" x="7797800" y="3771900"/>
          <p14:tracePt t="29310" x="7789863" y="3771900"/>
          <p14:tracePt t="29313" x="7781925" y="3771900"/>
          <p14:tracePt t="29315" x="7773988" y="3771900"/>
          <p14:tracePt t="29317" x="7766050" y="3771900"/>
          <p14:tracePt t="29320" x="7758113" y="3771900"/>
          <p14:tracePt t="29322" x="7750175" y="3771900"/>
          <p14:tracePt t="29324" x="7742238" y="3779838"/>
          <p14:tracePt t="29326" x="7734300" y="3779838"/>
          <p14:tracePt t="29328" x="7726363" y="3779838"/>
          <p14:tracePt t="29330" x="7718425" y="3779838"/>
          <p14:tracePt t="29331" x="7710488" y="3779838"/>
          <p14:tracePt t="29333" x="7702550" y="3779838"/>
          <p14:tracePt t="29335" x="7694613" y="3779838"/>
          <p14:tracePt t="29336" x="7686675" y="3779838"/>
          <p14:tracePt t="29338" x="7678738" y="3779838"/>
          <p14:tracePt t="29339" x="7670800" y="3787775"/>
          <p14:tracePt t="29341" x="7662863" y="3787775"/>
          <p14:tracePt t="29342" x="7654925" y="3787775"/>
          <p14:tracePt t="29343" x="7646988" y="3787775"/>
          <p14:tracePt t="29345" x="7623175" y="3787775"/>
          <p14:tracePt t="29346" x="7615238" y="3795713"/>
          <p14:tracePt t="29347" x="7599363" y="3795713"/>
          <p14:tracePt t="29348" x="7591425" y="3795713"/>
          <p14:tracePt t="29349" x="7575550" y="3795713"/>
          <p14:tracePt t="29350" x="7567613" y="3795713"/>
          <p14:tracePt t="29351" x="7559675" y="3795713"/>
          <p14:tracePt t="29352" x="7551738" y="3795713"/>
          <p14:tracePt t="29353" x="7543800" y="3795713"/>
          <p14:tracePt t="29354" x="7535863" y="3795713"/>
          <p14:tracePt t="29355" x="7519988" y="3795713"/>
          <p14:tracePt t="29356" x="7512050" y="3795713"/>
          <p14:tracePt t="29357" x="7504113" y="3795713"/>
          <p14:tracePt t="29358" x="7496175" y="3795713"/>
          <p14:tracePt t="29359" x="7486650" y="3803650"/>
          <p14:tracePt t="29360" x="7470775" y="3803650"/>
          <p14:tracePt t="29361" x="7462838" y="3803650"/>
          <p14:tracePt t="29362" x="7446963" y="3803650"/>
          <p14:tracePt t="29363" x="7439025" y="3803650"/>
          <p14:tracePt t="29364" x="7423150" y="3803650"/>
          <p14:tracePt t="29364" x="7407275" y="3803650"/>
          <p14:tracePt t="29366" x="7399338" y="3803650"/>
          <p14:tracePt t="29367" x="7391400" y="3803650"/>
          <p14:tracePt t="29368" x="7375525" y="3803650"/>
          <p14:tracePt t="29369" x="7367588" y="3803650"/>
          <p14:tracePt t="29370" x="7351713" y="3803650"/>
          <p14:tracePt t="29371" x="7343775" y="3803650"/>
          <p14:tracePt t="29372" x="7327900" y="3803650"/>
          <p14:tracePt t="29373" x="7319963" y="3803650"/>
          <p14:tracePt t="29374" x="7296150" y="3803650"/>
          <p14:tracePt t="29375" x="7280275" y="3803650"/>
          <p14:tracePt t="29376" x="7272338" y="3803650"/>
          <p14:tracePt t="29377" x="7256463" y="3803650"/>
          <p14:tracePt t="29378" x="7240588" y="3803650"/>
          <p14:tracePt t="29379" x="7232650" y="3803650"/>
          <p14:tracePt t="29380" x="7208838" y="3803650"/>
          <p14:tracePt t="29381" x="7192963" y="3803650"/>
          <p14:tracePt t="29382" x="7185025" y="3803650"/>
          <p14:tracePt t="29383" x="7169150" y="3803650"/>
          <p14:tracePt t="29384" x="7153275" y="3803650"/>
          <p14:tracePt t="29385" x="7145338" y="3803650"/>
          <p14:tracePt t="29386" x="7119938" y="3811588"/>
          <p14:tracePt t="29387" x="7104063" y="3811588"/>
          <p14:tracePt t="29388" x="7088188" y="3811588"/>
          <p14:tracePt t="29389" x="7064375" y="3811588"/>
          <p14:tracePt t="29390" x="7056438" y="3811588"/>
          <p14:tracePt t="29391" x="7040563" y="3811588"/>
          <p14:tracePt t="29392" x="7024688" y="3811588"/>
          <p14:tracePt t="29393" x="7016750" y="3811588"/>
          <p14:tracePt t="29394" x="7000875" y="3811588"/>
          <p14:tracePt t="29395" x="6977063" y="3811588"/>
          <p14:tracePt t="29396" x="6969125" y="3811588"/>
          <p14:tracePt t="29397" x="6953250" y="3811588"/>
          <p14:tracePt t="29398" x="6937375" y="3827463"/>
          <p14:tracePt t="29399" x="6929438" y="3827463"/>
          <p14:tracePt t="29400" x="6913563" y="3827463"/>
          <p14:tracePt t="29401" x="6905625" y="3827463"/>
          <p14:tracePt t="29402" x="6881813" y="3827463"/>
          <p14:tracePt t="29403" x="6873875" y="3835400"/>
          <p14:tracePt t="29404" x="6858000" y="3835400"/>
          <p14:tracePt t="29405" x="6850063" y="3835400"/>
          <p14:tracePt t="29406" x="6834188" y="3835400"/>
          <p14:tracePt t="29407" x="6826250" y="3835400"/>
          <p14:tracePt t="29408" x="6818313" y="3843338"/>
          <p14:tracePt t="29409" x="6810375" y="3843338"/>
          <p14:tracePt t="29410" x="6794500" y="3843338"/>
          <p14:tracePt t="29411" x="6784975" y="3843338"/>
          <p14:tracePt t="29412" x="6769100" y="3843338"/>
          <p14:tracePt t="29413" x="6761163" y="3843338"/>
          <p14:tracePt t="29414" x="6753225" y="3851275"/>
          <p14:tracePt t="29415" x="6737350" y="3851275"/>
          <p14:tracePt t="29416" x="6729413" y="3851275"/>
          <p14:tracePt t="29417" x="6721475" y="3851275"/>
          <p14:tracePt t="29418" x="6713538" y="3851275"/>
          <p14:tracePt t="29419" x="6705600" y="3859213"/>
          <p14:tracePt t="29421" x="6697663" y="3859213"/>
          <p14:tracePt t="29422" x="6689725" y="3859213"/>
          <p14:tracePt t="29423" x="6681788" y="3859213"/>
          <p14:tracePt t="29424" x="6673850" y="3867150"/>
          <p14:tracePt t="29426" x="6665913" y="3867150"/>
          <p14:tracePt t="29427" x="6657975" y="3867150"/>
          <p14:tracePt t="29429" x="6650038" y="3875088"/>
          <p14:tracePt t="29431" x="6642100" y="3875088"/>
          <p14:tracePt t="29433" x="6634163" y="3875088"/>
          <p14:tracePt t="29436" x="6626225" y="3883025"/>
          <p14:tracePt t="29442" x="6618288" y="3883025"/>
          <p14:tracePt t="29450" x="6618288" y="3890963"/>
          <p14:tracePt t="29452" x="6610350" y="3890963"/>
          <p14:tracePt t="29460" x="6610350" y="3898900"/>
          <p14:tracePt t="29469" x="6602413" y="3898900"/>
          <p14:tracePt t="29470" x="6602413" y="3906838"/>
          <p14:tracePt t="29479" x="6602413" y="3914775"/>
          <p14:tracePt t="29487" x="6602413" y="3922713"/>
          <p14:tracePt t="29496" x="6602413" y="3930650"/>
          <p14:tracePt t="29505" x="6602413" y="3938588"/>
          <p14:tracePt t="29512" x="6602413" y="3948113"/>
          <p14:tracePt t="29518" x="6602413" y="3956050"/>
          <p14:tracePt t="29523" x="6602413" y="3963988"/>
          <p14:tracePt t="29528" x="6602413" y="3971925"/>
          <p14:tracePt t="29532" x="6602413" y="3979863"/>
          <p14:tracePt t="29537" x="6602413" y="3987800"/>
          <p14:tracePt t="29540" x="6610350" y="3987800"/>
          <p14:tracePt t="29541" x="6610350" y="3995738"/>
          <p14:tracePt t="29545" x="6610350" y="4003675"/>
          <p14:tracePt t="29547" x="6618288" y="4003675"/>
          <p14:tracePt t="29549" x="6618288" y="4011613"/>
          <p14:tracePt t="29553" x="6626225" y="4011613"/>
          <p14:tracePt t="29554" x="6626225" y="4019550"/>
          <p14:tracePt t="29557" x="6634163" y="4019550"/>
          <p14:tracePt t="29559" x="6634163" y="4027488"/>
          <p14:tracePt t="29562" x="6642100" y="4027488"/>
          <p14:tracePt t="29564" x="6642100" y="4035425"/>
          <p14:tracePt t="29566" x="6650038" y="4035425"/>
          <p14:tracePt t="29569" x="6650038" y="4043363"/>
          <p14:tracePt t="29570" x="6657975" y="4043363"/>
          <p14:tracePt t="29575" x="6665913" y="4043363"/>
          <p14:tracePt t="29576" x="6665913" y="4051300"/>
          <p14:tracePt t="29579" x="6673850" y="4051300"/>
          <p14:tracePt t="29583" x="6673850" y="4059238"/>
          <p14:tracePt t="29585" x="6681788" y="4059238"/>
          <p14:tracePt t="29600" x="6689725" y="4059238"/>
          <p14:tracePt t="29613" x="6689725" y="4067175"/>
          <p14:tracePt t="29657" x="6681788" y="4067175"/>
          <p14:tracePt t="29673" x="6673850" y="4067175"/>
          <p14:tracePt t="29691" x="6673850" y="4059238"/>
          <p14:tracePt t="29703" x="6665913" y="4059238"/>
          <p14:tracePt t="29718" x="6665913" y="4051300"/>
          <p14:tracePt t="29734" x="6665913" y="4043363"/>
          <p14:tracePt t="29751" x="6665913" y="4035425"/>
          <p14:tracePt t="29766" x="6665913" y="4027488"/>
          <p14:tracePt t="29781" x="6673850" y="4027488"/>
          <p14:tracePt t="29788" x="6673850" y="4019550"/>
          <p14:tracePt t="29804" x="6681788" y="4019550"/>
          <p14:tracePt t="29809" x="6681788" y="4011613"/>
          <p14:tracePt t="29821" x="6689725" y="4011613"/>
          <p14:tracePt t="29836" x="6697663" y="4003675"/>
          <p14:tracePt t="29851" x="6705600" y="4003675"/>
          <p14:tracePt t="29861" x="6705600" y="3995738"/>
          <p14:tracePt t="29868" x="6713538" y="3995738"/>
          <p14:tracePt t="29895" x="6721475" y="3987800"/>
          <p14:tracePt t="29912" x="6729413" y="3987800"/>
          <p14:tracePt t="29921" x="6745288" y="3987800"/>
          <p14:tracePt t="29926" x="6753225" y="3987800"/>
          <p14:tracePt t="29935" x="6769100" y="3987800"/>
          <p14:tracePt t="29939" x="6777038" y="3979863"/>
          <p14:tracePt t="29946" x="6784975" y="3979863"/>
          <p14:tracePt t="29953" x="6810375" y="3979863"/>
          <p14:tracePt t="29956" x="6818313" y="3979863"/>
          <p14:tracePt t="29962" x="6834188" y="3971925"/>
          <p14:tracePt t="29967" x="6858000" y="3971925"/>
          <p14:tracePt t="29969" x="6865938" y="3963988"/>
          <p14:tracePt t="29973" x="6881813" y="3963988"/>
          <p14:tracePt t="29975" x="6897688" y="3963988"/>
          <p14:tracePt t="29978" x="6905625" y="3963988"/>
          <p14:tracePt t="29981" x="6921500" y="3956050"/>
          <p14:tracePt t="29983" x="6929438" y="3956050"/>
          <p14:tracePt t="29986" x="6945313" y="3956050"/>
          <p14:tracePt t="29987" x="6969125" y="3956050"/>
          <p14:tracePt t="29988" x="6977063" y="3956050"/>
          <p14:tracePt t="29989" x="6985000" y="3956050"/>
          <p14:tracePt t="29990" x="6992938" y="3956050"/>
          <p14:tracePt t="29991" x="7000875" y="3956050"/>
          <p14:tracePt t="29992" x="7024688" y="3956050"/>
          <p14:tracePt t="29993" x="7032625" y="3956050"/>
          <p14:tracePt t="29995" x="7048500" y="3956050"/>
          <p14:tracePt t="29996" x="7056438" y="3956050"/>
          <p14:tracePt t="29997" x="7072313" y="3956050"/>
          <p14:tracePt t="29998" x="7080250" y="3956050"/>
          <p14:tracePt t="29999" x="7088188" y="3956050"/>
          <p14:tracePt t="30000" x="7096125" y="3956050"/>
          <p14:tracePt t="30001" x="7112000" y="3956050"/>
          <p14:tracePt t="30002" x="7119938" y="3956050"/>
          <p14:tracePt t="30003" x="7135813" y="3956050"/>
          <p14:tracePt t="30004" x="7145338" y="3956050"/>
          <p14:tracePt t="30005" x="7153275" y="3956050"/>
          <p14:tracePt t="30006" x="7177088" y="3956050"/>
          <p14:tracePt t="30007" x="7185025" y="3956050"/>
          <p14:tracePt t="30008" x="7200900" y="3956050"/>
          <p14:tracePt t="30009" x="7216775" y="3956050"/>
          <p14:tracePt t="30010" x="7224713" y="3956050"/>
          <p14:tracePt t="30011" x="7240588" y="3956050"/>
          <p14:tracePt t="30012" x="7248525" y="3956050"/>
          <p14:tracePt t="30013" x="7272338" y="3956050"/>
          <p14:tracePt t="30014" x="7288213" y="3956050"/>
          <p14:tracePt t="30015" x="7296150" y="3963988"/>
          <p14:tracePt t="30016" x="7335838" y="3963988"/>
          <p14:tracePt t="30017" x="7351713" y="3963988"/>
          <p14:tracePt t="30018" x="7367588" y="3963988"/>
          <p14:tracePt t="30019" x="7399338" y="3963988"/>
          <p14:tracePt t="30020" x="7407275" y="3963988"/>
          <p14:tracePt t="30021" x="7439025" y="3971925"/>
          <p14:tracePt t="30021" x="7454900" y="3971925"/>
          <p14:tracePt t="30023" x="7470775" y="3971925"/>
          <p14:tracePt t="30024" x="7486650" y="3971925"/>
          <p14:tracePt t="30025" x="7512050" y="3971925"/>
          <p14:tracePt t="30026" x="7527925" y="3971925"/>
          <p14:tracePt t="30027" x="7543800" y="3971925"/>
          <p14:tracePt t="30027" x="7567613" y="3971925"/>
          <p14:tracePt t="30029" x="7583488" y="3971925"/>
          <p14:tracePt t="30030" x="7599363" y="3971925"/>
          <p14:tracePt t="30031" x="7623175" y="3971925"/>
          <p14:tracePt t="30032" x="7639050" y="3971925"/>
          <p14:tracePt t="30033" x="7654925" y="3971925"/>
          <p14:tracePt t="30034" x="7678738" y="3971925"/>
          <p14:tracePt t="30035" x="7694613" y="3971925"/>
          <p14:tracePt t="30036" x="7710488" y="3971925"/>
          <p14:tracePt t="30037" x="7726363" y="3971925"/>
          <p14:tracePt t="30038" x="7750175" y="3971925"/>
          <p14:tracePt t="30039" x="7766050" y="3971925"/>
          <p14:tracePt t="30040" x="7781925" y="3971925"/>
          <p14:tracePt t="30041" x="7805738" y="3971925"/>
          <p14:tracePt t="30042" x="7821613" y="3971925"/>
          <p14:tracePt t="30043" x="7839075" y="3971925"/>
          <p14:tracePt t="30045" x="7886700" y="3971925"/>
          <p14:tracePt t="30045" x="7894638" y="3971925"/>
          <p14:tracePt t="30047" x="7918450" y="3971925"/>
          <p14:tracePt t="30048" x="7934325" y="3971925"/>
          <p14:tracePt t="30049" x="7950200" y="3971925"/>
          <p14:tracePt t="30050" x="7974013" y="3971925"/>
          <p14:tracePt t="30051" x="7981950" y="3971925"/>
          <p14:tracePt t="30052" x="7997825" y="3971925"/>
          <p14:tracePt t="30052" x="8013700" y="3971925"/>
          <p14:tracePt t="30054" x="8021638" y="3971925"/>
          <p14:tracePt t="30055" x="8037513" y="3971925"/>
          <p14:tracePt t="30056" x="8061325" y="3971925"/>
          <p14:tracePt t="30057" x="8077200" y="3971925"/>
          <p14:tracePt t="30058" x="8085138" y="3971925"/>
          <p14:tracePt t="30059" x="8101013" y="3971925"/>
          <p14:tracePt t="30060" x="8108950" y="3971925"/>
          <p14:tracePt t="30061" x="8124825" y="3971925"/>
          <p14:tracePt t="30061" x="8132763" y="3971925"/>
          <p14:tracePt t="30063" x="8140700" y="3971925"/>
          <p14:tracePt t="30064" x="8156575" y="3971925"/>
          <p14:tracePt t="30065" x="8164513" y="3971925"/>
          <p14:tracePt t="30066" x="8172450" y="3971925"/>
          <p14:tracePt t="30067" x="8189913" y="3971925"/>
          <p14:tracePt t="30068" x="8205788" y="3963988"/>
          <p14:tracePt t="30069" x="8213725" y="3963988"/>
          <p14:tracePt t="30070" x="8221663" y="3963988"/>
          <p14:tracePt t="30071" x="8229600" y="3956050"/>
          <p14:tracePt t="30072" x="8237538" y="3956050"/>
          <p14:tracePt t="30072" x="8245475" y="3956050"/>
          <p14:tracePt t="30074" x="8253413" y="3956050"/>
          <p14:tracePt t="30075" x="8261350" y="3956050"/>
          <p14:tracePt t="30076" x="8269288" y="3948113"/>
          <p14:tracePt t="30077" x="8277225" y="3948113"/>
          <p14:tracePt t="30078" x="8285163" y="3948113"/>
          <p14:tracePt t="30080" x="8293100" y="3938588"/>
          <p14:tracePt t="30082" x="8301038" y="3938588"/>
          <p14:tracePt t="30083" x="8308975" y="3938588"/>
          <p14:tracePt t="30084" x="8308975" y="3930650"/>
          <p14:tracePt t="30085" x="8316913" y="3930650"/>
          <p14:tracePt t="30086" x="8324850" y="3930650"/>
          <p14:tracePt t="30088" x="8332788" y="3922713"/>
          <p14:tracePt t="30090" x="8340725" y="3922713"/>
          <p14:tracePt t="30091" x="8348663" y="3914775"/>
          <p14:tracePt t="30093" x="8356600" y="3914775"/>
          <p14:tracePt t="30094" x="8356600" y="3906838"/>
          <p14:tracePt t="30095" x="8364538" y="3906838"/>
          <p14:tracePt t="30097" x="8372475" y="3898900"/>
          <p14:tracePt t="30099" x="8380413" y="3898900"/>
          <p14:tracePt t="30100" x="8380413" y="3890963"/>
          <p14:tracePt t="30101" x="8388350" y="3890963"/>
          <p14:tracePt t="30104" x="8396288" y="3883025"/>
          <p14:tracePt t="30106" x="8404225" y="3883025"/>
          <p14:tracePt t="30107" x="8404225" y="3875088"/>
          <p14:tracePt t="30112" x="8412163" y="3875088"/>
          <p14:tracePt t="30117" x="8420100" y="3875088"/>
          <p14:tracePt t="30118" x="8420100" y="3867150"/>
          <p14:tracePt t="30130" x="8420100" y="3859213"/>
          <p14:tracePt t="30141" x="8428038" y="3859213"/>
          <p14:tracePt t="30162" x="8428038" y="3851275"/>
          <p14:tracePt t="30239" x="8420100" y="3851275"/>
          <p14:tracePt t="30245" x="8412163" y="3851275"/>
          <p14:tracePt t="30252" x="8404225" y="3851275"/>
          <p14:tracePt t="30255" x="8396288" y="3851275"/>
          <p14:tracePt t="30258" x="8388350" y="3851275"/>
          <p14:tracePt t="30266" x="8356600" y="3859213"/>
          <p14:tracePt t="30268" x="8348663" y="3859213"/>
          <p14:tracePt t="30270" x="8340725" y="3859213"/>
          <p14:tracePt t="30273" x="8324850" y="3859213"/>
          <p14:tracePt t="30276" x="8308975" y="3859213"/>
          <p14:tracePt t="30279" x="8285163" y="3859213"/>
          <p14:tracePt t="30284" x="8237538" y="3867150"/>
          <p14:tracePt t="30285" x="8213725" y="3867150"/>
          <p14:tracePt t="30286" x="8205788" y="3867150"/>
          <p14:tracePt t="30287" x="8197850" y="3867150"/>
          <p14:tracePt t="30288" x="8189913" y="3867150"/>
          <p14:tracePt t="30289" x="8180388" y="3875088"/>
          <p14:tracePt t="30290" x="8172450" y="3875088"/>
          <p14:tracePt t="30291" x="8156575" y="3875088"/>
          <p14:tracePt t="30292" x="8148638" y="3875088"/>
          <p14:tracePt t="30293" x="8140700" y="3875088"/>
          <p14:tracePt t="30295" x="8116888" y="3875088"/>
          <p14:tracePt t="30296" x="8108950" y="3875088"/>
          <p14:tracePt t="30297" x="8085138" y="3883025"/>
          <p14:tracePt t="30299" x="8077200" y="3883025"/>
          <p14:tracePt t="30300" x="8053388" y="3883025"/>
          <p14:tracePt t="30301" x="8045450" y="3883025"/>
          <p14:tracePt t="30302" x="8029575" y="3883025"/>
          <p14:tracePt t="30303" x="8021638" y="3890963"/>
          <p14:tracePt t="30304" x="8005763" y="3890963"/>
          <p14:tracePt t="30305" x="7997825" y="3890963"/>
          <p14:tracePt t="30306" x="7981950" y="3890963"/>
          <p14:tracePt t="30307" x="7974013" y="3890963"/>
          <p14:tracePt t="30308" x="7958138" y="3890963"/>
          <p14:tracePt t="30309" x="7934325" y="3890963"/>
          <p14:tracePt t="30310" x="7918450" y="3898900"/>
          <p14:tracePt t="30312" x="7894638" y="3898900"/>
          <p14:tracePt t="30313" x="7870825" y="3898900"/>
          <p14:tracePt t="30314" x="7854950" y="3898900"/>
          <p14:tracePt t="30315" x="7847013" y="3898900"/>
          <p14:tracePt t="30316" x="7805738" y="3898900"/>
          <p14:tracePt t="30317" x="7773988" y="3898900"/>
          <p14:tracePt t="30318" x="7758113" y="3898900"/>
          <p14:tracePt t="30319" x="7742238" y="3898900"/>
          <p14:tracePt t="30320" x="7710488" y="3898900"/>
          <p14:tracePt t="30321" x="7694613" y="3898900"/>
          <p14:tracePt t="30322" x="7670800" y="3898900"/>
          <p14:tracePt t="30323" x="7654925" y="3898900"/>
          <p14:tracePt t="30324" x="7639050" y="3898900"/>
          <p14:tracePt t="30325" x="7615238" y="3898900"/>
          <p14:tracePt t="30326" x="7599363" y="3898900"/>
          <p14:tracePt t="30327" x="7583488" y="3898900"/>
          <p14:tracePt t="30328" x="7567613" y="3898900"/>
          <p14:tracePt t="30329" x="7535863" y="3898900"/>
          <p14:tracePt t="30330" x="7512050" y="3898900"/>
          <p14:tracePt t="30331" x="7496175" y="3898900"/>
          <p14:tracePt t="30332" x="7478713" y="3898900"/>
          <p14:tracePt t="30333" x="7446963" y="3898900"/>
          <p14:tracePt t="30334" x="7423150" y="3898900"/>
          <p14:tracePt t="30335" x="7407275" y="3898900"/>
          <p14:tracePt t="30336" x="7375525" y="3898900"/>
          <p14:tracePt t="30337" x="7359650" y="3898900"/>
          <p14:tracePt t="30338" x="7343775" y="3898900"/>
          <p14:tracePt t="30339" x="7319963" y="3898900"/>
          <p14:tracePt t="30340" x="7296150" y="3898900"/>
          <p14:tracePt t="30341" x="7272338" y="3898900"/>
          <p14:tracePt t="30342" x="7256463" y="3898900"/>
          <p14:tracePt t="30343" x="7224713" y="3890963"/>
          <p14:tracePt t="30344" x="7208838" y="3890963"/>
          <p14:tracePt t="30345" x="7177088" y="3890963"/>
          <p14:tracePt t="30346" x="7161213" y="3890963"/>
          <p14:tracePt t="30347" x="7135813" y="3890963"/>
          <p14:tracePt t="30348" x="7119938" y="3890963"/>
          <p14:tracePt t="30349" x="7088188" y="3890963"/>
          <p14:tracePt t="30350" x="7072313" y="3890963"/>
          <p14:tracePt t="30351" x="7048500" y="3890963"/>
          <p14:tracePt t="30352" x="7032625" y="3890963"/>
          <p14:tracePt t="30353" x="7000875" y="3875088"/>
          <p14:tracePt t="30354" x="6985000" y="3875088"/>
          <p14:tracePt t="30355" x="6969125" y="3875088"/>
          <p14:tracePt t="30356" x="6945313" y="3875088"/>
          <p14:tracePt t="30357" x="6913563" y="3875088"/>
          <p14:tracePt t="30358" x="6897688" y="3875088"/>
          <p14:tracePt t="30359" x="6881813" y="3875088"/>
          <p14:tracePt t="30360" x="6850063" y="3875088"/>
          <p14:tracePt t="30361" x="6834188" y="3875088"/>
          <p14:tracePt t="30361" x="6810375" y="3867150"/>
          <p14:tracePt t="30363" x="6794500" y="3867150"/>
          <p14:tracePt t="30364" x="6777038" y="3867150"/>
          <p14:tracePt t="30365" x="6753225" y="3867150"/>
          <p14:tracePt t="30365" x="6721475" y="3867150"/>
          <p14:tracePt t="30367" x="6705600" y="3867150"/>
          <p14:tracePt t="30368" x="6689725" y="3867150"/>
          <p14:tracePt t="30369" x="6673850" y="3867150"/>
          <p14:tracePt t="30370" x="6650038" y="3867150"/>
          <p14:tracePt t="30371" x="6618288" y="3859213"/>
          <p14:tracePt t="30372" x="6602413" y="3859213"/>
          <p14:tracePt t="30373" x="6586538" y="3859213"/>
          <p14:tracePt t="30374" x="6562725" y="3859213"/>
          <p14:tracePt t="30375" x="6546850" y="3859213"/>
          <p14:tracePt t="30376" x="6530975" y="3859213"/>
          <p14:tracePt t="30377" x="6523038" y="3859213"/>
          <p14:tracePt t="30378" x="6507163" y="3859213"/>
          <p14:tracePt t="30379" x="6483350" y="3851275"/>
          <p14:tracePt t="30380" x="6467475" y="3851275"/>
          <p14:tracePt t="30381" x="6451600" y="3851275"/>
          <p14:tracePt t="30381" x="6426200" y="3851275"/>
          <p14:tracePt t="30383" x="6410325" y="3851275"/>
          <p14:tracePt t="30384" x="6402388" y="3851275"/>
          <p14:tracePt t="30385" x="6386513" y="3851275"/>
          <p14:tracePt t="30386" x="6362700" y="3851275"/>
          <p14:tracePt t="30387" x="6354763" y="3851275"/>
          <p14:tracePt t="30388" x="6338888" y="3851275"/>
          <p14:tracePt t="30388" x="6330950" y="3851275"/>
          <p14:tracePt t="30390" x="6323013" y="3851275"/>
          <p14:tracePt t="30391" x="6315075" y="3851275"/>
          <p14:tracePt t="30392" x="6299200" y="3851275"/>
          <p14:tracePt t="30393" x="6291263" y="3851275"/>
          <p14:tracePt t="30394" x="6283325" y="3843338"/>
          <p14:tracePt t="30395" x="6275388" y="3843338"/>
          <p14:tracePt t="30396" x="6267450" y="3843338"/>
          <p14:tracePt t="30398" x="6259513" y="3843338"/>
          <p14:tracePt t="30400" x="6251575" y="3843338"/>
          <p14:tracePt t="30402" x="6243638" y="3843338"/>
          <p14:tracePt t="30405" x="6235700" y="3843338"/>
          <p14:tracePt t="30409" x="6227763" y="3843338"/>
          <p14:tracePt t="30417" x="6219825" y="3843338"/>
          <p14:tracePt t="30439" x="6211888" y="3843338"/>
          <p14:tracePt t="30446" x="6211888" y="3835400"/>
          <p14:tracePt t="30456" x="6211888" y="3827463"/>
          <p14:tracePt t="30463" x="6211888" y="3819525"/>
          <p14:tracePt t="30473" x="6219825" y="3819525"/>
          <p14:tracePt t="30481" x="6219825" y="3811588"/>
          <p14:tracePt t="30505" x="6227763" y="3811588"/>
          <p14:tracePt t="30512" x="6227763" y="3803650"/>
          <p14:tracePt t="30575" x="6227763" y="3811588"/>
          <p14:tracePt t="30576" x="6235700" y="3811588"/>
          <p14:tracePt t="30579" x="6235700" y="3819525"/>
          <p14:tracePt t="30585" x="6243638" y="3827463"/>
          <p14:tracePt t="30588" x="6243638" y="3835400"/>
          <p14:tracePt t="30594" x="6251575" y="3843338"/>
          <p14:tracePt t="30597" x="6251575" y="3851275"/>
          <p14:tracePt t="30603" x="6259513" y="3859213"/>
          <p14:tracePt t="30607" x="6259513" y="3867150"/>
          <p14:tracePt t="30612" x="6259513" y="3875088"/>
          <p14:tracePt t="30616" x="6267450" y="3875088"/>
          <p14:tracePt t="30618" x="6267450" y="3883025"/>
          <p14:tracePt t="30629" x="6267450" y="3890963"/>
          <p14:tracePt t="30639" x="6275388" y="3890963"/>
          <p14:tracePt t="30643" x="6275388" y="3898900"/>
          <p14:tracePt t="30649" x="6275388" y="3906838"/>
          <p14:tracePt t="30651" x="6283325" y="3906838"/>
          <p14:tracePt t="30656" x="6283325" y="3914775"/>
          <p14:tracePt t="30657" x="6291263" y="3914775"/>
          <p14:tracePt t="30662" x="6299200" y="3922713"/>
          <p14:tracePt t="30663" x="6307138" y="3922713"/>
          <p14:tracePt t="30665" x="6307138" y="3930650"/>
          <p14:tracePt t="30666" x="6315075" y="3930650"/>
          <p14:tracePt t="30668" x="6323013" y="3930650"/>
          <p14:tracePt t="30670" x="6330950" y="3938588"/>
          <p14:tracePt t="30672" x="6338888" y="3938588"/>
          <p14:tracePt t="30674" x="6346825" y="3938588"/>
          <p14:tracePt t="30676" x="6346825" y="3948113"/>
          <p14:tracePt t="30677" x="6354763" y="3948113"/>
          <p14:tracePt t="30679" x="6362700" y="3948113"/>
          <p14:tracePt t="30681" x="6370638" y="3948113"/>
          <p14:tracePt t="30682" x="6370638" y="3956050"/>
          <p14:tracePt t="30683" x="6378575" y="3956050"/>
          <p14:tracePt t="30686" x="6386513" y="3956050"/>
          <p14:tracePt t="30688" x="6394450" y="3963988"/>
          <p14:tracePt t="30691" x="6402388" y="3963988"/>
          <p14:tracePt t="30693" x="6410325" y="3963988"/>
          <p14:tracePt t="30694" x="6410325" y="3971925"/>
          <p14:tracePt t="30696" x="6418263" y="3971925"/>
          <p14:tracePt t="30703" x="6426200" y="3971925"/>
          <p14:tracePt t="30706" x="6426200" y="3979863"/>
          <p14:tracePt t="30711" x="6434138" y="3979863"/>
          <p14:tracePt t="30729" x="6434138" y="3987800"/>
          <p14:tracePt t="30742" x="6442075" y="3987800"/>
          <p14:tracePt t="30753" x="6442075" y="3995738"/>
          <p14:tracePt t="30784" x="6442075" y="4003675"/>
          <p14:tracePt t="30894" x="6442075" y="3995738"/>
          <p14:tracePt t="30900" x="6442075" y="3987800"/>
          <p14:tracePt t="30904" x="6434138" y="3979863"/>
          <p14:tracePt t="30909" x="6434138" y="3971925"/>
          <p14:tracePt t="30914" x="6434138" y="3963988"/>
          <p14:tracePt t="30918" x="6426200" y="3956050"/>
          <p14:tracePt t="30922" x="6426200" y="3948113"/>
          <p14:tracePt t="30926" x="6426200" y="3938588"/>
          <p14:tracePt t="30931" x="6426200" y="3930650"/>
          <p14:tracePt t="30934" x="6418263" y="3922713"/>
          <p14:tracePt t="30936" x="6418263" y="3914775"/>
          <p14:tracePt t="30939" x="6418263" y="3906838"/>
          <p14:tracePt t="30941" x="6418263" y="3890963"/>
          <p14:tracePt t="30944" x="6418263" y="3883025"/>
          <p14:tracePt t="30947" x="6418263" y="3867150"/>
          <p14:tracePt t="30949" x="6418263" y="3859213"/>
          <p14:tracePt t="30951" x="6418263" y="3851275"/>
          <p14:tracePt t="30953" x="6418263" y="3843338"/>
          <p14:tracePt t="30955" x="6418263" y="3835400"/>
          <p14:tracePt t="30956" x="6418263" y="3827463"/>
          <p14:tracePt t="30958" x="6418263" y="3819525"/>
          <p14:tracePt t="30960" x="6418263" y="3811588"/>
          <p14:tracePt t="30962" x="6418263" y="3803650"/>
          <p14:tracePt t="30964" x="6410325" y="3795713"/>
          <p14:tracePt t="30965" x="6410325" y="3787775"/>
          <p14:tracePt t="30967" x="6410325" y="3771900"/>
          <p14:tracePt t="30968" x="6410325" y="3763963"/>
          <p14:tracePt t="30970" x="6410325" y="3756025"/>
          <p14:tracePt t="30971" x="6410325" y="3748088"/>
          <p14:tracePt t="30973" x="6410325" y="3740150"/>
          <p14:tracePt t="30974" x="6410325" y="3732213"/>
          <p14:tracePt t="30976" x="6410325" y="3724275"/>
          <p14:tracePt t="30979" x="6410325" y="3716338"/>
          <p14:tracePt t="30980" x="6410325" y="3708400"/>
          <p14:tracePt t="30981" x="6410325" y="3700463"/>
          <p14:tracePt t="30983" x="6410325" y="3692525"/>
          <p14:tracePt t="30985" x="6410325" y="3684588"/>
          <p14:tracePt t="30987" x="6410325" y="3676650"/>
          <p14:tracePt t="30988" x="6410325" y="3668713"/>
          <p14:tracePt t="30990" x="6410325" y="3660775"/>
          <p14:tracePt t="30992" x="6410325" y="3652838"/>
          <p14:tracePt t="30995" x="6410325" y="3644900"/>
          <p14:tracePt t="30996" x="6410325" y="3636963"/>
          <p14:tracePt t="30997" x="6410325" y="3629025"/>
          <p14:tracePt t="30999" x="6410325" y="3621088"/>
          <p14:tracePt t="31001" x="6418263" y="3613150"/>
          <p14:tracePt t="31003" x="6418263" y="3605213"/>
          <p14:tracePt t="31004" x="6418263" y="3595688"/>
          <p14:tracePt t="31006" x="6418263" y="3587750"/>
          <p14:tracePt t="31008" x="6418263" y="3579813"/>
          <p14:tracePt t="31010" x="6418263" y="3571875"/>
          <p14:tracePt t="31012" x="6426200" y="3563938"/>
          <p14:tracePt t="31013" x="6426200" y="3556000"/>
          <p14:tracePt t="31015" x="6426200" y="3548063"/>
          <p14:tracePt t="31016" x="6426200" y="3540125"/>
          <p14:tracePt t="31018" x="6426200" y="3532188"/>
          <p14:tracePt t="31019" x="6434138" y="3532188"/>
          <p14:tracePt t="31020" x="6434138" y="3524250"/>
          <p14:tracePt t="31021" x="6434138" y="3516313"/>
          <p14:tracePt t="31023" x="6434138" y="3508375"/>
          <p14:tracePt t="31024" x="6434138" y="3500438"/>
          <p14:tracePt t="31026" x="6451600" y="3476625"/>
          <p14:tracePt t="31027" x="6451600" y="3468688"/>
          <p14:tracePt t="31030" x="6459538" y="3444875"/>
          <p14:tracePt t="31031" x="6459538" y="3436938"/>
          <p14:tracePt t="31032" x="6467475" y="3436938"/>
          <p14:tracePt t="31034" x="6467475" y="3421063"/>
          <p14:tracePt t="31035" x="6467475" y="3413125"/>
          <p14:tracePt t="31036" x="6475413" y="3413125"/>
          <p14:tracePt t="31037" x="6475413" y="3405188"/>
          <p14:tracePt t="31038" x="6475413" y="3397250"/>
          <p14:tracePt t="31039" x="6475413" y="3389313"/>
          <p14:tracePt t="31040" x="6483350" y="3389313"/>
          <p14:tracePt t="31041" x="6483350" y="3381375"/>
          <p14:tracePt t="31042" x="6483350" y="3373438"/>
          <p14:tracePt t="31043" x="6483350" y="3365500"/>
          <p14:tracePt t="31045" x="6491288" y="3357563"/>
          <p14:tracePt t="31046" x="6491288" y="3349625"/>
          <p14:tracePt t="31048" x="6491288" y="3341688"/>
          <p14:tracePt t="31049" x="6491288" y="3333750"/>
          <p14:tracePt t="31050" x="6499225" y="3333750"/>
          <p14:tracePt t="31051" x="6499225" y="3325813"/>
          <p14:tracePt t="31052" x="6499225" y="3317875"/>
          <p14:tracePt t="31053" x="6499225" y="3309938"/>
          <p14:tracePt t="31055" x="6507163" y="3302000"/>
          <p14:tracePt t="31056" x="6507163" y="3294063"/>
          <p14:tracePt t="31058" x="6507163" y="3286125"/>
          <p14:tracePt t="31059" x="6507163" y="3278188"/>
          <p14:tracePt t="31060" x="6515100" y="3270250"/>
          <p14:tracePt t="31062" x="6515100" y="3262313"/>
          <p14:tracePt t="31063" x="6515100" y="3252788"/>
          <p14:tracePt t="31064" x="6515100" y="3244850"/>
          <p14:tracePt t="31065" x="6515100" y="3236913"/>
          <p14:tracePt t="31067" x="6523038" y="3228975"/>
          <p14:tracePt t="31069" x="6523038" y="3221038"/>
          <p14:tracePt t="31070" x="6523038" y="3213100"/>
          <p14:tracePt t="31072" x="6523038" y="3205163"/>
          <p14:tracePt t="31073" x="6523038" y="3197225"/>
          <p14:tracePt t="31075" x="6523038" y="3189288"/>
          <p14:tracePt t="31076" x="6523038" y="3181350"/>
          <p14:tracePt t="31078" x="6530975" y="3173413"/>
          <p14:tracePt t="31079" x="6530975" y="3157538"/>
          <p14:tracePt t="31081" x="6530975" y="3149600"/>
          <p14:tracePt t="31083" x="6530975" y="3141663"/>
          <p14:tracePt t="31084" x="6530975" y="3133725"/>
          <p14:tracePt t="31086" x="6530975" y="3125788"/>
          <p14:tracePt t="31088" x="6530975" y="3117850"/>
          <p14:tracePt t="31089" x="6530975" y="3109913"/>
          <p14:tracePt t="31091" x="6530975" y="3101975"/>
          <p14:tracePt t="31093" x="6530975" y="3094038"/>
          <p14:tracePt t="31095" x="6530975" y="3086100"/>
          <p14:tracePt t="31099" x="6530975" y="3078163"/>
          <p14:tracePt t="31102" x="6530975" y="3070225"/>
          <p14:tracePt t="31105" x="6530975" y="3062288"/>
          <p14:tracePt t="31109" x="6530975" y="3054350"/>
          <p14:tracePt t="31113" x="6530975" y="3046413"/>
          <p14:tracePt t="31119" x="6530975" y="3038475"/>
          <p14:tracePt t="31127" x="6530975" y="3030538"/>
          <p14:tracePt t="31141" x="6530975" y="3022600"/>
          <p14:tracePt t="31145" x="6523038" y="3022600"/>
          <p14:tracePt t="31173" x="6523038" y="3014663"/>
          <p14:tracePt t="31517" x="6523038" y="3070225"/>
          <p14:tracePt t="31524" x="6538913" y="3197225"/>
          <p14:tracePt t="31530" x="6562725" y="3325813"/>
          <p14:tracePt t="31536" x="6570663" y="3436938"/>
          <p14:tracePt t="31541" x="6570663" y="3516313"/>
          <p14:tracePt t="31545" x="6578600" y="3587750"/>
          <p14:tracePt t="31548" x="6578600" y="3613150"/>
          <p14:tracePt t="31549" x="6578600" y="3636963"/>
          <p14:tracePt t="31551" x="6578600" y="3660775"/>
          <p14:tracePt t="31553" x="6578600" y="3676650"/>
          <p14:tracePt t="31555" x="6578600" y="3700463"/>
          <p14:tracePt t="31557" x="6586538" y="3716338"/>
          <p14:tracePt t="31561" x="6586538" y="3732213"/>
          <p14:tracePt t="31562" x="6586538" y="3740150"/>
          <p14:tracePt t="31565" x="6586538" y="3748088"/>
          <p14:tracePt t="31566" x="6594475" y="3756025"/>
          <p14:tracePt t="31568" x="6594475" y="3771900"/>
          <p14:tracePt t="31569" x="6594475" y="3779838"/>
          <p14:tracePt t="31571" x="6602413" y="3787775"/>
          <p14:tracePt t="31572" x="6602413" y="3795713"/>
          <p14:tracePt t="31574" x="6610350" y="3803650"/>
          <p14:tracePt t="31575" x="6610350" y="3811588"/>
          <p14:tracePt t="31580" x="6618288" y="3835400"/>
          <p14:tracePt t="31580" x="6626225" y="3835400"/>
          <p14:tracePt t="31582" x="6626225" y="3843338"/>
          <p14:tracePt t="31583" x="6634163" y="3851275"/>
          <p14:tracePt t="31587" x="6642100" y="3859213"/>
          <p14:tracePt t="31589" x="6650038" y="3867150"/>
          <p14:tracePt t="31591" x="6650038" y="3875088"/>
          <p14:tracePt t="31592" x="6657975" y="3875088"/>
          <p14:tracePt t="31593" x="6657975" y="3883025"/>
          <p14:tracePt t="31595" x="6665913" y="3883025"/>
          <p14:tracePt t="31596" x="6665913" y="3890963"/>
          <p14:tracePt t="31598" x="6673850" y="3890963"/>
          <p14:tracePt t="31599" x="6673850" y="3898900"/>
          <p14:tracePt t="31603" x="6689725" y="3898900"/>
          <p14:tracePt t="31604" x="6689725" y="3906838"/>
          <p14:tracePt t="31612" x="6697663" y="3906838"/>
          <p14:tracePt t="31618" x="6697663" y="3914775"/>
          <p14:tracePt t="31627" x="6705600" y="3914775"/>
          <p14:tracePt t="31731" x="6697663" y="3906838"/>
          <p14:tracePt t="31739" x="6681788" y="3898900"/>
          <p14:tracePt t="31746" x="6681788" y="3890963"/>
          <p14:tracePt t="31755" x="6673850" y="3883025"/>
          <p14:tracePt t="31761" x="6673850" y="3875088"/>
          <p14:tracePt t="31767" x="6673850" y="3867150"/>
          <p14:tracePt t="31773" x="6673850" y="3859213"/>
          <p14:tracePt t="31781" x="6673850" y="3851275"/>
          <p14:tracePt t="31784" x="6673850" y="3843338"/>
          <p14:tracePt t="31790" x="6673850" y="3835400"/>
          <p14:tracePt t="31796" x="6689725" y="3827463"/>
          <p14:tracePt t="31811" x="6689725" y="3819525"/>
          <p14:tracePt t="31844" x="6689725" y="3811588"/>
          <p14:tracePt t="32039" x="6697663" y="3811588"/>
          <p14:tracePt t="32179" x="6705600" y="3811588"/>
          <p14:tracePt t="32189" x="6729413" y="3811588"/>
          <p14:tracePt t="32194" x="6737350" y="3811588"/>
          <p14:tracePt t="32197" x="6745288" y="3811588"/>
          <p14:tracePt t="32206" x="6769100" y="3811588"/>
          <p14:tracePt t="32209" x="6777038" y="3811588"/>
          <p14:tracePt t="32213" x="6784975" y="3811588"/>
          <p14:tracePt t="32216" x="6794500" y="3811588"/>
          <p14:tracePt t="32220" x="6802438" y="3811588"/>
          <p14:tracePt t="32224" x="6810375" y="3811588"/>
          <p14:tracePt t="32227" x="6818313" y="3811588"/>
          <p14:tracePt t="32236" x="6826250" y="3811588"/>
          <p14:tracePt t="32252" x="6834188" y="3811588"/>
          <p14:tracePt t="32283" x="6842125" y="3811588"/>
          <p14:tracePt t="32460" x="6850063" y="3811588"/>
          <p14:tracePt t="32476" x="6858000" y="3811588"/>
          <p14:tracePt t="32485" x="6858000" y="3803650"/>
          <p14:tracePt t="32492" x="6865938" y="3803650"/>
          <p14:tracePt t="32515" x="6865938" y="3795713"/>
          <p14:tracePt t="32522" x="6873875" y="3795713"/>
          <p14:tracePt t="32669" x="6881813" y="3795713"/>
          <p14:tracePt t="32681" x="6889750" y="3795713"/>
          <p14:tracePt t="32689" x="6889750" y="3787775"/>
          <p14:tracePt t="32694" x="6897688" y="3787775"/>
          <p14:tracePt t="32706" x="6905625" y="3787775"/>
          <p14:tracePt t="32719" x="6913563" y="3779838"/>
          <p14:tracePt t="32752" x="6921500" y="3779838"/>
          <p14:tracePt t="32783" x="6929438" y="3771900"/>
          <p14:tracePt t="32798" x="6937375" y="3763963"/>
          <p14:tracePt t="32827" x="6937375" y="3756025"/>
          <p14:tracePt t="32829" x="6945313" y="3756025"/>
          <p14:tracePt t="32915" x="6937375" y="3756025"/>
          <p14:tracePt t="32916" x="6929438" y="3756025"/>
          <p14:tracePt t="32919" x="6921500" y="3756025"/>
          <p14:tracePt t="32921" x="6913563" y="3756025"/>
          <p14:tracePt t="32923" x="6905625" y="3756025"/>
          <p14:tracePt t="32926" x="6897688" y="3756025"/>
          <p14:tracePt t="32932" x="6873875" y="3756025"/>
          <p14:tracePt t="32937" x="6850063" y="3756025"/>
          <p14:tracePt t="32942" x="6826250" y="3756025"/>
          <p14:tracePt t="32947" x="6802438" y="3756025"/>
          <p14:tracePt t="32953" x="6769100" y="3756025"/>
          <p14:tracePt t="32956" x="6753225" y="3756025"/>
          <p14:tracePt t="32958" x="6745288" y="3756025"/>
          <p14:tracePt t="32962" x="6729413" y="3763963"/>
          <p14:tracePt t="32964" x="6721475" y="3763963"/>
          <p14:tracePt t="32968" x="6713538" y="3763963"/>
          <p14:tracePt t="32973" x="6705600" y="3763963"/>
          <p14:tracePt t="32987" x="6697663" y="3763963"/>
          <p14:tracePt t="33019" x="6681788" y="3763963"/>
          <p14:tracePt t="33149" x="6689725" y="3771900"/>
          <p14:tracePt t="33166" x="6697663" y="3771900"/>
          <p14:tracePt t="33177" x="6697663" y="3779838"/>
          <p14:tracePt t="33185" x="6705600" y="3779838"/>
          <p14:tracePt t="33201" x="6713538" y="3787775"/>
          <p14:tracePt t="33211" x="6721475" y="3787775"/>
          <p14:tracePt t="33215" x="6729413" y="3787775"/>
          <p14:tracePt t="33220" x="6737350" y="3795713"/>
          <p14:tracePt t="33224" x="6745288" y="3795713"/>
          <p14:tracePt t="33229" x="6753225" y="3795713"/>
          <p14:tracePt t="33231" x="6761163" y="3795713"/>
          <p14:tracePt t="33235" x="6769100" y="3795713"/>
          <p14:tracePt t="33239" x="6777038" y="3795713"/>
          <p14:tracePt t="33242" x="6784975" y="3795713"/>
          <p14:tracePt t="33246" x="6794500" y="3795713"/>
          <p14:tracePt t="33249" x="6802438" y="3795713"/>
          <p14:tracePt t="33253" x="6810375" y="3795713"/>
          <p14:tracePt t="33257" x="6818313" y="3795713"/>
          <p14:tracePt t="33261" x="6826250" y="3795713"/>
          <p14:tracePt t="33265" x="6834188" y="3795713"/>
          <p14:tracePt t="33269" x="6842125" y="3795713"/>
          <p14:tracePt t="33271" x="6842125" y="3787775"/>
          <p14:tracePt t="33274" x="6850063" y="3787775"/>
          <p14:tracePt t="33276" x="6858000" y="3787775"/>
          <p14:tracePt t="33278" x="6865938" y="3779838"/>
          <p14:tracePt t="33280" x="6873875" y="3779838"/>
          <p14:tracePt t="33282" x="6881813" y="3779838"/>
          <p14:tracePt t="33284" x="6889750" y="3771900"/>
          <p14:tracePt t="33286" x="6897688" y="3771900"/>
          <p14:tracePt t="33288" x="6905625" y="3771900"/>
          <p14:tracePt t="33290" x="6913563" y="3763963"/>
          <p14:tracePt t="33293" x="6921500" y="3763963"/>
          <p14:tracePt t="33296" x="6929438" y="3763963"/>
          <p14:tracePt t="33298" x="6937375" y="3756025"/>
          <p14:tracePt t="33301" x="6945313" y="3756025"/>
          <p14:tracePt t="33304" x="6953250" y="3756025"/>
          <p14:tracePt t="33307" x="6961188" y="3756025"/>
          <p14:tracePt t="33315" x="6969125" y="3756025"/>
          <p14:tracePt t="33318" x="6969125" y="3748088"/>
          <p14:tracePt t="33321" x="6977063" y="3748088"/>
          <p14:tracePt t="33330" x="6985000" y="3748088"/>
          <p14:tracePt t="33346" x="6992938" y="3748088"/>
          <p14:tracePt t="33454" x="6992938" y="3740150"/>
          <p14:tracePt t="33461" x="7000875" y="3732213"/>
          <p14:tracePt t="33470" x="7008813" y="3724275"/>
          <p14:tracePt t="33477" x="7016750" y="3716338"/>
          <p14:tracePt t="33484" x="7032625" y="3716338"/>
          <p14:tracePt t="33485" x="7032625" y="3708400"/>
          <p14:tracePt t="33491" x="7040563" y="3708400"/>
          <p14:tracePt t="33495" x="7040563" y="3700463"/>
          <p14:tracePt t="33505" x="7048500" y="3700463"/>
          <p14:tracePt t="33522" x="7048500" y="3692525"/>
          <p14:tracePt t="33526" x="7056438" y="3692525"/>
          <p14:tracePt t="33544" x="7064375" y="3692525"/>
          <p14:tracePt t="33547" x="7064375" y="3684588"/>
          <p14:tracePt t="33552" x="7072313" y="3684588"/>
          <p14:tracePt t="33558" x="7080250" y="3676650"/>
          <p14:tracePt t="33564" x="7088188" y="3676650"/>
          <p14:tracePt t="33567" x="7088188" y="3668713"/>
          <p14:tracePt t="33569" x="7096125" y="3668713"/>
          <p14:tracePt t="33574" x="7104063" y="3668713"/>
          <p14:tracePt t="33576" x="7104063" y="3660775"/>
          <p14:tracePt t="33581" x="7112000" y="3660775"/>
          <p14:tracePt t="33586" x="7119938" y="3652838"/>
          <p14:tracePt t="33594" x="7127875" y="3652838"/>
          <p14:tracePt t="33597" x="7127875" y="3644900"/>
          <p14:tracePt t="33599" x="7135813" y="3644900"/>
          <p14:tracePt t="33607" x="7145338" y="3636963"/>
          <p14:tracePt t="33615" x="7153275" y="3636963"/>
          <p14:tracePt t="33618" x="7153275" y="3629025"/>
          <p14:tracePt t="33622" x="7161213" y="3629025"/>
          <p14:tracePt t="33632" x="7169150" y="3629025"/>
          <p14:tracePt t="33633" x="7169150" y="3613150"/>
          <p14:tracePt t="33641" x="7177088" y="3613150"/>
          <p14:tracePt t="33650" x="7185025" y="3605213"/>
          <p14:tracePt t="33660" x="7192963" y="3605213"/>
          <p14:tracePt t="33669" x="7200900" y="3605213"/>
          <p14:tracePt t="33670" x="7200900" y="3595688"/>
          <p14:tracePt t="33678" x="7208838" y="3595688"/>
          <p14:tracePt t="33682" x="7208838" y="3587750"/>
          <p14:tracePt t="33685" x="7216775" y="3587750"/>
          <p14:tracePt t="33691" x="7224713" y="3579813"/>
          <p14:tracePt t="33699" x="7232650" y="3571875"/>
          <p14:tracePt t="33705" x="7240588" y="3571875"/>
          <p14:tracePt t="33706" x="7240588" y="3563938"/>
          <p14:tracePt t="33712" x="7248525" y="3563938"/>
          <p14:tracePt t="33723" x="7256463" y="3556000"/>
          <p14:tracePt t="33740" x="7264400" y="3556000"/>
          <p14:tracePt t="33754" x="7264400" y="3548063"/>
          <p14:tracePt t="33757" x="7272338" y="3548063"/>
          <p14:tracePt t="33780" x="7280275" y="3548063"/>
          <p14:tracePt t="33786" x="7280275" y="3540125"/>
          <p14:tracePt t="33796" x="7288213" y="3540125"/>
          <p14:tracePt t="33807" x="7296150" y="3540125"/>
          <p14:tracePt t="33815" x="7296150" y="3532188"/>
          <p14:tracePt t="33816" x="7304088" y="3532188"/>
          <p14:tracePt t="33826" x="7312025" y="3532188"/>
          <p14:tracePt t="33834" x="7312025" y="3524250"/>
          <p14:tracePt t="33836" x="7319963" y="3524250"/>
          <p14:tracePt t="33848" x="7327900" y="3524250"/>
          <p14:tracePt t="33849" x="7327900" y="3516313"/>
          <p14:tracePt t="33861" x="7335838" y="3516313"/>
          <p14:tracePt t="33866" x="7335838" y="3508375"/>
          <p14:tracePt t="33875" x="7343775" y="3508375"/>
          <p14:tracePt t="33896" x="7359650" y="3500438"/>
          <p14:tracePt t="33900" x="7375525" y="3492500"/>
          <p14:tracePt t="33905" x="7383463" y="3492500"/>
          <p14:tracePt t="33909" x="7391400" y="3492500"/>
          <p14:tracePt t="33911" x="7391400" y="3484563"/>
          <p14:tracePt t="33914" x="7399338" y="3484563"/>
          <p14:tracePt t="33919" x="7407275" y="3484563"/>
          <p14:tracePt t="33923" x="7415213" y="3476625"/>
          <p14:tracePt t="33929" x="7423150" y="3476625"/>
          <p14:tracePt t="33933" x="7431088" y="3468688"/>
          <p14:tracePt t="33937" x="7439025" y="3468688"/>
          <p14:tracePt t="33942" x="7446963" y="3468688"/>
          <p14:tracePt t="33945" x="7446963" y="3460750"/>
          <p14:tracePt t="33947" x="7454900" y="3460750"/>
          <p14:tracePt t="33954" x="7462838" y="3452813"/>
          <p14:tracePt t="33959" x="7470775" y="3452813"/>
          <p14:tracePt t="33964" x="7470775" y="3444875"/>
          <p14:tracePt t="33967" x="7478713" y="3444875"/>
          <p14:tracePt t="33975" x="7486650" y="3436938"/>
          <p14:tracePt t="33983" x="7496175" y="3436938"/>
          <p14:tracePt t="33986" x="7496175" y="3429000"/>
          <p14:tracePt t="33991" x="7504113" y="3429000"/>
          <p14:tracePt t="33999" x="7512050" y="3421063"/>
          <p14:tracePt t="34004" x="7519988" y="3421063"/>
          <p14:tracePt t="34010" x="7527925" y="3421063"/>
          <p14:tracePt t="34013" x="7527925" y="3413125"/>
          <p14:tracePt t="34016" x="7535863" y="3413125"/>
          <p14:tracePt t="34021" x="7543800" y="3413125"/>
          <p14:tracePt t="34025" x="7543800" y="3405188"/>
          <p14:tracePt t="34026" x="7551738" y="3405188"/>
          <p14:tracePt t="34032" x="7559675" y="3405188"/>
          <p14:tracePt t="34037" x="7567613" y="3397250"/>
          <p14:tracePt t="34042" x="7575550" y="3397250"/>
          <p14:tracePt t="34048" x="7583488" y="3389313"/>
          <p14:tracePt t="34052" x="7591425" y="3389313"/>
          <p14:tracePt t="34058" x="7599363" y="3381375"/>
          <p14:tracePt t="34063" x="7607300" y="3381375"/>
          <p14:tracePt t="34067" x="7615238" y="3381375"/>
          <p14:tracePt t="34069" x="7615238" y="3373438"/>
          <p14:tracePt t="34072" x="7623175" y="3373438"/>
          <p14:tracePt t="34077" x="7631113" y="3365500"/>
          <p14:tracePt t="34083" x="7639050" y="3365500"/>
          <p14:tracePt t="34089" x="7646988" y="3357563"/>
          <p14:tracePt t="34109" x="7646988" y="3349625"/>
          <p14:tracePt t="34113" x="7654925" y="3349625"/>
          <p14:tracePt t="34121" x="7662863" y="3349625"/>
          <p14:tracePt t="34130" x="7670800" y="3349625"/>
          <p14:tracePt t="34132" x="7670800" y="3341688"/>
          <p14:tracePt t="34137" x="7678738" y="3341688"/>
          <p14:tracePt t="34144" x="7686675" y="3341688"/>
          <p14:tracePt t="34152" x="7694613" y="3333750"/>
          <p14:tracePt t="34160" x="7710488" y="3333750"/>
          <p14:tracePt t="34171" x="7718425" y="3333750"/>
          <p14:tracePt t="34183" x="7718425" y="3325813"/>
          <p14:tracePt t="34186" x="7726363" y="3325813"/>
          <p14:tracePt t="34213" x="7734300" y="3325813"/>
          <p14:tracePt t="34227" x="7742238" y="3325813"/>
          <p14:tracePt t="34231" x="7750175" y="3325813"/>
          <p14:tracePt t="34235" x="7758113" y="3325813"/>
          <p14:tracePt t="34241" x="7766050" y="3317875"/>
          <p14:tracePt t="34244" x="7773988" y="3317875"/>
          <p14:tracePt t="34247" x="7781925" y="3317875"/>
          <p14:tracePt t="34251" x="7789863" y="3317875"/>
          <p14:tracePt t="34255" x="7797800" y="3317875"/>
          <p14:tracePt t="34258" x="7805738" y="3309938"/>
          <p14:tracePt t="34263" x="7813675" y="3309938"/>
          <p14:tracePt t="34267" x="7821613" y="3309938"/>
          <p14:tracePt t="34271" x="7829550" y="3309938"/>
          <p14:tracePt t="34277" x="7839075" y="3302000"/>
          <p14:tracePt t="34281" x="7847013" y="3302000"/>
          <p14:tracePt t="34286" x="7854950" y="3302000"/>
          <p14:tracePt t="34293" x="7862888" y="3294063"/>
          <p14:tracePt t="34300" x="7870825" y="3294063"/>
          <p14:tracePt t="34307" x="7878763" y="3294063"/>
          <p14:tracePt t="34315" x="7886700" y="3294063"/>
          <p14:tracePt t="34321" x="7894638" y="3294063"/>
          <p14:tracePt t="34327" x="7902575" y="3294063"/>
          <p14:tracePt t="34331" x="7910513" y="3294063"/>
          <p14:tracePt t="34333" x="7910513" y="3286125"/>
          <p14:tracePt t="34336" x="7918450" y="3286125"/>
          <p14:tracePt t="34340" x="7926388" y="3286125"/>
          <p14:tracePt t="34344" x="7934325" y="3286125"/>
          <p14:tracePt t="34347" x="7942263" y="3270250"/>
          <p14:tracePt t="34352" x="7950200" y="3270250"/>
          <p14:tracePt t="34355" x="7958138" y="3270250"/>
          <p14:tracePt t="34358" x="7966075" y="3262313"/>
          <p14:tracePt t="34364" x="7974013" y="3262313"/>
          <p14:tracePt t="34367" x="7981950" y="3252788"/>
          <p14:tracePt t="34370" x="7989888" y="3252788"/>
          <p14:tracePt t="34375" x="7997825" y="3244850"/>
          <p14:tracePt t="34378" x="8005763" y="3244850"/>
          <p14:tracePt t="34380" x="8005763" y="3236913"/>
          <p14:tracePt t="34383" x="8013700" y="3236913"/>
          <p14:tracePt t="34386" x="8021638" y="3236913"/>
          <p14:tracePt t="34388" x="8029575" y="3228975"/>
          <p14:tracePt t="34395" x="8037513" y="3221038"/>
          <p14:tracePt t="34399" x="8053388" y="3221038"/>
          <p14:tracePt t="34402" x="8061325" y="3213100"/>
          <p14:tracePt t="34409" x="8069263" y="3205163"/>
          <p14:tracePt t="34414" x="8077200" y="3205163"/>
          <p14:tracePt t="34417" x="8077200" y="3197225"/>
          <p14:tracePt t="34420" x="8085138" y="3197225"/>
          <p14:tracePt t="34427" x="8093075" y="3197225"/>
          <p14:tracePt t="34431" x="8093075" y="3189288"/>
          <p14:tracePt t="34433" x="8101013" y="3189288"/>
          <p14:tracePt t="34440" x="8108950" y="3189288"/>
          <p14:tracePt t="34442" x="8108950" y="3181350"/>
          <p14:tracePt t="34447" x="8116888" y="3181350"/>
          <p14:tracePt t="34454" x="8124825" y="3181350"/>
          <p14:tracePt t="34458" x="8124825" y="3173413"/>
          <p14:tracePt t="34459" x="8132763" y="3173413"/>
          <p14:tracePt t="34466" x="8140700" y="3173413"/>
          <p14:tracePt t="34472" x="8148638" y="3165475"/>
          <p14:tracePt t="34477" x="8156575" y="3165475"/>
          <p14:tracePt t="34482" x="8164513" y="3165475"/>
          <p14:tracePt t="34488" x="8172450" y="3157538"/>
          <p14:tracePt t="34494" x="8180388" y="3157538"/>
          <p14:tracePt t="34500" x="8189913" y="3157538"/>
          <p14:tracePt t="34511" x="8197850" y="3149600"/>
          <p14:tracePt t="34542" x="8205788" y="3149600"/>
          <p14:tracePt t="34566" x="8213725" y="3149600"/>
          <p14:tracePt t="34572" x="8221663" y="3149600"/>
          <p14:tracePt t="34577" x="8229600" y="3149600"/>
          <p14:tracePt t="34582" x="8237538" y="3149600"/>
          <p14:tracePt t="34588" x="8245475" y="3149600"/>
          <p14:tracePt t="34593" x="8253413" y="3149600"/>
          <p14:tracePt t="34598" x="8261350" y="3149600"/>
          <p14:tracePt t="34604" x="8269288" y="3149600"/>
          <p14:tracePt t="34609" x="8277225" y="3141663"/>
          <p14:tracePt t="34614" x="8285163" y="3141663"/>
          <p14:tracePt t="34620" x="8293100" y="3141663"/>
          <p14:tracePt t="34630" x="8293100" y="3133725"/>
          <p14:tracePt t="34636" x="8301038" y="3133725"/>
          <p14:tracePt t="34667" x="8308975" y="3133725"/>
          <p14:tracePt t="34704" x="8316913" y="3133725"/>
          <p14:tracePt t="34711" x="8324850" y="3133725"/>
          <p14:tracePt t="34722" x="8332788" y="3133725"/>
          <p14:tracePt t="34733" x="8332788" y="3125788"/>
          <p14:tracePt t="34754" x="8340725" y="3125788"/>
          <p14:tracePt t="34767" x="8348663" y="3125788"/>
          <p14:tracePt t="34773" x="8356600" y="3125788"/>
          <p14:tracePt t="34777" x="8364538" y="3125788"/>
          <p14:tracePt t="34779" x="8364538" y="3117850"/>
          <p14:tracePt t="34781" x="8372475" y="3117850"/>
          <p14:tracePt t="34787" x="8380413" y="3117850"/>
          <p14:tracePt t="34792" x="8396288" y="3117850"/>
          <p14:tracePt t="34795" x="8396288" y="3109913"/>
          <p14:tracePt t="34798" x="8404225" y="3109913"/>
          <p14:tracePt t="34805" x="8412163" y="3109913"/>
          <p14:tracePt t="34814" x="8420100" y="3109913"/>
          <p14:tracePt t="34821" x="8428038" y="3109913"/>
          <p14:tracePt t="34825" x="8428038" y="3101975"/>
          <p14:tracePt t="34837" x="8435975" y="3101975"/>
          <p14:tracePt t="34867" x="8443913" y="3101975"/>
          <p14:tracePt t="35401" x="8459788" y="3173413"/>
          <p14:tracePt t="35413" x="8499475" y="3302000"/>
          <p14:tracePt t="35424" x="8548688" y="3421063"/>
          <p14:tracePt t="35437" x="8588375" y="3484563"/>
          <p14:tracePt t="35445" x="8604250" y="3500438"/>
          <p14:tracePt t="35449" x="8612188" y="3508375"/>
          <p14:tracePt t="35452" x="8612188" y="3516313"/>
          <p14:tracePt t="35455" x="8620125" y="3516313"/>
          <p14:tracePt t="35463" x="8628063" y="3524250"/>
          <p14:tracePt t="35471" x="8628063" y="3532188"/>
          <p14:tracePt t="35481" x="8636000" y="3532188"/>
          <p14:tracePt t="35498" x="8636000" y="3540125"/>
          <p14:tracePt t="35701" x="8636000" y="3516313"/>
          <p14:tracePt t="35709" x="8612188" y="3476625"/>
          <p14:tracePt t="35716" x="8580438" y="3429000"/>
          <p14:tracePt t="35722" x="8548688" y="3381375"/>
          <p14:tracePt t="35726" x="8531225" y="3357563"/>
          <p14:tracePt t="35730" x="8515350" y="3333750"/>
          <p14:tracePt t="35734" x="8499475" y="3317875"/>
          <p14:tracePt t="35737" x="8483600" y="3294063"/>
          <p14:tracePt t="35739" x="8475663" y="3286125"/>
          <p14:tracePt t="35745" x="8451850" y="3252788"/>
          <p14:tracePt t="35747" x="8443913" y="3244850"/>
          <p14:tracePt t="35749" x="8435975" y="3236913"/>
          <p14:tracePt t="35751" x="8435975" y="3228975"/>
          <p14:tracePt t="35753" x="8428038" y="3221038"/>
          <p14:tracePt t="35756" x="8420100" y="3213100"/>
          <p14:tracePt t="35758" x="8420100" y="3205163"/>
          <p14:tracePt t="35760" x="8412163" y="3205163"/>
          <p14:tracePt t="35762" x="8412163" y="3197225"/>
          <p14:tracePt t="35767" x="8412163" y="3189288"/>
          <p14:tracePt t="35772" x="8404225" y="3181350"/>
          <p14:tracePt t="35775" x="8404225" y="3173413"/>
          <p14:tracePt t="35779" x="8396288" y="3173413"/>
          <p14:tracePt t="35781" x="8396288" y="3165475"/>
          <p14:tracePt t="35784" x="8396288" y="3157538"/>
          <p14:tracePt t="35787" x="8388350" y="3157538"/>
          <p14:tracePt t="35789" x="8388350" y="3149600"/>
          <p14:tracePt t="35792" x="8388350" y="3141663"/>
          <p14:tracePt t="35798" x="8388350" y="3133725"/>
          <p14:tracePt t="35799" x="8380413" y="3133725"/>
          <p14:tracePt t="35801" x="8380413" y="3125788"/>
          <p14:tracePt t="35805" x="8380413" y="3117850"/>
          <p14:tracePt t="35807" x="8372475" y="3117850"/>
          <p14:tracePt t="35809" x="8372475" y="3109913"/>
          <p14:tracePt t="35814" x="8364538" y="3101975"/>
          <p14:tracePt t="35818" x="8364538" y="3094038"/>
          <p14:tracePt t="35820" x="8356600" y="3094038"/>
          <p14:tracePt t="35822" x="8356600" y="3086100"/>
          <p14:tracePt t="35828" x="8348663" y="3078163"/>
          <p14:tracePt t="35832" x="8348663" y="3070225"/>
          <p14:tracePt t="35833" x="8340725" y="3070225"/>
          <p14:tracePt t="35838" x="8332788" y="3062288"/>
          <p14:tracePt t="35841" x="8332788" y="3054350"/>
          <p14:tracePt t="35843" x="8316913" y="3054350"/>
          <p14:tracePt t="35846" x="8316913" y="3046413"/>
          <p14:tracePt t="35848" x="8308975" y="3046413"/>
          <p14:tracePt t="35851" x="8308975" y="3038475"/>
          <p14:tracePt t="35853" x="8301038" y="3038475"/>
          <p14:tracePt t="35856" x="8301038" y="3030538"/>
          <p14:tracePt t="35858" x="8293100" y="3030538"/>
          <p14:tracePt t="35860" x="8293100" y="3022600"/>
          <p14:tracePt t="35863" x="8285163" y="3022600"/>
          <p14:tracePt t="35865" x="8285163" y="3014663"/>
          <p14:tracePt t="35868" x="8277225" y="3014663"/>
          <p14:tracePt t="35870" x="8277225" y="3006725"/>
          <p14:tracePt t="35875" x="8269288" y="2998788"/>
          <p14:tracePt t="35881" x="8261350" y="2990850"/>
          <p14:tracePt t="35884" x="8261350" y="2982913"/>
          <p14:tracePt t="35889" x="8253413" y="2967038"/>
          <p14:tracePt t="35897" x="8253413" y="2959100"/>
          <p14:tracePt t="35904" x="8253413" y="2951163"/>
          <p14:tracePt t="35913" x="8245475" y="2943225"/>
          <p14:tracePt t="35919" x="8245475" y="2935288"/>
          <p14:tracePt t="35927" x="8245475" y="2927350"/>
          <p14:tracePt t="35933" x="8237538" y="2927350"/>
          <p14:tracePt t="35937" x="8237538" y="2919413"/>
          <p14:tracePt t="35963" x="8229600" y="2919413"/>
          <p14:tracePt t="35965" x="8229600" y="2909888"/>
          <p14:tracePt t="35990" x="8229600" y="2919413"/>
          <p14:tracePt t="35992" x="8229600" y="2927350"/>
          <p14:tracePt t="35993" x="8229600" y="2935288"/>
          <p14:tracePt t="35995" x="8229600" y="2943225"/>
          <p14:tracePt t="35997" x="8229600" y="2951163"/>
          <p14:tracePt t="36000" x="8229600" y="2974975"/>
          <p14:tracePt t="36002" x="8229600" y="2982913"/>
          <p14:tracePt t="36005" x="8229600" y="2998788"/>
          <p14:tracePt t="36007" x="8229600" y="3006725"/>
          <p14:tracePt t="36008" x="8229600" y="3014663"/>
          <p14:tracePt t="36010" x="8237538" y="3022600"/>
          <p14:tracePt t="36011" x="8237538" y="3030538"/>
          <p14:tracePt t="36014" x="8237538" y="3054350"/>
          <p14:tracePt t="36015" x="8237538" y="3062288"/>
          <p14:tracePt t="36016" x="8245475" y="3078163"/>
          <p14:tracePt t="36017" x="8245475" y="3086100"/>
          <p14:tracePt t="36018" x="8245475" y="3094038"/>
          <p14:tracePt t="36019" x="8245475" y="3101975"/>
          <p14:tracePt t="36020" x="8245475" y="3117850"/>
          <p14:tracePt t="36021" x="8245475" y="3125788"/>
          <p14:tracePt t="36022" x="8253413" y="3133725"/>
          <p14:tracePt t="36023" x="8253413" y="3141663"/>
          <p14:tracePt t="36024" x="8253413" y="3149600"/>
          <p14:tracePt t="36025" x="8253413" y="3157538"/>
          <p14:tracePt t="36027" x="8253413" y="3165475"/>
          <p14:tracePt t="36028" x="8253413" y="3173413"/>
          <p14:tracePt t="36029" x="8253413" y="3181350"/>
          <p14:tracePt t="36030" x="8261350" y="3197225"/>
          <p14:tracePt t="36031" x="8261350" y="3205163"/>
          <p14:tracePt t="36032" x="8261350" y="3213100"/>
          <p14:tracePt t="36033" x="8261350" y="3221038"/>
          <p14:tracePt t="36033" x="8261350" y="3228975"/>
          <p14:tracePt t="36035" x="8261350" y="3236913"/>
          <p14:tracePt t="36035" x="8269288" y="3244850"/>
          <p14:tracePt t="36037" x="8269288" y="3252788"/>
          <p14:tracePt t="36038" x="8269288" y="3262313"/>
          <p14:tracePt t="36039" x="8269288" y="3270250"/>
          <p14:tracePt t="36041" x="8277225" y="3278188"/>
          <p14:tracePt t="36043" x="8277225" y="3286125"/>
          <p14:tracePt t="36044" x="8277225" y="3294063"/>
          <p14:tracePt t="36045" x="8293100" y="3302000"/>
          <p14:tracePt t="36047" x="8293100" y="3309938"/>
          <p14:tracePt t="36048" x="8293100" y="3317875"/>
          <p14:tracePt t="36050" x="8301038" y="3325813"/>
          <p14:tracePt t="36052" x="8301038" y="3333750"/>
          <p14:tracePt t="36054" x="8301038" y="3341688"/>
          <p14:tracePt t="36056" x="8301038" y="3349625"/>
          <p14:tracePt t="36058" x="8308975" y="3349625"/>
          <p14:tracePt t="36060" x="8308975" y="3357563"/>
          <p14:tracePt t="36063" x="8308975" y="3365500"/>
          <p14:tracePt t="36067" x="8316913" y="3373438"/>
          <p14:tracePt t="36070" x="8316913" y="3381375"/>
          <p14:tracePt t="36078" x="8324850" y="3389313"/>
          <p14:tracePt t="36085" x="8324850" y="3397250"/>
          <p14:tracePt t="36091" x="8324850" y="3405188"/>
          <p14:tracePt t="36092" x="8332788" y="3405188"/>
          <p14:tracePt t="36097" x="8332788" y="3413125"/>
          <p14:tracePt t="36105" x="8332788" y="3421063"/>
          <p14:tracePt t="36108" x="8340725" y="3421063"/>
          <p14:tracePt t="36113" x="8340725" y="3429000"/>
          <p14:tracePt t="36120" x="8340725" y="3436938"/>
          <p14:tracePt t="36124" x="8348663" y="3436938"/>
          <p14:tracePt t="36129" x="8348663" y="3444875"/>
          <p14:tracePt t="36136" x="8348663" y="3452813"/>
          <p14:tracePt t="36150" x="8356600" y="3452813"/>
          <p14:tracePt t="36151" x="8356600" y="3460750"/>
          <p14:tracePt t="36166" x="8356600" y="3468688"/>
          <p14:tracePt t="36182" x="8356600" y="3476625"/>
          <p14:tracePt t="36184" x="8364538" y="3476625"/>
          <p14:tracePt t="36214" x="8364538" y="3484563"/>
          <p14:tracePt t="36259" x="8364538" y="3476625"/>
          <p14:tracePt t="36260" x="8364538" y="3468688"/>
          <p14:tracePt t="36263" x="8356600" y="3460750"/>
          <p14:tracePt t="36265" x="8356600" y="3452813"/>
          <p14:tracePt t="36268" x="8348663" y="3444875"/>
          <p14:tracePt t="36270" x="8348663" y="3436938"/>
          <p14:tracePt t="36272" x="8340725" y="3429000"/>
          <p14:tracePt t="36274" x="8340725" y="3421063"/>
          <p14:tracePt t="36275" x="8332788" y="3413125"/>
          <p14:tracePt t="36277" x="8332788" y="3405188"/>
          <p14:tracePt t="36279" x="8324850" y="3397250"/>
          <p14:tracePt t="36281" x="8324850" y="3389313"/>
          <p14:tracePt t="36283" x="8316913" y="3381375"/>
          <p14:tracePt t="36284" x="8316913" y="3373438"/>
          <p14:tracePt t="36286" x="8308975" y="3365500"/>
          <p14:tracePt t="36288" x="8308975" y="3357563"/>
          <p14:tracePt t="36290" x="8301038" y="3349625"/>
          <p14:tracePt t="36292" x="8301038" y="3341688"/>
          <p14:tracePt t="36293" x="8285163" y="3333750"/>
          <p14:tracePt t="36295" x="8285163" y="3325813"/>
          <p14:tracePt t="36297" x="8277225" y="3317875"/>
          <p14:tracePt t="36299" x="8277225" y="3309938"/>
          <p14:tracePt t="36300" x="8269288" y="3309938"/>
          <p14:tracePt t="36301" x="8269288" y="3302000"/>
          <p14:tracePt t="36303" x="8269288" y="3294063"/>
          <p14:tracePt t="36304" x="8261350" y="3294063"/>
          <p14:tracePt t="36305" x="8261350" y="3286125"/>
          <p14:tracePt t="36307" x="8261350" y="3278188"/>
          <p14:tracePt t="36308" x="8253413" y="3278188"/>
          <p14:tracePt t="36309" x="8253413" y="3270250"/>
          <p14:tracePt t="36311" x="8245475" y="3262313"/>
          <p14:tracePt t="36313" x="8245475" y="3252788"/>
          <p14:tracePt t="36315" x="8237538" y="3244850"/>
          <p14:tracePt t="36317" x="8237538" y="3236913"/>
          <p14:tracePt t="36319" x="8237538" y="3228975"/>
          <p14:tracePt t="36320" x="8229600" y="3228975"/>
          <p14:tracePt t="36322" x="8229600" y="3221038"/>
          <p14:tracePt t="36324" x="8221663" y="3213100"/>
          <p14:tracePt t="36327" x="8221663" y="3205163"/>
          <p14:tracePt t="36332" x="8213725" y="3189288"/>
          <p14:tracePt t="36338" x="8213725" y="3181350"/>
          <p14:tracePt t="36341" x="8213725" y="3173413"/>
          <p14:tracePt t="36345" x="8205788" y="3173413"/>
          <p14:tracePt t="36346" x="8205788" y="3165475"/>
          <p14:tracePt t="36351" x="8205788" y="3157538"/>
          <p14:tracePt t="36354" x="8197850" y="3157538"/>
          <p14:tracePt t="36356" x="8197850" y="3149600"/>
          <p14:tracePt t="36362" x="8197850" y="3141663"/>
          <p14:tracePt t="36367" x="8189913" y="3133725"/>
          <p14:tracePt t="36373" x="8189913" y="3125788"/>
          <p14:tracePt t="36379" x="8180388" y="3125788"/>
          <p14:tracePt t="36383" x="8180388" y="3117850"/>
          <p14:tracePt t="36399" x="8180388" y="3109913"/>
          <p14:tracePt t="36411" x="8172450" y="3109913"/>
          <p14:tracePt t="36430" x="8172450" y="3101975"/>
          <p14:tracePt t="36474" x="8172450" y="3109913"/>
          <p14:tracePt t="36475" x="8172450" y="3117850"/>
          <p14:tracePt t="36477" x="8172450" y="3125788"/>
          <p14:tracePt t="36479" x="8172450" y="3133725"/>
          <p14:tracePt t="36481" x="8172450" y="3157538"/>
          <p14:tracePt t="36482" x="8172450" y="3165475"/>
          <p14:tracePt t="36483" x="8172450" y="3173413"/>
          <p14:tracePt t="36484" x="8172450" y="3181350"/>
          <p14:tracePt t="36485" x="8172450" y="3189288"/>
          <p14:tracePt t="36486" x="8172450" y="3197225"/>
          <p14:tracePt t="36487" x="8172450" y="3205163"/>
          <p14:tracePt t="36488" x="8172450" y="3213100"/>
          <p14:tracePt t="36489" x="8172450" y="3221038"/>
          <p14:tracePt t="36490" x="8172450" y="3228975"/>
          <p14:tracePt t="36491" x="8172450" y="3236913"/>
          <p14:tracePt t="36492" x="8172450" y="3244850"/>
          <p14:tracePt t="36493" x="8172450" y="3252788"/>
          <p14:tracePt t="36494" x="8180388" y="3262313"/>
          <p14:tracePt t="36495" x="8180388" y="3270250"/>
          <p14:tracePt t="36496" x="8180388" y="3286125"/>
          <p14:tracePt t="36497" x="8180388" y="3294063"/>
          <p14:tracePt t="36498" x="8189913" y="3302000"/>
          <p14:tracePt t="36499" x="8189913" y="3309938"/>
          <p14:tracePt t="36500" x="8189913" y="3325813"/>
          <p14:tracePt t="36501" x="8197850" y="3333750"/>
          <p14:tracePt t="36502" x="8197850" y="3341688"/>
          <p14:tracePt t="36503" x="8197850" y="3349625"/>
          <p14:tracePt t="36504" x="8205788" y="3373438"/>
          <p14:tracePt t="36505" x="8205788" y="3381375"/>
          <p14:tracePt t="36506" x="8205788" y="3389313"/>
          <p14:tracePt t="36507" x="8205788" y="3397250"/>
          <p14:tracePt t="36508" x="8213725" y="3405188"/>
          <p14:tracePt t="36509" x="8213725" y="3421063"/>
          <p14:tracePt t="36510" x="8213725" y="3429000"/>
          <p14:tracePt t="36511" x="8221663" y="3436938"/>
          <p14:tracePt t="36512" x="8221663" y="3452813"/>
          <p14:tracePt t="36512" x="8229600" y="3460750"/>
          <p14:tracePt t="36514" x="8229600" y="3468688"/>
          <p14:tracePt t="36515" x="8229600" y="3476625"/>
          <p14:tracePt t="36516" x="8237538" y="3484563"/>
          <p14:tracePt t="36517" x="8237538" y="3492500"/>
          <p14:tracePt t="36518" x="8237538" y="3500438"/>
          <p14:tracePt t="36519" x="8237538" y="3508375"/>
          <p14:tracePt t="36520" x="8245475" y="3516313"/>
          <p14:tracePt t="36521" x="8245475" y="3524250"/>
          <p14:tracePt t="36522" x="8245475" y="3532188"/>
          <p14:tracePt t="36523" x="8261350" y="3540125"/>
          <p14:tracePt t="36524" x="8261350" y="3548063"/>
          <p14:tracePt t="36526" x="8269288" y="3556000"/>
          <p14:tracePt t="36527" x="8269288" y="3563938"/>
          <p14:tracePt t="36527" x="8269288" y="3571875"/>
          <p14:tracePt t="36530" x="8277225" y="3579813"/>
          <p14:tracePt t="36530" x="8277225" y="3587750"/>
          <p14:tracePt t="36533" x="8277225" y="3605213"/>
          <p14:tracePt t="36535" x="8285163" y="3613150"/>
          <p14:tracePt t="36536" x="8285163" y="3621088"/>
          <p14:tracePt t="36538" x="8285163" y="3629025"/>
          <p14:tracePt t="36540" x="8285163" y="3636963"/>
          <p14:tracePt t="36541" x="8293100" y="3636963"/>
          <p14:tracePt t="36542" x="8293100" y="3644900"/>
          <p14:tracePt t="36546" x="8293100" y="3652838"/>
          <p14:tracePt t="36549" x="8293100" y="3660775"/>
          <p14:tracePt t="36551" x="8301038" y="3660775"/>
          <p14:tracePt t="36553" x="8301038" y="3668713"/>
          <p14:tracePt t="36557" x="8301038" y="3676650"/>
          <p14:tracePt t="36567" x="8301038" y="3684588"/>
          <p14:tracePt t="36598" x="8301038" y="3692525"/>
          <p14:tracePt t="36612" x="8293100" y="3692525"/>
          <p14:tracePt t="36614" x="8285163" y="3684588"/>
          <p14:tracePt t="36616" x="8277225" y="3684588"/>
          <p14:tracePt t="36617" x="8269288" y="3676650"/>
          <p14:tracePt t="36618" x="8269288" y="3668713"/>
          <p14:tracePt t="36619" x="8253413" y="3660775"/>
          <p14:tracePt t="36620" x="8245475" y="3660775"/>
          <p14:tracePt t="36621" x="8237538" y="3652838"/>
          <p14:tracePt t="36622" x="8237538" y="3644900"/>
          <p14:tracePt t="36623" x="8229600" y="3636963"/>
          <p14:tracePt t="36624" x="8221663" y="3636963"/>
          <p14:tracePt t="36625" x="8221663" y="3629025"/>
          <p14:tracePt t="36626" x="8213725" y="3621088"/>
          <p14:tracePt t="36627" x="8205788" y="3613150"/>
          <p14:tracePt t="36628" x="8205788" y="3595688"/>
          <p14:tracePt t="36629" x="8197850" y="3595688"/>
          <p14:tracePt t="36630" x="8189913" y="3587750"/>
          <p14:tracePt t="36630" x="8189913" y="3579813"/>
          <p14:tracePt t="36632" x="8180388" y="3571875"/>
          <p14:tracePt t="36633" x="8172450" y="3563938"/>
          <p14:tracePt t="36634" x="8164513" y="3556000"/>
          <p14:tracePt t="36635" x="8156575" y="3548063"/>
          <p14:tracePt t="36637" x="8148638" y="3540125"/>
          <p14:tracePt t="36638" x="8140700" y="3532188"/>
          <p14:tracePt t="36639" x="8140700" y="3524250"/>
          <p14:tracePt t="36640" x="8132763" y="3516313"/>
          <p14:tracePt t="36641" x="8124825" y="3508375"/>
          <p14:tracePt t="36642" x="8116888" y="3500438"/>
          <p14:tracePt t="36643" x="8116888" y="3492500"/>
          <p14:tracePt t="36644" x="8108950" y="3484563"/>
          <p14:tracePt t="36644" x="8101013" y="3484563"/>
          <p14:tracePt t="36646" x="8093075" y="3476625"/>
          <p14:tracePt t="36646" x="8093075" y="3468688"/>
          <p14:tracePt t="36648" x="8085138" y="3460750"/>
          <p14:tracePt t="36649" x="8085138" y="3452813"/>
          <p14:tracePt t="36650" x="8077200" y="3452813"/>
          <p14:tracePt t="36651" x="8069263" y="3444875"/>
          <p14:tracePt t="36651" x="8069263" y="3436938"/>
          <p14:tracePt t="36653" x="8061325" y="3429000"/>
          <p14:tracePt t="36654" x="8053388" y="3429000"/>
          <p14:tracePt t="36655" x="8053388" y="3421063"/>
          <p14:tracePt t="36656" x="8045450" y="3413125"/>
          <p14:tracePt t="36657" x="8045450" y="3405188"/>
          <p14:tracePt t="36658" x="8037513" y="3405188"/>
          <p14:tracePt t="36659" x="8037513" y="3397250"/>
          <p14:tracePt t="36660" x="8029575" y="3389313"/>
          <p14:tracePt t="36662" x="8021638" y="3381375"/>
          <p14:tracePt t="36664" x="8013700" y="3373438"/>
          <p14:tracePt t="36666" x="8013700" y="3365500"/>
          <p14:tracePt t="36667" x="8005763" y="3365500"/>
          <p14:tracePt t="36668" x="8005763" y="3357563"/>
          <p14:tracePt t="36670" x="7997825" y="3349625"/>
          <p14:tracePt t="36673" x="7997825" y="3341688"/>
          <p14:tracePt t="36676" x="7989888" y="3341688"/>
          <p14:tracePt t="36677" x="7989888" y="3333750"/>
          <p14:tracePt t="36680" x="7989888" y="3325813"/>
          <p14:tracePt t="36682" x="7981950" y="3325813"/>
          <p14:tracePt t="36684" x="7981950" y="3317875"/>
          <p14:tracePt t="36687" x="7974013" y="3309938"/>
          <p14:tracePt t="36690" x="7974013" y="3302000"/>
          <p14:tracePt t="36692" x="7966075" y="3302000"/>
          <p14:tracePt t="36693" x="7966075" y="3294063"/>
          <p14:tracePt t="36697" x="7958138" y="3286125"/>
          <p14:tracePt t="36700" x="7958138" y="3278188"/>
          <p14:tracePt t="36702" x="7950200" y="3278188"/>
          <p14:tracePt t="36703" x="7950200" y="3270250"/>
          <p14:tracePt t="36706" x="7950200" y="3252788"/>
          <p14:tracePt t="36707" x="7942263" y="3252788"/>
          <p14:tracePt t="36710" x="7942263" y="3244850"/>
          <p14:tracePt t="36712" x="7934325" y="3244850"/>
          <p14:tracePt t="36713" x="7934325" y="3236913"/>
          <p14:tracePt t="36718" x="7926388" y="3228975"/>
          <p14:tracePt t="36721" x="7926388" y="3221038"/>
          <p14:tracePt t="36724" x="7910513" y="3221038"/>
          <p14:tracePt t="36726" x="7910513" y="3213100"/>
          <p14:tracePt t="36731" x="7902575" y="3205163"/>
          <p14:tracePt t="36741" x="7894638" y="3197225"/>
          <p14:tracePt t="36757" x="7894638" y="3189288"/>
          <p14:tracePt t="36758" x="7886700" y="3189288"/>
          <p14:tracePt t="36786" x="7878763" y="3189288"/>
          <p14:tracePt t="36798" x="7878763" y="3197225"/>
          <p14:tracePt t="36800" x="7878763" y="3205163"/>
          <p14:tracePt t="36802" x="7878763" y="3213100"/>
          <p14:tracePt t="36804" x="7878763" y="3221038"/>
          <p14:tracePt t="36806" x="7878763" y="3228975"/>
          <p14:tracePt t="36808" x="7878763" y="3236913"/>
          <p14:tracePt t="36810" x="7878763" y="3244850"/>
          <p14:tracePt t="36811" x="7878763" y="3262313"/>
          <p14:tracePt t="36813" x="7878763" y="3270250"/>
          <p14:tracePt t="36814" x="7878763" y="3278188"/>
          <p14:tracePt t="36816" x="7878763" y="3286125"/>
          <p14:tracePt t="36817" x="7878763" y="3294063"/>
          <p14:tracePt t="36819" x="7878763" y="3309938"/>
          <p14:tracePt t="36820" x="7878763" y="3317875"/>
          <p14:tracePt t="36821" x="7878763" y="3325813"/>
          <p14:tracePt t="36822" x="7886700" y="3333750"/>
          <p14:tracePt t="36823" x="7886700" y="3349625"/>
          <p14:tracePt t="36824" x="7886700" y="3357563"/>
          <p14:tracePt t="36825" x="7886700" y="3365500"/>
          <p14:tracePt t="36825" x="7886700" y="3373438"/>
          <p14:tracePt t="36827" x="7886700" y="3381375"/>
          <p14:tracePt t="36828" x="7886700" y="3389313"/>
          <p14:tracePt t="36829" x="7894638" y="3397250"/>
          <p14:tracePt t="36830" x="7894638" y="3405188"/>
          <p14:tracePt t="36831" x="7894638" y="3413125"/>
          <p14:tracePt t="36832" x="7894638" y="3421063"/>
          <p14:tracePt t="36833" x="7894638" y="3429000"/>
          <p14:tracePt t="36834" x="7894638" y="3436938"/>
          <p14:tracePt t="36835" x="7902575" y="3444875"/>
          <p14:tracePt t="36835" x="7902575" y="3452813"/>
          <p14:tracePt t="36837" x="7902575" y="3460750"/>
          <p14:tracePt t="36838" x="7902575" y="3468688"/>
          <p14:tracePt t="36839" x="7902575" y="3476625"/>
          <p14:tracePt t="36840" x="7902575" y="3484563"/>
          <p14:tracePt t="36842" x="7918450" y="3492500"/>
          <p14:tracePt t="36843" x="7918450" y="3500438"/>
          <p14:tracePt t="36844" x="7918450" y="3516313"/>
          <p14:tracePt t="36846" x="7918450" y="3524250"/>
          <p14:tracePt t="36847" x="7918450" y="3532188"/>
          <p14:tracePt t="36849" x="7918450" y="3540125"/>
          <p14:tracePt t="36850" x="7926388" y="3548063"/>
          <p14:tracePt t="36852" x="7926388" y="3556000"/>
          <p14:tracePt t="36855" x="7926388" y="3563938"/>
          <p14:tracePt t="36859" x="7934325" y="3571875"/>
          <p14:tracePt t="36863" x="7934325" y="3579813"/>
          <p14:tracePt t="36868" x="7942263" y="3579813"/>
          <p14:tracePt t="36870" x="7942263" y="3587750"/>
          <p14:tracePt t="36884" x="7950200" y="3587750"/>
          <p14:tracePt t="36886" x="7950200" y="3595688"/>
          <p14:tracePt t="36916" x="7958138" y="3595688"/>
          <p14:tracePt t="36918" x="7958138" y="3605213"/>
          <p14:tracePt t="36932" x="7958138" y="3595688"/>
          <p14:tracePt t="36934" x="7958138" y="3587750"/>
          <p14:tracePt t="36936" x="7958138" y="3579813"/>
          <p14:tracePt t="36938" x="7958138" y="3571875"/>
          <p14:tracePt t="36940" x="7958138" y="3563938"/>
          <p14:tracePt t="36941" x="7958138" y="3556000"/>
          <p14:tracePt t="36942" x="7958138" y="3548063"/>
          <p14:tracePt t="36943" x="7958138" y="3540125"/>
          <p14:tracePt t="36944" x="7958138" y="3532188"/>
          <p14:tracePt t="36945" x="7958138" y="3524250"/>
          <p14:tracePt t="36945" x="7958138" y="3508375"/>
          <p14:tracePt t="36947" x="7950200" y="3500438"/>
          <p14:tracePt t="36948" x="7950200" y="3492500"/>
          <p14:tracePt t="36949" x="7950200" y="3484563"/>
          <p14:tracePt t="36950" x="7950200" y="3476625"/>
          <p14:tracePt t="36951" x="7950200" y="3468688"/>
          <p14:tracePt t="36952" x="7942263" y="3460750"/>
          <p14:tracePt t="36953" x="7942263" y="3452813"/>
          <p14:tracePt t="36954" x="7942263" y="3444875"/>
          <p14:tracePt t="36955" x="7934325" y="3436938"/>
          <p14:tracePt t="36956" x="7934325" y="3429000"/>
          <p14:tracePt t="36957" x="7934325" y="3421063"/>
          <p14:tracePt t="36957" x="7926388" y="3413125"/>
          <p14:tracePt t="36959" x="7926388" y="3397250"/>
          <p14:tracePt t="36959" x="7926388" y="3389313"/>
          <p14:tracePt t="36961" x="7910513" y="3381375"/>
          <p14:tracePt t="36961" x="7910513" y="3373438"/>
          <p14:tracePt t="36963" x="7910513" y="3365500"/>
          <p14:tracePt t="36964" x="7902575" y="3357563"/>
          <p14:tracePt t="36965" x="7902575" y="3349625"/>
          <p14:tracePt t="36965" x="7894638" y="3333750"/>
          <p14:tracePt t="36967" x="7894638" y="3325813"/>
          <p14:tracePt t="36968" x="7894638" y="3317875"/>
          <p14:tracePt t="36969" x="7886700" y="3309938"/>
          <p14:tracePt t="36970" x="7886700" y="3302000"/>
          <p14:tracePt t="36971" x="7878763" y="3294063"/>
          <p14:tracePt t="36971" x="7878763" y="3270250"/>
          <p14:tracePt t="36973" x="7870825" y="3262313"/>
          <p14:tracePt t="36974" x="7870825" y="3252788"/>
          <p14:tracePt t="36975" x="7870825" y="3244850"/>
          <p14:tracePt t="36975" x="7862888" y="3236913"/>
          <p14:tracePt t="36977" x="7862888" y="3228975"/>
          <p14:tracePt t="36978" x="7854950" y="3221038"/>
          <p14:tracePt t="36979" x="7854950" y="3213100"/>
          <p14:tracePt t="36980" x="7854950" y="3205163"/>
          <p14:tracePt t="36981" x="7847013" y="3205163"/>
          <p14:tracePt t="36982" x="7847013" y="3197225"/>
          <p14:tracePt t="36983" x="7839075" y="3189288"/>
          <p14:tracePt t="36984" x="7839075" y="3181350"/>
          <p14:tracePt t="36985" x="7839075" y="3173413"/>
          <p14:tracePt t="36986" x="7829550" y="3165475"/>
          <p14:tracePt t="36988" x="7829550" y="3157538"/>
          <p14:tracePt t="36988" x="7821613" y="3157538"/>
          <p14:tracePt t="36990" x="7821613" y="3149600"/>
          <p14:tracePt t="36992" x="7813675" y="3141663"/>
          <p14:tracePt t="36994" x="7813675" y="3133725"/>
          <p14:tracePt t="36996" x="7805738" y="3133725"/>
          <p14:tracePt t="36998" x="7805738" y="3125788"/>
          <p14:tracePt t="37001" x="7797800" y="3125788"/>
          <p14:tracePt t="37002" x="7797800" y="3117850"/>
          <p14:tracePt t="37009" x="7789863" y="3117850"/>
          <p14:tracePt t="37011" x="7789863" y="3109913"/>
          <p14:tracePt t="37026" x="7781925" y="3109913"/>
          <p14:tracePt t="37041" x="7781925" y="3101975"/>
          <p14:tracePt t="37056" x="7773988" y="3101975"/>
          <p14:tracePt t="37079" x="7773988" y="3109913"/>
          <p14:tracePt t="37081" x="7766050" y="3117850"/>
          <p14:tracePt t="37083" x="7766050" y="3125788"/>
          <p14:tracePt t="37085" x="7766050" y="3133725"/>
          <p14:tracePt t="37087" x="7766050" y="3141663"/>
          <p14:tracePt t="37088" x="7758113" y="3141663"/>
          <p14:tracePt t="37089" x="7758113" y="3149600"/>
          <p14:tracePt t="37090" x="7758113" y="3157538"/>
          <p14:tracePt t="37091" x="7758113" y="3165475"/>
          <p14:tracePt t="37093" x="7758113" y="3173413"/>
          <p14:tracePt t="37095" x="7750175" y="3189288"/>
          <p14:tracePt t="37095" x="7750175" y="3197225"/>
          <p14:tracePt t="37097" x="7750175" y="3205163"/>
          <p14:tracePt t="37098" x="7742238" y="3213100"/>
          <p14:tracePt t="37099" x="7742238" y="3228975"/>
          <p14:tracePt t="37100" x="7742238" y="3236913"/>
          <p14:tracePt t="37101" x="7742238" y="3244850"/>
          <p14:tracePt t="37102" x="7742238" y="3252788"/>
          <p14:tracePt t="37103" x="7742238" y="3262313"/>
          <p14:tracePt t="37104" x="7734300" y="3270250"/>
          <p14:tracePt t="37104" x="7734300" y="3286125"/>
          <p14:tracePt t="37106" x="7734300" y="3294063"/>
          <p14:tracePt t="37106" x="7734300" y="3302000"/>
          <p14:tracePt t="37107" x="7734300" y="3309938"/>
          <p14:tracePt t="37108" x="7734300" y="3317875"/>
          <p14:tracePt t="37111" x="7734300" y="3325813"/>
          <p14:tracePt t="37112" x="7734300" y="3333750"/>
          <p14:tracePt t="37113" x="7734300" y="3341688"/>
          <p14:tracePt t="37114" x="7734300" y="3349625"/>
          <p14:tracePt t="37115" x="7726363" y="3357563"/>
          <p14:tracePt t="37117" x="7726363" y="3365500"/>
          <p14:tracePt t="37118" x="7726363" y="3373438"/>
          <p14:tracePt t="37119" x="7726363" y="3381375"/>
          <p14:tracePt t="37121" x="7726363" y="3389313"/>
          <p14:tracePt t="37123" x="7726363" y="3397250"/>
          <p14:tracePt t="37124" x="7726363" y="3405188"/>
          <p14:tracePt t="37126" x="7726363" y="3413125"/>
          <p14:tracePt t="37128" x="7726363" y="3421063"/>
          <p14:tracePt t="37130" x="7726363" y="3429000"/>
          <p14:tracePt t="37131" x="7734300" y="3429000"/>
          <p14:tracePt t="37133" x="7734300" y="3436938"/>
          <p14:tracePt t="37134" x="7742238" y="3436938"/>
          <p14:tracePt t="37136" x="7742238" y="3444875"/>
          <p14:tracePt t="37137" x="7750175" y="3444875"/>
          <p14:tracePt t="37139" x="7750175" y="3452813"/>
          <p14:tracePt t="37140" x="7758113" y="3452813"/>
          <p14:tracePt t="37142" x="7758113" y="3460750"/>
          <p14:tracePt t="37143" x="7766050" y="3460750"/>
          <p14:tracePt t="37145" x="7773988" y="3468688"/>
          <p14:tracePt t="37147" x="7781925" y="3468688"/>
          <p14:tracePt t="37149" x="7789863" y="3476625"/>
          <p14:tracePt t="37151" x="7797800" y="3476625"/>
          <p14:tracePt t="37153" x="7805738" y="3484563"/>
          <p14:tracePt t="37154" x="7813675" y="3484563"/>
          <p14:tracePt t="37156" x="7821613" y="3484563"/>
          <p14:tracePt t="37157" x="7821613" y="3492500"/>
          <p14:tracePt t="37158" x="7829550" y="3492500"/>
          <p14:tracePt t="37160" x="7839075" y="3492500"/>
          <p14:tracePt t="37161" x="7839075" y="3500438"/>
          <p14:tracePt t="37162" x="7847013" y="3500438"/>
          <p14:tracePt t="37162" x="7854950" y="3500438"/>
          <p14:tracePt t="37165" x="7862888" y="3500438"/>
          <p14:tracePt t="37167" x="7870825" y="3500438"/>
          <p14:tracePt t="37168" x="7870825" y="3508375"/>
          <p14:tracePt t="37169" x="7878763" y="3508375"/>
          <p14:tracePt t="37170" x="7886700" y="3508375"/>
          <p14:tracePt t="37173" x="7894638" y="3508375"/>
          <p14:tracePt t="37173" x="7902575" y="3508375"/>
          <p14:tracePt t="37176" x="7910513" y="3508375"/>
          <p14:tracePt t="37179" x="7926388" y="3508375"/>
          <p14:tracePt t="37181" x="7934325" y="3508375"/>
          <p14:tracePt t="37183" x="7950200" y="3508375"/>
          <p14:tracePt t="37184" x="7958138" y="3508375"/>
          <p14:tracePt t="37186" x="7966075" y="3508375"/>
          <p14:tracePt t="37187" x="7974013" y="3508375"/>
          <p14:tracePt t="37189" x="7981950" y="3508375"/>
          <p14:tracePt t="37191" x="7989888" y="3508375"/>
          <p14:tracePt t="37192" x="7997825" y="3508375"/>
          <p14:tracePt t="37194" x="8005763" y="3508375"/>
          <p14:tracePt t="37196" x="8013700" y="3508375"/>
          <p14:tracePt t="37198" x="8021638" y="3508375"/>
          <p14:tracePt t="37200" x="8029575" y="3508375"/>
          <p14:tracePt t="37202" x="8037513" y="3508375"/>
          <p14:tracePt t="37206" x="8045450" y="3508375"/>
          <p14:tracePt t="37209" x="8053388" y="3508375"/>
          <p14:tracePt t="37210" x="8053388" y="3500438"/>
          <p14:tracePt t="37213" x="8061325" y="3500438"/>
          <p14:tracePt t="37216" x="8061325" y="3492500"/>
          <p14:tracePt t="37217" x="8069263" y="3492500"/>
          <p14:tracePt t="37220" x="8069263" y="3484563"/>
          <p14:tracePt t="37221" x="8077200" y="3484563"/>
          <p14:tracePt t="37224" x="8077200" y="3476625"/>
          <p14:tracePt t="37226" x="8085138" y="3476625"/>
          <p14:tracePt t="37227" x="8085138" y="3468688"/>
          <p14:tracePt t="37230" x="8085138" y="3460750"/>
          <p14:tracePt t="37233" x="8085138" y="3452813"/>
          <p14:tracePt t="37234" x="8093075" y="3452813"/>
          <p14:tracePt t="37236" x="8093075" y="3444875"/>
          <p14:tracePt t="37239" x="8093075" y="3436938"/>
          <p14:tracePt t="37242" x="8093075" y="3429000"/>
          <p14:tracePt t="37245" x="8093075" y="3421063"/>
          <p14:tracePt t="37248" x="8093075" y="3413125"/>
          <p14:tracePt t="37251" x="8093075" y="3405188"/>
          <p14:tracePt t="37255" x="8093075" y="3397250"/>
          <p14:tracePt t="37257" x="8085138" y="3397250"/>
          <p14:tracePt t="37259" x="8085138" y="3389313"/>
          <p14:tracePt t="37264" x="8085138" y="3381375"/>
          <p14:tracePt t="37265" x="8077200" y="3381375"/>
          <p14:tracePt t="37270" x="8077200" y="3373438"/>
          <p14:tracePt t="37272" x="8069263" y="3373438"/>
          <p14:tracePt t="37275" x="8069263" y="3365500"/>
          <p14:tracePt t="37278" x="8061325" y="3365500"/>
          <p14:tracePt t="37281" x="8061325" y="3357563"/>
          <p14:tracePt t="37283" x="8053388" y="3357563"/>
          <p14:tracePt t="37286" x="8053388" y="3349625"/>
          <p14:tracePt t="37288" x="8045450" y="3349625"/>
          <p14:tracePt t="37291" x="8037513" y="3341688"/>
          <p14:tracePt t="37295" x="8029575" y="3341688"/>
          <p14:tracePt t="37297" x="8021638" y="3333750"/>
          <p14:tracePt t="37299" x="8013700" y="3333750"/>
          <p14:tracePt t="37300" x="8013700" y="3325813"/>
          <p14:tracePt t="37301" x="8005763" y="3325813"/>
          <p14:tracePt t="37303" x="7997825" y="3325813"/>
          <p14:tracePt t="37304" x="7997825" y="3317875"/>
          <p14:tracePt t="37305" x="7989888" y="3317875"/>
          <p14:tracePt t="37307" x="7981950" y="3317875"/>
          <p14:tracePt t="37308" x="7974013" y="3309938"/>
          <p14:tracePt t="37310" x="7966075" y="3309938"/>
          <p14:tracePt t="37311" x="7958138" y="3309938"/>
          <p14:tracePt t="37313" x="7942263" y="3302000"/>
          <p14:tracePt t="37314" x="7934325" y="3302000"/>
          <p14:tracePt t="37316" x="7926388" y="3302000"/>
          <p14:tracePt t="37317" x="7918450" y="3302000"/>
          <p14:tracePt t="37318" x="7910513" y="3302000"/>
          <p14:tracePt t="37319" x="7902575" y="3294063"/>
          <p14:tracePt t="37319" x="7894638" y="3294063"/>
          <p14:tracePt t="37320" x="7878763" y="3278188"/>
          <p14:tracePt t="37322" x="7870825" y="3278188"/>
          <p14:tracePt t="37323" x="7862888" y="3278188"/>
          <p14:tracePt t="37324" x="7854950" y="3278188"/>
          <p14:tracePt t="37325" x="7847013" y="3278188"/>
          <p14:tracePt t="37326" x="7839075" y="3278188"/>
          <p14:tracePt t="37327" x="7829550" y="3278188"/>
          <p14:tracePt t="37328" x="7821613" y="3278188"/>
          <p14:tracePt t="37329" x="7813675" y="3278188"/>
          <p14:tracePt t="37330" x="7805738" y="3278188"/>
          <p14:tracePt t="37331" x="7797800" y="3278188"/>
          <p14:tracePt t="37333" x="7789863" y="3278188"/>
          <p14:tracePt t="37334" x="7781925" y="3278188"/>
          <p14:tracePt t="37335" x="7773988" y="3278188"/>
          <p14:tracePt t="37336" x="7766050" y="3278188"/>
          <p14:tracePt t="37337" x="7758113" y="3278188"/>
          <p14:tracePt t="37338" x="7750175" y="3278188"/>
          <p14:tracePt t="37340" x="7742238" y="3278188"/>
          <p14:tracePt t="37341" x="7734300" y="3278188"/>
          <p14:tracePt t="37342" x="7726363" y="3278188"/>
          <p14:tracePt t="37344" x="7718425" y="3278188"/>
          <p14:tracePt t="37345" x="7710488" y="3278188"/>
          <p14:tracePt t="37346" x="7702550" y="3286125"/>
          <p14:tracePt t="37347" x="7694613" y="3286125"/>
          <p14:tracePt t="37348" x="7686675" y="3294063"/>
          <p14:tracePt t="37350" x="7670800" y="3294063"/>
          <p14:tracePt t="37350" x="7662863" y="3302000"/>
          <p14:tracePt t="37353" x="7654925" y="3317875"/>
          <p14:tracePt t="37354" x="7646988" y="3325813"/>
          <p14:tracePt t="37356" x="7639050" y="3333750"/>
          <p14:tracePt t="37357" x="7639050" y="3341688"/>
          <p14:tracePt t="37358" x="7631113" y="3341688"/>
          <p14:tracePt t="37359" x="7631113" y="3349625"/>
          <p14:tracePt t="37360" x="7623175" y="3357563"/>
          <p14:tracePt t="37361" x="7615238" y="3357563"/>
          <p14:tracePt t="37362" x="7615238" y="3365500"/>
          <p14:tracePt t="37363" x="7615238" y="3373438"/>
          <p14:tracePt t="37364" x="7607300" y="3381375"/>
          <p14:tracePt t="37365" x="7607300" y="3389313"/>
          <p14:tracePt t="37366" x="7599363" y="3389313"/>
          <p14:tracePt t="37367" x="7599363" y="3397250"/>
          <p14:tracePt t="37368" x="7591425" y="3405188"/>
          <p14:tracePt t="37369" x="7591425" y="3413125"/>
          <p14:tracePt t="37370" x="7591425" y="3421063"/>
          <p14:tracePt t="37371" x="7583488" y="3429000"/>
          <p14:tracePt t="37372" x="7583488" y="3436938"/>
          <p14:tracePt t="37373" x="7583488" y="3444875"/>
          <p14:tracePt t="37374" x="7583488" y="3452813"/>
          <p14:tracePt t="37375" x="7575550" y="3460750"/>
          <p14:tracePt t="37375" x="7575550" y="3468688"/>
          <p14:tracePt t="37377" x="7575550" y="3476625"/>
          <p14:tracePt t="37378" x="7575550" y="3484563"/>
          <p14:tracePt t="37379" x="7575550" y="3492500"/>
          <p14:tracePt t="37380" x="7575550" y="3500438"/>
          <p14:tracePt t="37381" x="7575550" y="3508375"/>
          <p14:tracePt t="37381" x="7567613" y="3516313"/>
          <p14:tracePt t="37383" x="7567613" y="3524250"/>
          <p14:tracePt t="37384" x="7567613" y="3532188"/>
          <p14:tracePt t="37385" x="7567613" y="3540125"/>
          <p14:tracePt t="37386" x="7567613" y="3548063"/>
          <p14:tracePt t="37387" x="7567613" y="3556000"/>
          <p14:tracePt t="37388" x="7567613" y="3563938"/>
          <p14:tracePt t="37389" x="7567613" y="3571875"/>
          <p14:tracePt t="37390" x="7567613" y="3579813"/>
          <p14:tracePt t="37391" x="7567613" y="3587750"/>
          <p14:tracePt t="37392" x="7567613" y="3595688"/>
          <p14:tracePt t="37393" x="7567613" y="3605213"/>
          <p14:tracePt t="37394" x="7575550" y="3605213"/>
          <p14:tracePt t="37395" x="7575550" y="3613150"/>
          <p14:tracePt t="37396" x="7575550" y="3621088"/>
          <p14:tracePt t="37396" x="7583488" y="3629025"/>
          <p14:tracePt t="37398" x="7583488" y="3636963"/>
          <p14:tracePt t="37400" x="7591425" y="3644900"/>
          <p14:tracePt t="37401" x="7591425" y="3660775"/>
          <p14:tracePt t="37402" x="7599363" y="3660775"/>
          <p14:tracePt t="37403" x="7599363" y="3668713"/>
          <p14:tracePt t="37404" x="7607300" y="3676650"/>
          <p14:tracePt t="37405" x="7607300" y="3684588"/>
          <p14:tracePt t="37405" x="7615238" y="3684588"/>
          <p14:tracePt t="37407" x="7615238" y="3692525"/>
          <p14:tracePt t="37408" x="7615238" y="3700463"/>
          <p14:tracePt t="37408" x="7623175" y="3700463"/>
          <p14:tracePt t="37410" x="7623175" y="3708400"/>
          <p14:tracePt t="37411" x="7631113" y="3716338"/>
          <p14:tracePt t="37413" x="7639050" y="3724275"/>
          <p14:tracePt t="37413" x="7646988" y="3732213"/>
          <p14:tracePt t="37416" x="7654925" y="3740150"/>
          <p14:tracePt t="37417" x="7654925" y="3748088"/>
          <p14:tracePt t="37418" x="7662863" y="3748088"/>
          <p14:tracePt t="37418" x="7662863" y="3756025"/>
          <p14:tracePt t="37420" x="7678738" y="3763963"/>
          <p14:tracePt t="37422" x="7686675" y="3771900"/>
          <p14:tracePt t="37423" x="7694613" y="3771900"/>
          <p14:tracePt t="37424" x="7694613" y="3779838"/>
          <p14:tracePt t="37425" x="7702550" y="3779838"/>
          <p14:tracePt t="37426" x="7710488" y="3787775"/>
          <p14:tracePt t="37428" x="7718425" y="3795713"/>
          <p14:tracePt t="37429" x="7726363" y="3803650"/>
          <p14:tracePt t="37431" x="7734300" y="3811588"/>
          <p14:tracePt t="37433" x="7742238" y="3819525"/>
          <p14:tracePt t="37434" x="7750175" y="3819525"/>
          <p14:tracePt t="37435" x="7750175" y="3827463"/>
          <p14:tracePt t="37436" x="7758113" y="3827463"/>
          <p14:tracePt t="37437" x="7766050" y="3827463"/>
          <p14:tracePt t="37438" x="7766050" y="3835400"/>
          <p14:tracePt t="37439" x="7773988" y="3835400"/>
          <p14:tracePt t="37440" x="7781925" y="3843338"/>
          <p14:tracePt t="37442" x="7789863" y="3843338"/>
          <p14:tracePt t="37443" x="7789863" y="3851275"/>
          <p14:tracePt t="37444" x="7797800" y="3851275"/>
          <p14:tracePt t="37445" x="7805738" y="3851275"/>
          <p14:tracePt t="37447" x="7813675" y="3859213"/>
          <p14:tracePt t="37449" x="7821613" y="3859213"/>
          <p14:tracePt t="37449" x="7821613" y="3867150"/>
          <p14:tracePt t="37451" x="7829550" y="3867150"/>
          <p14:tracePt t="37452" x="7839075" y="3867150"/>
          <p14:tracePt t="37455" x="7847013" y="3875088"/>
          <p14:tracePt t="37457" x="7854950" y="3875088"/>
          <p14:tracePt t="37460" x="7862888" y="3875088"/>
          <p14:tracePt t="37464" x="7870825" y="3875088"/>
          <p14:tracePt t="37468" x="7878763" y="3875088"/>
          <p14:tracePt t="37475" x="7886700" y="3875088"/>
          <p14:tracePt t="37482" x="7894638" y="3875088"/>
          <p14:tracePt t="37489" x="7902575" y="3875088"/>
          <p14:tracePt t="37492" x="7902575" y="3867150"/>
          <p14:tracePt t="37494" x="7902575" y="3859213"/>
          <p14:tracePt t="37496" x="7910513" y="3851275"/>
          <p14:tracePt t="37498" x="7910513" y="3843338"/>
          <p14:tracePt t="37500" x="7910513" y="3835400"/>
          <p14:tracePt t="37501" x="7910513" y="3827463"/>
          <p14:tracePt t="37502" x="7910513" y="3819525"/>
          <p14:tracePt t="37503" x="7910513" y="3811588"/>
          <p14:tracePt t="37504" x="7910513" y="3803650"/>
          <p14:tracePt t="37505" x="7910513" y="3795713"/>
          <p14:tracePt t="37506" x="7910513" y="3787775"/>
          <p14:tracePt t="37507" x="7910513" y="3779838"/>
          <p14:tracePt t="37508" x="7910513" y="3771900"/>
          <p14:tracePt t="37509" x="7910513" y="3763963"/>
          <p14:tracePt t="37510" x="7910513" y="3748088"/>
          <p14:tracePt t="37511" x="7910513" y="3740150"/>
          <p14:tracePt t="37512" x="7910513" y="3732213"/>
          <p14:tracePt t="37513" x="7910513" y="3724275"/>
          <p14:tracePt t="37514" x="7910513" y="3716338"/>
          <p14:tracePt t="37515" x="7910513" y="3708400"/>
          <p14:tracePt t="37516" x="7902575" y="3684588"/>
          <p14:tracePt t="37517" x="7902575" y="3676650"/>
          <p14:tracePt t="37517" x="7902575" y="3668713"/>
          <p14:tracePt t="37519" x="7902575" y="3660775"/>
          <p14:tracePt t="37520" x="7894638" y="3652838"/>
          <p14:tracePt t="37521" x="7894638" y="3644900"/>
          <p14:tracePt t="37522" x="7894638" y="3629025"/>
          <p14:tracePt t="37522" x="7886700" y="3621088"/>
          <p14:tracePt t="37524" x="7886700" y="3613150"/>
          <p14:tracePt t="37525" x="7886700" y="3595688"/>
          <p14:tracePt t="37526" x="7878763" y="3587750"/>
          <p14:tracePt t="37527" x="7878763" y="3579813"/>
          <p14:tracePt t="37528" x="7870825" y="3571875"/>
          <p14:tracePt t="37529" x="7870825" y="3563938"/>
          <p14:tracePt t="37530" x="7870825" y="3556000"/>
          <p14:tracePt t="37531" x="7862888" y="3548063"/>
          <p14:tracePt t="37532" x="7862888" y="3540125"/>
          <p14:tracePt t="37533" x="7854950" y="3516313"/>
          <p14:tracePt t="37534" x="7854950" y="3508375"/>
          <p14:tracePt t="37535" x="7854950" y="3500438"/>
          <p14:tracePt t="37536" x="7847013" y="3492500"/>
          <p14:tracePt t="37537" x="7847013" y="3484563"/>
          <p14:tracePt t="37538" x="7839075" y="3476625"/>
          <p14:tracePt t="37540" x="7829550" y="3468688"/>
          <p14:tracePt t="37541" x="7829550" y="3460750"/>
          <p14:tracePt t="37541" x="7829550" y="3452813"/>
          <p14:tracePt t="37543" x="7821613" y="3452813"/>
          <p14:tracePt t="37544" x="7821613" y="3444875"/>
          <p14:tracePt t="37545" x="7813675" y="3436938"/>
          <p14:tracePt t="37547" x="7813675" y="3429000"/>
          <p14:tracePt t="37547" x="7805738" y="3429000"/>
          <p14:tracePt t="37550" x="7805738" y="3421063"/>
          <p14:tracePt t="37552" x="7797800" y="3421063"/>
          <p14:tracePt t="37555" x="7797800" y="3413125"/>
          <p14:tracePt t="37557" x="7789863" y="3413125"/>
          <p14:tracePt t="37562" x="7789863" y="3405188"/>
          <p14:tracePt t="37565" x="7781925" y="3405188"/>
          <p14:tracePt t="37579" x="7773988" y="3405188"/>
          <p14:tracePt t="37586" x="7773988" y="3397250"/>
          <p14:tracePt t="37590" x="7766050" y="3397250"/>
          <p14:tracePt t="37595" x="7758113" y="3397250"/>
          <p14:tracePt t="37598" x="7742238" y="3397250"/>
          <p14:tracePt t="37600" x="7734300" y="3397250"/>
          <p14:tracePt t="37602" x="7726363" y="3397250"/>
          <p14:tracePt t="37604" x="7718425" y="3397250"/>
          <p14:tracePt t="37606" x="7710488" y="3397250"/>
          <p14:tracePt t="37608" x="7702550" y="3405188"/>
          <p14:tracePt t="37609" x="7694613" y="3405188"/>
          <p14:tracePt t="37610" x="7686675" y="3413125"/>
          <p14:tracePt t="37611" x="7670800" y="3421063"/>
          <p14:tracePt t="37613" x="7662863" y="3421063"/>
          <p14:tracePt t="37614" x="7654925" y="3421063"/>
          <p14:tracePt t="37615" x="7646988" y="3429000"/>
          <p14:tracePt t="37617" x="7639050" y="3436938"/>
          <p14:tracePt t="37618" x="7631113" y="3436938"/>
          <p14:tracePt t="37619" x="7623175" y="3436938"/>
          <p14:tracePt t="37620" x="7615238" y="3444875"/>
          <p14:tracePt t="37621" x="7607300" y="3444875"/>
          <p14:tracePt t="37622" x="7599363" y="3452813"/>
          <p14:tracePt t="37623" x="7591425" y="3452813"/>
          <p14:tracePt t="37623" x="7583488" y="3460750"/>
          <p14:tracePt t="37625" x="7575550" y="3460750"/>
          <p14:tracePt t="37626" x="7567613" y="3468688"/>
          <p14:tracePt t="37627" x="7559675" y="3468688"/>
          <p14:tracePt t="37628" x="7551738" y="3468688"/>
          <p14:tracePt t="37629" x="7543800" y="3476625"/>
          <p14:tracePt t="37630" x="7535863" y="3476625"/>
          <p14:tracePt t="37631" x="7527925" y="3484563"/>
          <p14:tracePt t="37632" x="7519988" y="3484563"/>
          <p14:tracePt t="37633" x="7512050" y="3492500"/>
          <p14:tracePt t="37634" x="7504113" y="3492500"/>
          <p14:tracePt t="37634" x="7496175" y="3492500"/>
          <p14:tracePt t="37636" x="7486650" y="3500438"/>
          <p14:tracePt t="37637" x="7478713" y="3500438"/>
          <p14:tracePt t="37638" x="7470775" y="3508375"/>
          <p14:tracePt t="37639" x="7462838" y="3508375"/>
          <p14:tracePt t="37640" x="7454900" y="3508375"/>
          <p14:tracePt t="37641" x="7446963" y="3516313"/>
          <p14:tracePt t="37642" x="7439025" y="3516313"/>
          <p14:tracePt t="37643" x="7431088" y="3516313"/>
          <p14:tracePt t="37644" x="7431088" y="3524250"/>
          <p14:tracePt t="37645" x="7423150" y="3524250"/>
          <p14:tracePt t="37646" x="7415213" y="3524250"/>
          <p14:tracePt t="37646" x="7399338" y="3532188"/>
          <p14:tracePt t="37647" x="7391400" y="3532188"/>
          <p14:tracePt t="37649" x="7383463" y="3540125"/>
          <p14:tracePt t="37651" x="7375525" y="3540125"/>
          <p14:tracePt t="37652" x="7367588" y="3548063"/>
          <p14:tracePt t="37654" x="7359650" y="3548063"/>
          <p14:tracePt t="37655" x="7351713" y="3548063"/>
          <p14:tracePt t="37656" x="7351713" y="3556000"/>
          <p14:tracePt t="37658" x="7343775" y="3556000"/>
          <p14:tracePt t="37661" x="7335838" y="3563938"/>
          <p14:tracePt t="37667" x="7327900" y="3563938"/>
          <p14:tracePt t="37672" x="7327900" y="3571875"/>
          <p14:tracePt t="37682" x="7319963" y="3571875"/>
          <p14:tracePt t="37704" x="7319963" y="3587750"/>
          <p14:tracePt t="37713" x="7312025" y="3587750"/>
          <p14:tracePt t="37778" x="7319963" y="3587750"/>
          <p14:tracePt t="38239" x="7304088" y="3587750"/>
          <p14:tracePt t="38244" x="7288213" y="3595688"/>
          <p14:tracePt t="38253" x="7256463" y="3621088"/>
          <p14:tracePt t="38260" x="7224713" y="3636963"/>
          <p14:tracePt t="38267" x="7192963" y="3652838"/>
          <p14:tracePt t="38269" x="7185025" y="3660775"/>
          <p14:tracePt t="38275" x="7153275" y="3676650"/>
          <p14:tracePt t="38279" x="7135813" y="3684588"/>
          <p14:tracePt t="38284" x="7104063" y="3692525"/>
          <p14:tracePt t="38286" x="7096125" y="3700463"/>
          <p14:tracePt t="38288" x="7080250" y="3700463"/>
          <p14:tracePt t="38290" x="7072313" y="3708400"/>
          <p14:tracePt t="38292" x="7056438" y="3708400"/>
          <p14:tracePt t="38295" x="7040563" y="3716338"/>
          <p14:tracePt t="38297" x="7024688" y="3716338"/>
          <p14:tracePt t="38299" x="7016750" y="3716338"/>
          <p14:tracePt t="38300" x="7008813" y="3724275"/>
          <p14:tracePt t="38302" x="7000875" y="3724275"/>
          <p14:tracePt t="38303" x="6992938" y="3724275"/>
          <p14:tracePt t="38304" x="6985000" y="3724275"/>
          <p14:tracePt t="38306" x="6977063" y="3724275"/>
          <p14:tracePt t="38307" x="6977063" y="3732213"/>
          <p14:tracePt t="38308" x="6969125" y="3732213"/>
          <p14:tracePt t="38309" x="6961188" y="3732213"/>
          <p14:tracePt t="38310" x="6953250" y="3732213"/>
          <p14:tracePt t="38312" x="6945313" y="3732213"/>
          <p14:tracePt t="38313" x="6937375" y="3732213"/>
          <p14:tracePt t="38315" x="6929438" y="3740150"/>
          <p14:tracePt t="38316" x="6921500" y="3740150"/>
          <p14:tracePt t="38318" x="6913563" y="3740150"/>
          <p14:tracePt t="38319" x="6905625" y="3740150"/>
          <p14:tracePt t="38321" x="6897688" y="3740150"/>
          <p14:tracePt t="38322" x="6889750" y="3748088"/>
          <p14:tracePt t="38324" x="6881813" y="3748088"/>
          <p14:tracePt t="38325" x="6873875" y="3748088"/>
          <p14:tracePt t="38327" x="6865938" y="3748088"/>
          <p14:tracePt t="38328" x="6858000" y="3748088"/>
          <p14:tracePt t="38330" x="6850063" y="3748088"/>
          <p14:tracePt t="38331" x="6842125" y="3748088"/>
          <p14:tracePt t="38333" x="6834188" y="3748088"/>
          <p14:tracePt t="38335" x="6826250" y="3748088"/>
          <p14:tracePt t="38336" x="6818313" y="3756025"/>
          <p14:tracePt t="38338" x="6810375" y="3756025"/>
          <p14:tracePt t="38340" x="6802438" y="3756025"/>
          <p14:tracePt t="38342" x="6794500" y="3756025"/>
          <p14:tracePt t="38345" x="6784975" y="3756025"/>
          <p14:tracePt t="38346" x="6784975" y="3763963"/>
          <p14:tracePt t="38347" x="6777038" y="3763963"/>
          <p14:tracePt t="38352" x="6769100" y="3763963"/>
          <p14:tracePt t="38359" x="6761163" y="3763963"/>
          <p14:tracePt t="38367" x="6761163" y="3771900"/>
          <p14:tracePt t="38369" x="6753225" y="3771900"/>
          <p14:tracePt t="38385" x="6745288" y="3771900"/>
          <p14:tracePt t="38395" x="6745288" y="3779838"/>
          <p14:tracePt t="38406" x="6737350" y="3779838"/>
          <p14:tracePt t="38412" x="6737350" y="3787775"/>
          <p14:tracePt t="38415" x="6721475" y="3787775"/>
          <p14:tracePt t="38418" x="6721475" y="3795713"/>
          <p14:tracePt t="38421" x="6713538" y="3795713"/>
          <p14:tracePt t="38422" x="6713538" y="3803650"/>
          <p14:tracePt t="38424" x="6705600" y="3803650"/>
          <p14:tracePt t="38426" x="6705600" y="3811588"/>
          <p14:tracePt t="38427" x="6697663" y="3811588"/>
          <p14:tracePt t="38430" x="6689725" y="3819525"/>
          <p14:tracePt t="38432" x="6681788" y="3819525"/>
          <p14:tracePt t="38433" x="6681788" y="3827463"/>
          <p14:tracePt t="38434" x="6673850" y="3827463"/>
          <p14:tracePt t="38436" x="6673850" y="3835400"/>
          <p14:tracePt t="38437" x="6665913" y="3835400"/>
          <p14:tracePt t="38439" x="6657975" y="3835400"/>
          <p14:tracePt t="38440" x="6657975" y="3843338"/>
          <p14:tracePt t="38441" x="6650038" y="3843338"/>
          <p14:tracePt t="38442" x="6642100" y="3843338"/>
          <p14:tracePt t="38443" x="6642100" y="3851275"/>
          <p14:tracePt t="38445" x="6634163" y="3851275"/>
          <p14:tracePt t="38446" x="6626225" y="3851275"/>
          <p14:tracePt t="38447" x="6626225" y="3859213"/>
          <p14:tracePt t="38448" x="6618288" y="3859213"/>
          <p14:tracePt t="38449" x="6610350" y="3859213"/>
          <p14:tracePt t="38450" x="6610350" y="3867150"/>
          <p14:tracePt t="38451" x="6602413" y="3867150"/>
          <p14:tracePt t="38452" x="6594475" y="3867150"/>
          <p14:tracePt t="38453" x="6586538" y="3867150"/>
          <p14:tracePt t="38454" x="6586538" y="3875088"/>
          <p14:tracePt t="38455" x="6578600" y="3875088"/>
          <p14:tracePt t="38456" x="6570663" y="3875088"/>
          <p14:tracePt t="38457" x="6570663" y="3883025"/>
          <p14:tracePt t="38458" x="6562725" y="3883025"/>
          <p14:tracePt t="38459" x="6554788" y="3883025"/>
          <p14:tracePt t="38461" x="6546850" y="3890963"/>
          <p14:tracePt t="38462" x="6538913" y="3890963"/>
          <p14:tracePt t="38464" x="6530975" y="3890963"/>
          <p14:tracePt t="38465" x="6530975" y="3898900"/>
          <p14:tracePt t="38466" x="6523038" y="3898900"/>
          <p14:tracePt t="38467" x="6515100" y="3898900"/>
          <p14:tracePt t="38469" x="6507163" y="3898900"/>
          <p14:tracePt t="38471" x="6499225" y="3898900"/>
          <p14:tracePt t="38472" x="6499225" y="3906838"/>
          <p14:tracePt t="38474" x="6491288" y="3906838"/>
          <p14:tracePt t="38482" x="6483350" y="3906838"/>
          <p14:tracePt t="38495" x="6483350" y="3922713"/>
          <p14:tracePt t="38497" x="6475413" y="3922713"/>
          <p14:tracePt t="38534" x="6475413" y="3914775"/>
          <p14:tracePt t="38544" x="6483350" y="3906838"/>
          <p14:tracePt t="38547" x="6491288" y="3906838"/>
          <p14:tracePt t="38548" x="6491288" y="3898900"/>
          <p14:tracePt t="38549" x="6499225" y="3898900"/>
          <p14:tracePt t="38551" x="6499225" y="3890963"/>
          <p14:tracePt t="38552" x="6507163" y="3890963"/>
          <p14:tracePt t="38554" x="6515100" y="3890963"/>
          <p14:tracePt t="38555" x="6515100" y="3883025"/>
          <p14:tracePt t="38557" x="6523038" y="3883025"/>
          <p14:tracePt t="38559" x="6530975" y="3875088"/>
          <p14:tracePt t="38561" x="6538913" y="3875088"/>
          <p14:tracePt t="38563" x="6538913" y="3867150"/>
          <p14:tracePt t="38564" x="6546850" y="3867150"/>
          <p14:tracePt t="38566" x="6554788" y="3867150"/>
          <p14:tracePt t="38568" x="6562725" y="3859213"/>
          <p14:tracePt t="38570" x="6570663" y="3859213"/>
          <p14:tracePt t="38573" x="6578600" y="3851275"/>
          <p14:tracePt t="38575" x="6586538" y="3851275"/>
          <p14:tracePt t="38577" x="6594475" y="3843338"/>
          <p14:tracePt t="38580" x="6602413" y="3843338"/>
          <p14:tracePt t="38582" x="6610350" y="3835400"/>
          <p14:tracePt t="38585" x="6618288" y="3835400"/>
          <p14:tracePt t="38587" x="6626225" y="3827463"/>
          <p14:tracePt t="38590" x="6634163" y="3827463"/>
          <p14:tracePt t="38592" x="6634163" y="3819525"/>
          <p14:tracePt t="38593" x="6642100" y="3819525"/>
          <p14:tracePt t="38596" x="6650038" y="3819525"/>
          <p14:tracePt t="38597" x="6650038" y="3811588"/>
          <p14:tracePt t="38599" x="6657975" y="3811588"/>
          <p14:tracePt t="38602" x="6665913" y="3803650"/>
          <p14:tracePt t="38605" x="6673850" y="3803650"/>
          <p14:tracePt t="38608" x="6681788" y="3795713"/>
          <p14:tracePt t="38610" x="6689725" y="3795713"/>
          <p14:tracePt t="38613" x="6697663" y="3787775"/>
          <p14:tracePt t="38616" x="6705600" y="3787775"/>
          <p14:tracePt t="38619" x="6713538" y="3779838"/>
          <p14:tracePt t="38621" x="6729413" y="3779838"/>
          <p14:tracePt t="38623" x="6737350" y="3779838"/>
          <p14:tracePt t="38624" x="6737350" y="3771900"/>
          <p14:tracePt t="38626" x="6745288" y="3771900"/>
          <p14:tracePt t="38628" x="6753225" y="3771900"/>
          <p14:tracePt t="38629" x="6753225" y="3763963"/>
          <p14:tracePt t="38631" x="6761163" y="3763963"/>
          <p14:tracePt t="38633" x="6769100" y="3763963"/>
          <p14:tracePt t="38634" x="6769100" y="3756025"/>
          <p14:tracePt t="38635" x="6777038" y="3756025"/>
          <p14:tracePt t="38637" x="6784975" y="3756025"/>
          <p14:tracePt t="38639" x="6794500" y="3756025"/>
          <p14:tracePt t="38640" x="6794500" y="3748088"/>
          <p14:tracePt t="38641" x="6802438" y="3748088"/>
          <p14:tracePt t="38644" x="6810375" y="3748088"/>
          <p14:tracePt t="38646" x="6818313" y="3740150"/>
          <p14:tracePt t="38648" x="6826250" y="3740150"/>
          <p14:tracePt t="38650" x="6834188" y="3740150"/>
          <p14:tracePt t="38652" x="6842125" y="3732213"/>
          <p14:tracePt t="38654" x="6850063" y="3732213"/>
          <p14:tracePt t="38656" x="6858000" y="3732213"/>
          <p14:tracePt t="38658" x="6865938" y="3724275"/>
          <p14:tracePt t="38660" x="6873875" y="3724275"/>
          <p14:tracePt t="38662" x="6881813" y="3724275"/>
          <p14:tracePt t="38664" x="6889750" y="3724275"/>
          <p14:tracePt t="38665" x="6889750" y="3716338"/>
          <p14:tracePt t="38667" x="6897688" y="3716338"/>
          <p14:tracePt t="38669" x="6905625" y="3716338"/>
          <p14:tracePt t="38671" x="6913563" y="3716338"/>
          <p14:tracePt t="38672" x="6913563" y="3708400"/>
          <p14:tracePt t="38673" x="6921500" y="3708400"/>
          <p14:tracePt t="38676" x="6929438" y="3708400"/>
          <p14:tracePt t="38679" x="6937375" y="3708400"/>
          <p14:tracePt t="38680" x="6937375" y="3700463"/>
          <p14:tracePt t="38681" x="6945313" y="3700463"/>
          <p14:tracePt t="38684" x="6953250" y="3700463"/>
          <p14:tracePt t="38686" x="6961188" y="3700463"/>
          <p14:tracePt t="38688" x="6961188" y="3692525"/>
          <p14:tracePt t="38689" x="6969125" y="3692525"/>
          <p14:tracePt t="38692" x="6977063" y="3692525"/>
          <p14:tracePt t="38696" x="6985000" y="3684588"/>
          <p14:tracePt t="38699" x="6992938" y="3684588"/>
          <p14:tracePt t="38702" x="7000875" y="3684588"/>
          <p14:tracePt t="38705" x="7008813" y="3676650"/>
          <p14:tracePt t="38709" x="7016750" y="3676650"/>
          <p14:tracePt t="38713" x="7024688" y="3676650"/>
          <p14:tracePt t="38714" x="7024688" y="3668713"/>
          <p14:tracePt t="38717" x="7032625" y="3668713"/>
          <p14:tracePt t="38724" x="7040563" y="3668713"/>
          <p14:tracePt t="38730" x="7048500" y="3668713"/>
          <p14:tracePt t="38736" x="7064375" y="3668713"/>
          <p14:tracePt t="38738" x="7064375" y="3660775"/>
          <p14:tracePt t="38743" x="7072313" y="3660775"/>
          <p14:tracePt t="38746" x="7080250" y="3660775"/>
          <p14:tracePt t="38751" x="7088188" y="3660775"/>
          <p14:tracePt t="38754" x="7096125" y="3652838"/>
          <p14:tracePt t="38758" x="7104063" y="3652838"/>
          <p14:tracePt t="38762" x="7112000" y="3652838"/>
          <p14:tracePt t="38765" x="7119938" y="3652838"/>
          <p14:tracePt t="38767" x="7119938" y="3644900"/>
          <p14:tracePt t="38768" x="7127875" y="3644900"/>
          <p14:tracePt t="38771" x="7135813" y="3644900"/>
          <p14:tracePt t="38774" x="7145338" y="3644900"/>
          <p14:tracePt t="38776" x="7153275" y="3644900"/>
          <p14:tracePt t="38777" x="7161213" y="3636963"/>
          <p14:tracePt t="38779" x="7169150" y="3636963"/>
          <p14:tracePt t="38781" x="7177088" y="3636963"/>
          <p14:tracePt t="38783" x="7185025" y="3636963"/>
          <p14:tracePt t="38784" x="7185025" y="3629025"/>
          <p14:tracePt t="38785" x="7192963" y="3629025"/>
          <p14:tracePt t="38787" x="7200900" y="3629025"/>
          <p14:tracePt t="38789" x="7208838" y="3629025"/>
          <p14:tracePt t="38791" x="7216775" y="3621088"/>
          <p14:tracePt t="38794" x="7224713" y="3621088"/>
          <p14:tracePt t="38796" x="7232650" y="3621088"/>
          <p14:tracePt t="38798" x="7240588" y="3621088"/>
          <p14:tracePt t="38800" x="7240588" y="3613150"/>
          <p14:tracePt t="38801" x="7248525" y="3613150"/>
          <p14:tracePt t="38803" x="7256463" y="3613150"/>
          <p14:tracePt t="38805" x="7264400" y="3613150"/>
          <p14:tracePt t="38808" x="7272338" y="3605213"/>
          <p14:tracePt t="38810" x="7280275" y="3605213"/>
          <p14:tracePt t="38813" x="7288213" y="3605213"/>
          <p14:tracePt t="38815" x="7296150" y="3605213"/>
          <p14:tracePt t="38818" x="7304088" y="3605213"/>
          <p14:tracePt t="38820" x="7312025" y="3605213"/>
          <p14:tracePt t="38821" x="7312025" y="3595688"/>
          <p14:tracePt t="38823" x="7319963" y="3595688"/>
          <p14:tracePt t="38826" x="7327900" y="3595688"/>
          <p14:tracePt t="38829" x="7335838" y="3595688"/>
          <p14:tracePt t="38831" x="7343775" y="3595688"/>
          <p14:tracePt t="38833" x="7343775" y="3579813"/>
          <p14:tracePt t="38834" x="7351713" y="3579813"/>
          <p14:tracePt t="38837" x="7359650" y="3579813"/>
          <p14:tracePt t="38840" x="7367588" y="3579813"/>
          <p14:tracePt t="38843" x="7375525" y="3579813"/>
          <p14:tracePt t="38846" x="7383463" y="3579813"/>
          <p14:tracePt t="38848" x="7391400" y="3579813"/>
          <p14:tracePt t="38851" x="7407275" y="3579813"/>
          <p14:tracePt t="38853" x="7415213" y="3571875"/>
          <p14:tracePt t="38856" x="7423150" y="3571875"/>
          <p14:tracePt t="38858" x="7431088" y="3571875"/>
          <p14:tracePt t="38860" x="7439025" y="3571875"/>
          <p14:tracePt t="38861" x="7439025" y="3563938"/>
          <p14:tracePt t="38863" x="7446963" y="3563938"/>
          <p14:tracePt t="38865" x="7454900" y="3563938"/>
          <p14:tracePt t="38867" x="7462838" y="3563938"/>
          <p14:tracePt t="38869" x="7470775" y="3563938"/>
          <p14:tracePt t="38870" x="7470775" y="3556000"/>
          <p14:tracePt t="38871" x="7478713" y="3556000"/>
          <p14:tracePt t="38873" x="7486650" y="3556000"/>
          <p14:tracePt t="38875" x="7496175" y="3556000"/>
          <p14:tracePt t="38877" x="7504113" y="3548063"/>
          <p14:tracePt t="38879" x="7512050" y="3548063"/>
          <p14:tracePt t="38896" x="7583488" y="3524250"/>
          <p14:tracePt t="38897" x="7591425" y="3524250"/>
          <p14:tracePt t="38899" x="7599363" y="3516313"/>
          <p14:tracePt t="38901" x="7607300" y="3516313"/>
          <p14:tracePt t="38902" x="7615238" y="3516313"/>
          <p14:tracePt t="38904" x="7623175" y="3508375"/>
          <p14:tracePt t="38906" x="7631113" y="3508375"/>
          <p14:tracePt t="38908" x="7639050" y="3508375"/>
          <p14:tracePt t="38909" x="7646988" y="3500438"/>
          <p14:tracePt t="38911" x="7654925" y="3500438"/>
          <p14:tracePt t="38913" x="7662863" y="3500438"/>
          <p14:tracePt t="38914" x="7670800" y="3500438"/>
          <p14:tracePt t="38915" x="7670800" y="3492500"/>
          <p14:tracePt t="38916" x="7678738" y="3492500"/>
          <p14:tracePt t="38918" x="7686675" y="3492500"/>
          <p14:tracePt t="38919" x="7694613" y="3492500"/>
          <p14:tracePt t="38920" x="7694613" y="3484563"/>
          <p14:tracePt t="38921" x="7702550" y="3484563"/>
          <p14:tracePt t="38922" x="7710488" y="3484563"/>
          <p14:tracePt t="38924" x="7718425" y="3484563"/>
          <p14:tracePt t="38925" x="7726363" y="3484563"/>
          <p14:tracePt t="38927" x="7734300" y="3476625"/>
          <p14:tracePt t="38929" x="7750175" y="3476625"/>
          <p14:tracePt t="38930" x="7758113" y="3476625"/>
          <p14:tracePt t="38932" x="7766050" y="3476625"/>
          <p14:tracePt t="38933" x="7773988" y="3468688"/>
          <p14:tracePt t="38934" x="7781925" y="3468688"/>
          <p14:tracePt t="38936" x="7789863" y="3468688"/>
          <p14:tracePt t="38937" x="7797800" y="3468688"/>
          <p14:tracePt t="38939" x="7805738" y="3468688"/>
          <p14:tracePt t="38940" x="7813675" y="3460750"/>
          <p14:tracePt t="38941" x="7821613" y="3460750"/>
          <p14:tracePt t="38943" x="7829550" y="3460750"/>
          <p14:tracePt t="38944" x="7839075" y="3460750"/>
          <p14:tracePt t="38945" x="7839075" y="3452813"/>
          <p14:tracePt t="38946" x="7847013" y="3452813"/>
          <p14:tracePt t="38947" x="7854950" y="3452813"/>
          <p14:tracePt t="38948" x="7862888" y="3452813"/>
          <p14:tracePt t="38950" x="7870825" y="3444875"/>
          <p14:tracePt t="38951" x="7878763" y="3444875"/>
          <p14:tracePt t="38953" x="7886700" y="3444875"/>
          <p14:tracePt t="38953" x="7894638" y="3444875"/>
          <p14:tracePt t="38955" x="7894638" y="3436938"/>
          <p14:tracePt t="38955" x="7902575" y="3436938"/>
          <p14:tracePt t="38957" x="7910513" y="3436938"/>
          <p14:tracePt t="38959" x="7918450" y="3429000"/>
          <p14:tracePt t="38960" x="7926388" y="3429000"/>
          <p14:tracePt t="38962" x="7934325" y="3429000"/>
          <p14:tracePt t="38964" x="7942263" y="3421063"/>
          <p14:tracePt t="38965" x="7950200" y="3421063"/>
          <p14:tracePt t="38967" x="7958138" y="3421063"/>
          <p14:tracePt t="38968" x="7958138" y="3413125"/>
          <p14:tracePt t="38969" x="7966075" y="3413125"/>
          <p14:tracePt t="38971" x="7974013" y="3413125"/>
          <p14:tracePt t="38972" x="7974013" y="3405188"/>
          <p14:tracePt t="38973" x="7981950" y="3405188"/>
          <p14:tracePt t="38975" x="7989888" y="3405188"/>
          <p14:tracePt t="38976" x="7989888" y="3397250"/>
          <p14:tracePt t="38978" x="7997825" y="3397250"/>
          <p14:tracePt t="38980" x="8005763" y="3389313"/>
          <p14:tracePt t="38981" x="8013700" y="3389313"/>
          <p14:tracePt t="38984" x="8013700" y="3381375"/>
          <p14:tracePt t="38985" x="8021638" y="3381375"/>
          <p14:tracePt t="38988" x="8029575" y="3373438"/>
          <p14:tracePt t="38991" x="8037513" y="3373438"/>
          <p14:tracePt t="38992" x="8037513" y="3365500"/>
          <p14:tracePt t="38995" x="8045450" y="3365500"/>
          <p14:tracePt t="38996" x="8045450" y="3357563"/>
          <p14:tracePt t="38999" x="8053388" y="3357563"/>
          <p14:tracePt t="39000" x="8053388" y="3349625"/>
          <p14:tracePt t="39002" x="8061325" y="3349625"/>
          <p14:tracePt t="39004" x="8061325" y="3341688"/>
          <p14:tracePt t="39007" x="8069263" y="3341688"/>
          <p14:tracePt t="39008" x="8069263" y="3333750"/>
          <p14:tracePt t="39012" x="8085138" y="3333750"/>
          <p14:tracePt t="39013" x="8085138" y="3325813"/>
          <p14:tracePt t="39016" x="8093075" y="3325813"/>
          <p14:tracePt t="39018" x="8093075" y="3317875"/>
          <p14:tracePt t="39021" x="8101013" y="3317875"/>
          <p14:tracePt t="39023" x="8101013" y="3309938"/>
          <p14:tracePt t="39025" x="8108950" y="3309938"/>
          <p14:tracePt t="39029" x="8116888" y="3302000"/>
          <p14:tracePt t="39034" x="8124825" y="3294063"/>
          <p14:tracePt t="39037" x="8132763" y="3294063"/>
          <p14:tracePt t="39040" x="8140700" y="3286125"/>
          <p14:tracePt t="39043" x="8148638" y="3286125"/>
          <p14:tracePt t="39044" x="8148638" y="3278188"/>
          <p14:tracePt t="39046" x="8156575" y="3278188"/>
          <p14:tracePt t="39048" x="8164513" y="3278188"/>
          <p14:tracePt t="39049" x="8164513" y="3270250"/>
          <p14:tracePt t="39051" x="8172450" y="3270250"/>
          <p14:tracePt t="39053" x="8180388" y="3270250"/>
          <p14:tracePt t="39054" x="8180388" y="3262313"/>
          <p14:tracePt t="39056" x="8189913" y="3262313"/>
          <p14:tracePt t="39058" x="8197850" y="3252788"/>
          <p14:tracePt t="39060" x="8205788" y="3252788"/>
          <p14:tracePt t="39063" x="8213725" y="3236913"/>
          <p14:tracePt t="39065" x="8221663" y="3236913"/>
          <p14:tracePt t="39067" x="8229600" y="3228975"/>
          <p14:tracePt t="39070" x="8237538" y="3228975"/>
          <p14:tracePt t="39072" x="8237538" y="3221038"/>
          <p14:tracePt t="39073" x="8245475" y="3221038"/>
          <p14:tracePt t="39075" x="8253413" y="3221038"/>
          <p14:tracePt t="39076" x="8253413" y="3213100"/>
          <p14:tracePt t="39078" x="8261350" y="3213100"/>
          <p14:tracePt t="39080" x="8261350" y="3205163"/>
          <p14:tracePt t="39081" x="8269288" y="3205163"/>
          <p14:tracePt t="39084" x="8277225" y="3197225"/>
          <p14:tracePt t="39087" x="8285163" y="3197225"/>
          <p14:tracePt t="39088" x="8285163" y="3189288"/>
          <p14:tracePt t="39091" x="8293100" y="3189288"/>
          <p14:tracePt t="39093" x="8293100" y="3181350"/>
          <p14:tracePt t="39096" x="8301038" y="3181350"/>
          <p14:tracePt t="39101" x="8301038" y="3173413"/>
          <p14:tracePt t="39103" x="8308975" y="3173413"/>
          <p14:tracePt t="39109" x="8308975" y="3165475"/>
          <p14:tracePt t="39110" x="8316913" y="3165475"/>
          <p14:tracePt t="39116" x="8316913" y="3157538"/>
          <p14:tracePt t="39118" x="8324850" y="3157538"/>
          <p14:tracePt t="39124" x="8324850" y="3149600"/>
          <p14:tracePt t="39127" x="8332788" y="3149600"/>
          <p14:tracePt t="39133" x="8332788" y="3141663"/>
          <p14:tracePt t="39139" x="8340725" y="3141663"/>
          <p14:tracePt t="39142" x="8340725" y="3133725"/>
          <p14:tracePt t="39150" x="8348663" y="3133725"/>
          <p14:tracePt t="39152" x="8348663" y="3125788"/>
          <p14:tracePt t="39161" x="8356600" y="3125788"/>
          <p14:tracePt t="39168" x="8364538" y="3117850"/>
          <p14:tracePt t="39174" x="8372475" y="3117850"/>
          <p14:tracePt t="39180" x="8380413" y="3117850"/>
          <p14:tracePt t="39187" x="8380413" y="3109913"/>
          <p14:tracePt t="39188" x="8388350" y="3109913"/>
          <p14:tracePt t="39205" x="8396288" y="3109913"/>
          <p14:tracePt t="39236" x="8404225" y="3109913"/>
          <p14:tracePt t="39344" x="8412163" y="3109913"/>
          <p14:tracePt t="39353" x="8428038" y="3109913"/>
          <p14:tracePt t="39361" x="8435975" y="3109913"/>
          <p14:tracePt t="39371" x="8451850" y="3101975"/>
          <p14:tracePt t="39376" x="8459788" y="3101975"/>
          <p14:tracePt t="39382" x="8475663" y="3094038"/>
          <p14:tracePt t="39387" x="8483600" y="3094038"/>
          <p14:tracePt t="39391" x="8491538" y="3086100"/>
          <p14:tracePt t="39397" x="8499475" y="3086100"/>
          <p14:tracePt t="39399" x="8507413" y="3086100"/>
          <p14:tracePt t="39404" x="8515350" y="3078163"/>
          <p14:tracePt t="39409" x="8523288" y="3078163"/>
          <p14:tracePt t="39412" x="8523288" y="3070225"/>
          <p14:tracePt t="39415" x="8531225" y="3070225"/>
          <p14:tracePt t="39424" x="8540750" y="3062288"/>
          <p14:tracePt t="39431" x="8548688" y="3062288"/>
          <p14:tracePt t="39442" x="8548688" y="3054350"/>
          <p14:tracePt t="39455" x="8556625" y="3054350"/>
          <p14:tracePt t="39483" x="8556625" y="3046413"/>
          <p14:tracePt t="39485" x="8564563" y="3046413"/>
          <p14:tracePt t="39877" x="8628063" y="3038475"/>
          <p14:tracePt t="39887" x="8747125" y="3038475"/>
          <p14:tracePt t="39891" x="8850313" y="3038475"/>
          <p14:tracePt t="39895" x="8899525" y="3038475"/>
          <p14:tracePt t="39900" x="8986838" y="3070225"/>
          <p14:tracePt t="39904" x="9074150" y="3101975"/>
          <p14:tracePt t="39907" x="9113838" y="3117850"/>
          <p14:tracePt t="39911" x="9169400" y="3157538"/>
          <p14:tracePt t="39914" x="9209088" y="3173413"/>
          <p14:tracePt t="39915" x="9234488" y="3181350"/>
          <p14:tracePt t="39918" x="9266238" y="3197225"/>
          <p14:tracePt t="39919" x="9290050" y="3213100"/>
          <p14:tracePt t="39920" x="9297988" y="3221038"/>
          <p14:tracePt t="39921" x="9313863" y="3228975"/>
          <p14:tracePt t="39923" x="9337675" y="3236913"/>
          <p14:tracePt t="39925" x="9361488" y="3252788"/>
          <p14:tracePt t="39926" x="9385300" y="3262313"/>
          <p14:tracePt t="39928" x="9417050" y="3270250"/>
          <p14:tracePt t="39929" x="9424988" y="3278188"/>
          <p14:tracePt t="39931" x="9464675" y="3302000"/>
          <p14:tracePt t="39931" x="9472613" y="3309938"/>
          <p14:tracePt t="39933" x="9488488" y="3317875"/>
          <p14:tracePt t="39934" x="9512300" y="3317875"/>
          <p14:tracePt t="39935" x="9520238" y="3325813"/>
          <p14:tracePt t="39936" x="9536113" y="3333750"/>
          <p14:tracePt t="39937" x="9551988" y="3341688"/>
          <p14:tracePt t="39938" x="9575800" y="3349625"/>
          <p14:tracePt t="39939" x="9593263" y="3365500"/>
          <p14:tracePt t="39940" x="9601200" y="3365500"/>
          <p14:tracePt t="39941" x="9625013" y="3373438"/>
          <p14:tracePt t="39942" x="9640888" y="3381375"/>
          <p14:tracePt t="39943" x="9648825" y="3389313"/>
          <p14:tracePt t="39944" x="9664700" y="3389313"/>
          <p14:tracePt t="39945" x="9672638" y="3397250"/>
          <p14:tracePt t="39946" x="9696450" y="3405188"/>
          <p14:tracePt t="39947" x="9704388" y="3413125"/>
          <p14:tracePt t="39947" x="9720263" y="3413125"/>
          <p14:tracePt t="39948" x="9728200" y="3421063"/>
          <p14:tracePt t="39950" x="9744075" y="3429000"/>
          <p14:tracePt t="39950" x="9759950" y="3429000"/>
          <p14:tracePt t="39952" x="9767888" y="3436938"/>
          <p14:tracePt t="39953" x="9775825" y="3436938"/>
          <p14:tracePt t="39953" x="9783763" y="3444875"/>
          <p14:tracePt t="39955" x="9807575" y="3444875"/>
          <p14:tracePt t="39955" x="9815513" y="3452813"/>
          <p14:tracePt t="39957" x="9823450" y="3460750"/>
          <p14:tracePt t="39958" x="9831388" y="3460750"/>
          <p14:tracePt t="39958" x="9839325" y="3468688"/>
          <p14:tracePt t="39959" x="9847263" y="3468688"/>
          <p14:tracePt t="39961" x="9855200" y="3468688"/>
          <p14:tracePt t="39962" x="9863138" y="3476625"/>
          <p14:tracePt t="39963" x="9871075" y="3476625"/>
          <p14:tracePt t="39964" x="9871075" y="3484563"/>
          <p14:tracePt t="39967" x="9879013" y="3484563"/>
          <p14:tracePt t="39968" x="9879013" y="3492500"/>
          <p14:tracePt t="39969" x="9886950" y="3492500"/>
          <p14:tracePt t="39971" x="9894888" y="3508375"/>
          <p14:tracePt t="39973" x="9902825" y="3508375"/>
          <p14:tracePt t="39976" x="9910763" y="3516313"/>
          <p14:tracePt t="39980" x="9918700" y="3516313"/>
          <p14:tracePt t="39981" x="9918700" y="3524250"/>
          <p14:tracePt t="39984" x="9926638" y="3524250"/>
          <p14:tracePt t="39985" x="9926638" y="3532188"/>
          <p14:tracePt t="39988" x="9936163" y="3532188"/>
          <p14:tracePt t="39989" x="9936163" y="3540125"/>
          <p14:tracePt t="39993" x="9944100" y="3548063"/>
          <p14:tracePt t="39996" x="9944100" y="3556000"/>
          <p14:tracePt t="39997" x="9952038" y="3556000"/>
          <p14:tracePt t="39999" x="9952038" y="3563938"/>
          <p14:tracePt t="40001" x="9959975" y="3563938"/>
          <p14:tracePt t="40002" x="9959975" y="3571875"/>
          <p14:tracePt t="40004" x="9959975" y="3579813"/>
          <p14:tracePt t="40005" x="9967913" y="3579813"/>
          <p14:tracePt t="40007" x="9967913" y="3587750"/>
          <p14:tracePt t="40008" x="9975850" y="3587750"/>
          <p14:tracePt t="40009" x="9975850" y="3595688"/>
          <p14:tracePt t="40011" x="9983788" y="3605213"/>
          <p14:tracePt t="40013" x="9983788" y="3613150"/>
          <p14:tracePt t="40014" x="9991725" y="3613150"/>
          <p14:tracePt t="40014" x="9991725" y="3621088"/>
          <p14:tracePt t="40017" x="9999663" y="3629025"/>
          <p14:tracePt t="40019" x="9999663" y="3636963"/>
          <p14:tracePt t="40020" x="10007600" y="3644900"/>
          <p14:tracePt t="40022" x="10015538" y="3652838"/>
          <p14:tracePt t="40024" x="10015538" y="3660775"/>
          <p14:tracePt t="40025" x="10023475" y="3660775"/>
          <p14:tracePt t="40026" x="10023475" y="3668713"/>
          <p14:tracePt t="40027" x="10031413" y="3676650"/>
          <p14:tracePt t="40029" x="10039350" y="3684588"/>
          <p14:tracePt t="40031" x="10047288" y="3692525"/>
          <p14:tracePt t="40032" x="10047288" y="3700463"/>
          <p14:tracePt t="40033" x="10055225" y="3700463"/>
          <p14:tracePt t="40034" x="10055225" y="3708400"/>
          <p14:tracePt t="40036" x="10063163" y="3716338"/>
          <p14:tracePt t="40036" x="10063163" y="3724275"/>
          <p14:tracePt t="40038" x="10071100" y="3724275"/>
          <p14:tracePt t="40039" x="10071100" y="3732213"/>
          <p14:tracePt t="40040" x="10079038" y="3732213"/>
          <p14:tracePt t="40041" x="10079038" y="3740150"/>
          <p14:tracePt t="40042" x="10086975" y="3740150"/>
          <p14:tracePt t="40043" x="10086975" y="3748088"/>
          <p14:tracePt t="40044" x="10094913" y="3756025"/>
          <p14:tracePt t="40046" x="10110788" y="3763963"/>
          <p14:tracePt t="40047" x="10110788" y="3771900"/>
          <p14:tracePt t="40048" x="10118725" y="3771900"/>
          <p14:tracePt t="40049" x="10118725" y="3779838"/>
          <p14:tracePt t="40050" x="10126663" y="3779838"/>
          <p14:tracePt t="40050" x="10126663" y="3787775"/>
          <p14:tracePt t="40052" x="10126663" y="3795713"/>
          <p14:tracePt t="40052" x="10134600" y="3795713"/>
          <p14:tracePt t="40054" x="10134600" y="3803650"/>
          <p14:tracePt t="40055" x="10142538" y="3811588"/>
          <p14:tracePt t="40056" x="10150475" y="3819525"/>
          <p14:tracePt t="40058" x="10150475" y="3827463"/>
          <p14:tracePt t="40060" x="10158413" y="3835400"/>
          <p14:tracePt t="40062" x="10158413" y="3851275"/>
          <p14:tracePt t="40063" x="10166350" y="3859213"/>
          <p14:tracePt t="40065" x="10166350" y="3867150"/>
          <p14:tracePt t="40065" x="10174288" y="3867150"/>
          <p14:tracePt t="40067" x="10174288" y="3875088"/>
          <p14:tracePt t="40068" x="10174288" y="3883025"/>
          <p14:tracePt t="40068" x="10182225" y="3883025"/>
          <p14:tracePt t="40070" x="10182225" y="3890963"/>
          <p14:tracePt t="40072" x="10182225" y="3898900"/>
          <p14:tracePt t="40073" x="10190163" y="3898900"/>
          <p14:tracePt t="40074" x="10190163" y="3906838"/>
          <p14:tracePt t="40076" x="10190163" y="3914775"/>
          <p14:tracePt t="40077" x="10198100" y="3914775"/>
          <p14:tracePt t="40078" x="10198100" y="3922713"/>
          <p14:tracePt t="40080" x="10198100" y="3930650"/>
          <p14:tracePt t="40082" x="10206038" y="3938588"/>
          <p14:tracePt t="40084" x="10206038" y="3948113"/>
          <p14:tracePt t="40086" x="10206038" y="3956050"/>
          <p14:tracePt t="40089" x="10206038" y="3963988"/>
          <p14:tracePt t="40090" x="10213975" y="3963988"/>
          <p14:tracePt t="40091" x="10213975" y="3971925"/>
          <p14:tracePt t="40094" x="10213975" y="3979863"/>
          <p14:tracePt t="40097" x="10213975" y="3987800"/>
          <p14:tracePt t="40098" x="10221913" y="3987800"/>
          <p14:tracePt t="40101" x="10221913" y="3995738"/>
          <p14:tracePt t="40104" x="10221913" y="4003675"/>
          <p14:tracePt t="40107" x="10221913" y="4011613"/>
          <p14:tracePt t="40110" x="10221913" y="4019550"/>
          <p14:tracePt t="40112" x="10229850" y="4027488"/>
          <p14:tracePt t="40115" x="10229850" y="4035425"/>
          <p14:tracePt t="40117" x="10229850" y="4043363"/>
          <p14:tracePt t="40119" x="10229850" y="4051300"/>
          <p14:tracePt t="40122" x="10229850" y="4059238"/>
          <p14:tracePt t="40124" x="10237788" y="4067175"/>
          <p14:tracePt t="40126" x="10237788" y="4075113"/>
          <p14:tracePt t="40128" x="10237788" y="4083050"/>
          <p14:tracePt t="40130" x="10245725" y="4090988"/>
          <p14:tracePt t="40132" x="10245725" y="4098925"/>
          <p14:tracePt t="40134" x="10245725" y="4106863"/>
          <p14:tracePt t="40135" x="10253663" y="4106863"/>
          <p14:tracePt t="40136" x="10253663" y="4114800"/>
          <p14:tracePt t="40138" x="10253663" y="4122738"/>
          <p14:tracePt t="40140" x="10253663" y="4130675"/>
          <p14:tracePt t="40142" x="10261600" y="4138613"/>
          <p14:tracePt t="40145" x="10261600" y="4146550"/>
          <p14:tracePt t="40146" x="10261600" y="4154488"/>
          <p14:tracePt t="40148" x="10261600" y="4162425"/>
          <p14:tracePt t="40149" x="10269538" y="4162425"/>
          <p14:tracePt t="40150" x="10269538" y="4170363"/>
          <p14:tracePt t="40152" x="10269538" y="4178300"/>
          <p14:tracePt t="40154" x="10269538" y="4194175"/>
          <p14:tracePt t="40156" x="10269538" y="4202113"/>
          <p14:tracePt t="40157" x="10279063" y="4202113"/>
          <p14:tracePt t="40158" x="10279063" y="4210050"/>
          <p14:tracePt t="40160" x="10279063" y="4217988"/>
          <p14:tracePt t="40162" x="10279063" y="4225925"/>
          <p14:tracePt t="40164" x="10279063" y="4233863"/>
          <p14:tracePt t="40166" x="10279063" y="4241800"/>
          <p14:tracePt t="40168" x="10279063" y="4249738"/>
          <p14:tracePt t="40170" x="10279063" y="4257675"/>
          <p14:tracePt t="40172" x="10279063" y="4265613"/>
          <p14:tracePt t="40174" x="10279063" y="4273550"/>
          <p14:tracePt t="40176" x="10279063" y="4281488"/>
          <p14:tracePt t="40178" x="10279063" y="4291013"/>
          <p14:tracePt t="40180" x="10279063" y="4298950"/>
          <p14:tracePt t="40182" x="10279063" y="4306888"/>
          <p14:tracePt t="40185" x="10279063" y="4314825"/>
          <p14:tracePt t="40187" x="10279063" y="4322763"/>
          <p14:tracePt t="40189" x="10279063" y="4330700"/>
          <p14:tracePt t="40191" x="10279063" y="4338638"/>
          <p14:tracePt t="40193" x="10279063" y="4346575"/>
          <p14:tracePt t="40195" x="10269538" y="4354513"/>
          <p14:tracePt t="40198" x="10269538" y="4362450"/>
          <p14:tracePt t="40200" x="10269538" y="4370388"/>
          <p14:tracePt t="40202" x="10269538" y="4378325"/>
          <p14:tracePt t="40205" x="10269538" y="4386263"/>
          <p14:tracePt t="40207" x="10269538" y="4394200"/>
          <p14:tracePt t="40209" x="10269538" y="4402138"/>
          <p14:tracePt t="40211" x="10269538" y="4410075"/>
          <p14:tracePt t="40213" x="10269538" y="4418013"/>
          <p14:tracePt t="40215" x="10269538" y="4425950"/>
          <p14:tracePt t="40217" x="10269538" y="4433888"/>
          <p14:tracePt t="40219" x="10269538" y="4441825"/>
          <p14:tracePt t="40220" x="10261600" y="4441825"/>
          <p14:tracePt t="40221" x="10261600" y="4449763"/>
          <p14:tracePt t="40223" x="10261600" y="4457700"/>
          <p14:tracePt t="40225" x="10261600" y="4465638"/>
          <p14:tracePt t="40226" x="10261600" y="4473575"/>
          <p14:tracePt t="40228" x="10261600" y="4481513"/>
          <p14:tracePt t="40230" x="10261600" y="4489450"/>
          <p14:tracePt t="40231" x="10261600" y="4497388"/>
          <p14:tracePt t="40233" x="10261600" y="4505325"/>
          <p14:tracePt t="40235" x="10261600" y="4513263"/>
          <p14:tracePt t="40236" x="10261600" y="4529138"/>
          <p14:tracePt t="40238" x="10261600" y="4545013"/>
          <p14:tracePt t="40239" x="10261600" y="4552950"/>
          <p14:tracePt t="40240" x="10261600" y="4560888"/>
          <p14:tracePt t="40240" x="10261600" y="4568825"/>
          <p14:tracePt t="40242" x="10261600" y="4576763"/>
          <p14:tracePt t="40243" x="10253663" y="4576763"/>
          <p14:tracePt t="40244" x="10253663" y="4584700"/>
          <p14:tracePt t="40245" x="10253663" y="4592638"/>
          <p14:tracePt t="40246" x="10253663" y="4600575"/>
          <p14:tracePt t="40248" x="10253663" y="4608513"/>
          <p14:tracePt t="40249" x="10253663" y="4616450"/>
          <p14:tracePt t="40250" x="10245725" y="4616450"/>
          <p14:tracePt t="40251" x="10245725" y="4624388"/>
          <p14:tracePt t="40254" x="10245725" y="4633913"/>
          <p14:tracePt t="40257" x="10245725" y="4641850"/>
          <p14:tracePt t="40262" x="10245725" y="4649788"/>
          <p14:tracePt t="40265" x="10237788" y="4649788"/>
          <p14:tracePt t="40266" x="10237788" y="4657725"/>
          <p14:tracePt t="40276" x="10237788" y="4665663"/>
          <p14:tracePt t="40309" x="10237788" y="4673600"/>
          <p14:tracePt t="40349" x="10245725" y="4673600"/>
          <p14:tracePt t="40353" x="10253663" y="4673600"/>
          <p14:tracePt t="40355" x="10253663" y="4681538"/>
          <p14:tracePt t="40357" x="10261600" y="4681538"/>
          <p14:tracePt t="40362" x="10269538" y="4681538"/>
          <p14:tracePt t="40364" x="10279063" y="4681538"/>
          <p14:tracePt t="40366" x="10279063" y="4689475"/>
          <p14:tracePt t="40368" x="10287000" y="4689475"/>
          <p14:tracePt t="40371" x="10294938" y="4689475"/>
          <p14:tracePt t="40374" x="10294938" y="4697413"/>
          <p14:tracePt t="40375" x="10302875" y="4697413"/>
          <p14:tracePt t="40378" x="10310813" y="4697413"/>
          <p14:tracePt t="40381" x="10310813" y="4705350"/>
          <p14:tracePt t="40382" x="10318750" y="4705350"/>
          <p14:tracePt t="40387" x="10326688" y="4713288"/>
          <p14:tracePt t="40391" x="10334625" y="4713288"/>
          <p14:tracePt t="40395" x="10334625" y="4721225"/>
          <p14:tracePt t="40396" x="10342563" y="4721225"/>
          <p14:tracePt t="40400" x="10342563" y="4729163"/>
          <p14:tracePt t="40402" x="10350500" y="4729163"/>
          <p14:tracePt t="40404" x="10350500" y="4737100"/>
          <p14:tracePt t="40406" x="10358438" y="4737100"/>
          <p14:tracePt t="40407" x="10358438" y="4745038"/>
          <p14:tracePt t="40409" x="10366375" y="4752975"/>
          <p14:tracePt t="40412" x="10366375" y="4760913"/>
          <p14:tracePt t="40413" x="10374313" y="4760913"/>
          <p14:tracePt t="40414" x="10374313" y="4768850"/>
          <p14:tracePt t="40415" x="10374313" y="4776788"/>
          <p14:tracePt t="40417" x="10382250" y="4776788"/>
          <p14:tracePt t="40418" x="10382250" y="4784725"/>
          <p14:tracePt t="40419" x="10390188" y="4792663"/>
          <p14:tracePt t="40422" x="10390188" y="4800600"/>
          <p14:tracePt t="40423" x="10398125" y="4808538"/>
          <p14:tracePt t="40424" x="10406063" y="4816475"/>
          <p14:tracePt t="40424" x="10406063" y="4832350"/>
          <p14:tracePt t="40426" x="10406063" y="4840288"/>
          <p14:tracePt t="40427" x="10414000" y="4848225"/>
          <p14:tracePt t="40427" x="10414000" y="4856163"/>
          <p14:tracePt t="40428" x="10421938" y="4864100"/>
          <p14:tracePt t="40431" x="10421938" y="4872038"/>
          <p14:tracePt t="40432" x="10429875" y="4879975"/>
          <p14:tracePt t="40432" x="10429875" y="4887913"/>
          <p14:tracePt t="40434" x="10437813" y="4895850"/>
          <p14:tracePt t="40435" x="10437813" y="4903788"/>
          <p14:tracePt t="40437" x="10453688" y="4911725"/>
          <p14:tracePt t="40439" x="10461625" y="4919663"/>
          <p14:tracePt t="40440" x="10461625" y="4927600"/>
          <p14:tracePt t="40441" x="10469563" y="4935538"/>
          <p14:tracePt t="40442" x="10469563" y="4943475"/>
          <p14:tracePt t="40444" x="10477500" y="4951413"/>
          <p14:tracePt t="40446" x="10485438" y="4959350"/>
          <p14:tracePt t="40447" x="10485438" y="4967288"/>
          <p14:tracePt t="40448" x="10493375" y="4967288"/>
          <p14:tracePt t="40449" x="10493375" y="4976813"/>
          <p14:tracePt t="40450" x="10501313" y="4976813"/>
          <p14:tracePt t="40451" x="10501313" y="4984750"/>
          <p14:tracePt t="40451" x="10509250" y="4992688"/>
          <p14:tracePt t="40454" x="10517188" y="5000625"/>
          <p14:tracePt t="40456" x="10525125" y="5008563"/>
          <p14:tracePt t="40459" x="10533063" y="5016500"/>
          <p14:tracePt t="40462" x="10541000" y="5024438"/>
          <p14:tracePt t="40462" x="10548938" y="5024438"/>
          <p14:tracePt t="40465" x="10556875" y="5024438"/>
          <p14:tracePt t="40466" x="10556875" y="5032375"/>
          <p14:tracePt t="40467" x="10564813" y="5032375"/>
          <p14:tracePt t="40469" x="10572750" y="5032375"/>
          <p14:tracePt t="40469" x="10572750" y="5040313"/>
          <p14:tracePt t="40471" x="10580688" y="5040313"/>
          <p14:tracePt t="40474" x="10588625" y="5040313"/>
          <p14:tracePt t="40475" x="10588625" y="5048250"/>
          <p14:tracePt t="40477" x="10596563" y="5048250"/>
          <p14:tracePt t="40481" x="10604500" y="5048250"/>
          <p14:tracePt t="40485" x="10612438" y="5048250"/>
          <p14:tracePt t="40490" x="10620375" y="5048250"/>
          <p14:tracePt t="40499" x="10620375" y="5056188"/>
          <p14:tracePt t="40507" x="10629900" y="5056188"/>
          <p14:tracePt t="40539" x="10637838" y="5056188"/>
          <p14:tracePt t="40549" x="10637838" y="5048250"/>
          <p14:tracePt t="40555" x="10637838" y="5040313"/>
          <p14:tracePt t="40558" x="10637838" y="5032375"/>
          <p14:tracePt t="40562" x="10637838" y="5024438"/>
          <p14:tracePt t="40566" x="10637838" y="5016500"/>
          <p14:tracePt t="40568" x="10629900" y="5016500"/>
          <p14:tracePt t="40570" x="10629900" y="5008563"/>
          <p14:tracePt t="40574" x="10629900" y="5000625"/>
          <p14:tracePt t="40578" x="10629900" y="4992688"/>
          <p14:tracePt t="40581" x="10620375" y="4992688"/>
          <p14:tracePt t="40582" x="10620375" y="4984750"/>
          <p14:tracePt t="40588" x="10620375" y="4976813"/>
          <p14:tracePt t="40592" x="10620375" y="4967288"/>
          <p14:tracePt t="40596" x="10612438" y="4959350"/>
          <p14:tracePt t="40601" x="10612438" y="4951413"/>
          <p14:tracePt t="40605" x="10612438" y="4943475"/>
          <p14:tracePt t="40609" x="10612438" y="4935538"/>
          <p14:tracePt t="40613" x="10612438" y="4927600"/>
          <p14:tracePt t="40616" x="10612438" y="4919663"/>
          <p14:tracePt t="40618" x="10604500" y="4919663"/>
          <p14:tracePt t="40620" x="10604500" y="4911725"/>
          <p14:tracePt t="40623" x="10604500" y="4903788"/>
          <p14:tracePt t="40627" x="10604500" y="4895850"/>
          <p14:tracePt t="40631" x="10604500" y="4887913"/>
          <p14:tracePt t="40635" x="10604500" y="4879975"/>
          <p14:tracePt t="40640" x="10604500" y="4872038"/>
          <p14:tracePt t="40646" x="10604500" y="4864100"/>
          <p14:tracePt t="40648" x="10596563" y="4864100"/>
          <p14:tracePt t="40650" x="10596563" y="4856163"/>
          <p14:tracePt t="40657" x="10596563" y="4848225"/>
          <p14:tracePt t="40662" x="10588625" y="4848225"/>
          <p14:tracePt t="40665" x="10588625" y="4840288"/>
          <p14:tracePt t="40674" x="10580688" y="4824413"/>
          <p14:tracePt t="40683" x="10580688" y="4816475"/>
          <p14:tracePt t="40688" x="10572750" y="4816475"/>
          <p14:tracePt t="40691" x="10572750" y="4808538"/>
          <p14:tracePt t="40698" x="10572750" y="4800600"/>
          <p14:tracePt t="40700" x="10564813" y="4800600"/>
          <p14:tracePt t="40704" x="10564813" y="4792663"/>
          <p14:tracePt t="40710" x="10556875" y="4784725"/>
          <p14:tracePt t="40713" x="10556875" y="4776788"/>
          <p14:tracePt t="40717" x="10548938" y="4768850"/>
          <p14:tracePt t="40719" x="10548938" y="4760913"/>
          <p14:tracePt t="40721" x="10541000" y="4752975"/>
          <p14:tracePt t="40723" x="10541000" y="4745038"/>
          <p14:tracePt t="40725" x="10541000" y="4737100"/>
          <p14:tracePt t="40726" x="10533063" y="4737100"/>
          <p14:tracePt t="40728" x="10533063" y="4729163"/>
          <p14:tracePt t="40730" x="10525125" y="4721225"/>
          <p14:tracePt t="40733" x="10525125" y="4713288"/>
          <p14:tracePt t="40735" x="10525125" y="4705350"/>
          <p14:tracePt t="40736" x="10517188" y="4705350"/>
          <p14:tracePt t="40738" x="10517188" y="4697413"/>
          <p14:tracePt t="40741" x="10517188" y="4689475"/>
          <p14:tracePt t="40742" x="10509250" y="4689475"/>
          <p14:tracePt t="40745" x="10509250" y="4681538"/>
          <p14:tracePt t="40753" x="10501313" y="4673600"/>
          <p14:tracePt t="40764" x="10501313" y="4665663"/>
          <p14:tracePt t="40778" x="10493375" y="4665663"/>
          <p14:tracePt t="40789" x="10485438" y="4657725"/>
          <p14:tracePt t="40791" x="10477500" y="4657725"/>
          <p14:tracePt t="40793" x="10469563" y="4657725"/>
          <p14:tracePt t="40795" x="10461625" y="4657725"/>
          <p14:tracePt t="40797" x="10445750" y="4657725"/>
          <p14:tracePt t="40799" x="10437813" y="4657725"/>
          <p14:tracePt t="40800" x="10429875" y="4657725"/>
          <p14:tracePt t="40801" x="10429875" y="4649788"/>
          <p14:tracePt t="40802" x="10421938" y="4649788"/>
          <p14:tracePt t="40803" x="10414000" y="4649788"/>
          <p14:tracePt t="40805" x="10406063" y="4649788"/>
          <p14:tracePt t="40806" x="10398125" y="4649788"/>
          <p14:tracePt t="40807" x="10382250" y="4649788"/>
          <p14:tracePt t="40808" x="10374313" y="4649788"/>
          <p14:tracePt t="40809" x="10366375" y="4649788"/>
          <p14:tracePt t="40810" x="10350500" y="4649788"/>
          <p14:tracePt t="40811" x="10342563" y="4649788"/>
          <p14:tracePt t="40812" x="10334625" y="4649788"/>
          <p14:tracePt t="40813" x="10318750" y="4649788"/>
          <p14:tracePt t="40814" x="10310813" y="4649788"/>
          <p14:tracePt t="40815" x="10302875" y="4649788"/>
          <p14:tracePt t="40816" x="10294938" y="4649788"/>
          <p14:tracePt t="40817" x="10287000" y="4649788"/>
          <p14:tracePt t="40818" x="10279063" y="4649788"/>
          <p14:tracePt t="40819" x="10253663" y="4649788"/>
          <p14:tracePt t="40820" x="10245725" y="4649788"/>
          <p14:tracePt t="40821" x="10237788" y="4649788"/>
          <p14:tracePt t="40822" x="10221913" y="4649788"/>
          <p14:tracePt t="40823" x="10213975" y="4649788"/>
          <p14:tracePt t="40824" x="10206038" y="4649788"/>
          <p14:tracePt t="40825" x="10198100" y="4649788"/>
          <p14:tracePt t="40825" x="10182225" y="4649788"/>
          <p14:tracePt t="40827" x="10174288" y="4649788"/>
          <p14:tracePt t="40828" x="10158413" y="4649788"/>
          <p14:tracePt t="40829" x="10150475" y="4649788"/>
          <p14:tracePt t="40830" x="10142538" y="4649788"/>
          <p14:tracePt t="40831" x="10126663" y="4649788"/>
          <p14:tracePt t="40832" x="10118725" y="4649788"/>
          <p14:tracePt t="40833" x="10102850" y="4649788"/>
          <p14:tracePt t="40834" x="10086975" y="4649788"/>
          <p14:tracePt t="40834" x="10071100" y="4649788"/>
          <p14:tracePt t="40836" x="10063163" y="4649788"/>
          <p14:tracePt t="40837" x="10047288" y="4649788"/>
          <p14:tracePt t="40838" x="10039350" y="4649788"/>
          <p14:tracePt t="40839" x="10023475" y="4649788"/>
          <p14:tracePt t="40840" x="10015538" y="4641850"/>
          <p14:tracePt t="40841" x="9991725" y="4641850"/>
          <p14:tracePt t="40842" x="9983788" y="4641850"/>
          <p14:tracePt t="40843" x="9967913" y="4641850"/>
          <p14:tracePt t="40844" x="9959975" y="4641850"/>
          <p14:tracePt t="40845" x="9944100" y="4641850"/>
          <p14:tracePt t="40846" x="9926638" y="4641850"/>
          <p14:tracePt t="40847" x="9918700" y="4641850"/>
          <p14:tracePt t="40848" x="9894888" y="4633913"/>
          <p14:tracePt t="40849" x="9879013" y="4633913"/>
          <p14:tracePt t="40850" x="9871075" y="4633913"/>
          <p14:tracePt t="40851" x="9855200" y="4633913"/>
          <p14:tracePt t="40851" x="9839325" y="4633913"/>
          <p14:tracePt t="40852" x="9831388" y="4633913"/>
          <p14:tracePt t="40854" x="9807575" y="4633913"/>
          <p14:tracePt t="40854" x="9799638" y="4633913"/>
          <p14:tracePt t="40856" x="9783763" y="4633913"/>
          <p14:tracePt t="40857" x="9767888" y="4633913"/>
          <p14:tracePt t="40858" x="9752013" y="4633913"/>
          <p14:tracePt t="40859" x="9728200" y="4624388"/>
          <p14:tracePt t="40860" x="9720263" y="4624388"/>
          <p14:tracePt t="40861" x="9704388" y="4624388"/>
          <p14:tracePt t="40861" x="9688513" y="4624388"/>
          <p14:tracePt t="40863" x="9680575" y="4624388"/>
          <p14:tracePt t="40864" x="9656763" y="4624388"/>
          <p14:tracePt t="40865" x="9640888" y="4624388"/>
          <p14:tracePt t="40866" x="9632950" y="4616450"/>
          <p14:tracePt t="40867" x="9617075" y="4616450"/>
          <p14:tracePt t="40867" x="9601200" y="4616450"/>
          <p14:tracePt t="40869" x="9593263" y="4616450"/>
          <p14:tracePt t="40869" x="9567863" y="4616450"/>
          <p14:tracePt t="40870" x="9551988" y="4600575"/>
          <p14:tracePt t="40872" x="9536113" y="4600575"/>
          <p14:tracePt t="40873" x="9528175" y="4600575"/>
          <p14:tracePt t="40873" x="9504363" y="4600575"/>
          <p14:tracePt t="40874" x="9496425" y="4600575"/>
          <p14:tracePt t="40875" x="9480550" y="4592638"/>
          <p14:tracePt t="40877" x="9464675" y="4592638"/>
          <p14:tracePt t="40878" x="9456738" y="4592638"/>
          <p14:tracePt t="40879" x="9440863" y="4592638"/>
          <p14:tracePt t="40880" x="9432925" y="4584700"/>
          <p14:tracePt t="40895" x="9242425" y="4560888"/>
          <p14:tracePt t="40896" x="9224963" y="4560888"/>
          <p14:tracePt t="40897" x="9217025" y="4560888"/>
          <p14:tracePt t="40898" x="9209088" y="4560888"/>
          <p14:tracePt t="40898" x="9201150" y="4560888"/>
          <p14:tracePt t="40900" x="9185275" y="4560888"/>
          <p14:tracePt t="40901" x="9177338" y="4560888"/>
          <p14:tracePt t="40902" x="9169400" y="4560888"/>
          <p14:tracePt t="40903" x="9161463" y="4560888"/>
          <p14:tracePt t="40904" x="9153525" y="4552950"/>
          <p14:tracePt t="40905" x="9145588" y="4552950"/>
          <p14:tracePt t="40906" x="9129713" y="4552950"/>
          <p14:tracePt t="40907" x="9113838" y="4552950"/>
          <p14:tracePt t="40908" x="9105900" y="4552950"/>
          <p14:tracePt t="40909" x="9097963" y="4552950"/>
          <p14:tracePt t="40911" x="9090025" y="4552950"/>
          <p14:tracePt t="40912" x="9082088" y="4552950"/>
          <p14:tracePt t="40912" x="9074150" y="4552950"/>
          <p14:tracePt t="40913" x="9066213" y="4552950"/>
          <p14:tracePt t="40915" x="9058275" y="4552950"/>
          <p14:tracePt t="40916" x="9050338" y="4552950"/>
          <p14:tracePt t="40917" x="9042400" y="4552950"/>
          <p14:tracePt t="40918" x="9034463" y="4552950"/>
          <p14:tracePt t="40919" x="9026525" y="4552950"/>
          <p14:tracePt t="40920" x="9018588" y="4552950"/>
          <p14:tracePt t="40921" x="9010650" y="4545013"/>
          <p14:tracePt t="40922" x="9002713" y="4545013"/>
          <p14:tracePt t="40923" x="8994775" y="4545013"/>
          <p14:tracePt t="40925" x="8986838" y="4545013"/>
          <p14:tracePt t="40925" x="8978900" y="4545013"/>
          <p14:tracePt t="40928" x="8963025" y="4545013"/>
          <p14:tracePt t="40930" x="8955088" y="4545013"/>
          <p14:tracePt t="40930" x="8947150" y="4537075"/>
          <p14:tracePt t="40932" x="8939213" y="4537075"/>
          <p14:tracePt t="40933" x="8931275" y="4537075"/>
          <p14:tracePt t="40935" x="8923338" y="4537075"/>
          <p14:tracePt t="40936" x="8915400" y="4537075"/>
          <p14:tracePt t="40937" x="8907463" y="4537075"/>
          <p14:tracePt t="40939" x="8899525" y="4537075"/>
          <p14:tracePt t="40940" x="8891588" y="4537075"/>
          <p14:tracePt t="40942" x="8883650" y="4529138"/>
          <p14:tracePt t="40943" x="8874125" y="4529138"/>
          <p14:tracePt t="40944" x="8866188" y="4529138"/>
          <p14:tracePt t="40946" x="8858250" y="4529138"/>
          <p14:tracePt t="40947" x="8850313" y="4529138"/>
          <p14:tracePt t="40949" x="8834438" y="4529138"/>
          <p14:tracePt t="40950" x="8826500" y="4529138"/>
          <p14:tracePt t="40952" x="8818563" y="4529138"/>
          <p14:tracePt t="40952" x="8810625" y="4529138"/>
          <p14:tracePt t="40954" x="8802688" y="4529138"/>
          <p14:tracePt t="40955" x="8794750" y="4529138"/>
          <p14:tracePt t="40957" x="8786813" y="4529138"/>
          <p14:tracePt t="40958" x="8778875" y="4529138"/>
          <p14:tracePt t="40960" x="8770938" y="4529138"/>
          <p14:tracePt t="40961" x="8763000" y="4529138"/>
          <p14:tracePt t="40962" x="8755063" y="4529138"/>
          <p14:tracePt t="40963" x="8747125" y="4529138"/>
          <p14:tracePt t="40965" x="8739188" y="4529138"/>
          <p14:tracePt t="40966" x="8731250" y="4529138"/>
          <p14:tracePt t="40967" x="8723313" y="4529138"/>
          <p14:tracePt t="40968" x="8715375" y="4529138"/>
          <p14:tracePt t="40969" x="8707438" y="4529138"/>
          <p14:tracePt t="40970" x="8699500" y="4529138"/>
          <p14:tracePt t="40971" x="8691563" y="4529138"/>
          <p14:tracePt t="40972" x="8683625" y="4529138"/>
          <p14:tracePt t="40973" x="8675688" y="4529138"/>
          <p14:tracePt t="40974" x="8667750" y="4529138"/>
          <p14:tracePt t="40975" x="8659813" y="4529138"/>
          <p14:tracePt t="40976" x="8651875" y="4529138"/>
          <p14:tracePt t="40977" x="8643938" y="4529138"/>
          <p14:tracePt t="40978" x="8636000" y="4529138"/>
          <p14:tracePt t="40979" x="8628063" y="4529138"/>
          <p14:tracePt t="40980" x="8620125" y="4529138"/>
          <p14:tracePt t="40981" x="8612188" y="4529138"/>
          <p14:tracePt t="40982" x="8604250" y="4529138"/>
          <p14:tracePt t="40983" x="8596313" y="4529138"/>
          <p14:tracePt t="40984" x="8588375" y="4529138"/>
          <p14:tracePt t="40985" x="8564563" y="4537075"/>
          <p14:tracePt t="40986" x="8556625" y="4537075"/>
          <p14:tracePt t="40987" x="8548688" y="4537075"/>
          <p14:tracePt t="40988" x="8540750" y="4537075"/>
          <p14:tracePt t="40989" x="8531225" y="4537075"/>
          <p14:tracePt t="40990" x="8515350" y="4537075"/>
          <p14:tracePt t="40990" x="8507413" y="4537075"/>
          <p14:tracePt t="40992" x="8499475" y="4537075"/>
          <p14:tracePt t="40993" x="8491538" y="4537075"/>
          <p14:tracePt t="40994" x="8483600" y="4537075"/>
          <p14:tracePt t="40995" x="8475663" y="4537075"/>
          <p14:tracePt t="40996" x="8459788" y="4537075"/>
          <p14:tracePt t="40997" x="8451850" y="4537075"/>
          <p14:tracePt t="40998" x="8443913" y="4537075"/>
          <p14:tracePt t="40999" x="8435975" y="4537075"/>
          <p14:tracePt t="41000" x="8420100" y="4537075"/>
          <p14:tracePt t="41001" x="8412163" y="4545013"/>
          <p14:tracePt t="41002" x="8388350" y="4545013"/>
          <p14:tracePt t="41003" x="8380413" y="4545013"/>
          <p14:tracePt t="41004" x="8372475" y="4545013"/>
          <p14:tracePt t="41004" x="8356600" y="4545013"/>
          <p14:tracePt t="41006" x="8348663" y="4545013"/>
          <p14:tracePt t="41007" x="8340725" y="4545013"/>
          <p14:tracePt t="41008" x="8324850" y="4545013"/>
          <p14:tracePt t="41009" x="8316913" y="4545013"/>
          <p14:tracePt t="41010" x="8301038" y="4545013"/>
          <p14:tracePt t="41011" x="8293100" y="4545013"/>
          <p14:tracePt t="41012" x="8285163" y="4545013"/>
          <p14:tracePt t="41013" x="8269288" y="4545013"/>
          <p14:tracePt t="41014" x="8261350" y="4545013"/>
          <p14:tracePt t="41015" x="8237538" y="4545013"/>
          <p14:tracePt t="41015" x="8229600" y="4545013"/>
          <p14:tracePt t="41017" x="8221663" y="4545013"/>
          <p14:tracePt t="41018" x="8205788" y="4545013"/>
          <p14:tracePt t="41019" x="8197850" y="4545013"/>
          <p14:tracePt t="41020" x="8180388" y="4545013"/>
          <p14:tracePt t="41021" x="8172450" y="4545013"/>
          <p14:tracePt t="41022" x="8164513" y="4545013"/>
          <p14:tracePt t="41022" x="8148638" y="4545013"/>
          <p14:tracePt t="41024" x="8140700" y="4545013"/>
          <p14:tracePt t="41025" x="8132763" y="4552950"/>
          <p14:tracePt t="41026" x="8116888" y="4552950"/>
          <p14:tracePt t="41027" x="8108950" y="4552950"/>
          <p14:tracePt t="41028" x="8093075" y="4552950"/>
          <p14:tracePt t="41029" x="8077200" y="4552950"/>
          <p14:tracePt t="41030" x="8069263" y="4552950"/>
          <p14:tracePt t="41031" x="8061325" y="4552950"/>
          <p14:tracePt t="41032" x="8045450" y="4552950"/>
          <p14:tracePt t="41033" x="8037513" y="4552950"/>
          <p14:tracePt t="41034" x="8029575" y="4552950"/>
          <p14:tracePt t="41035" x="8021638" y="4552950"/>
          <p14:tracePt t="41036" x="8013700" y="4552950"/>
          <p14:tracePt t="41037" x="7997825" y="4552950"/>
          <p14:tracePt t="41038" x="7989888" y="4552950"/>
          <p14:tracePt t="41039" x="7981950" y="4552950"/>
          <p14:tracePt t="41040" x="7974013" y="4552950"/>
          <p14:tracePt t="41041" x="7966075" y="4552950"/>
          <p14:tracePt t="41042" x="7950200" y="4552950"/>
          <p14:tracePt t="41043" x="7942263" y="4552950"/>
          <p14:tracePt t="41044" x="7926388" y="4552950"/>
          <p14:tracePt t="41045" x="7918450" y="4552950"/>
          <p14:tracePt t="41046" x="7910513" y="4552950"/>
          <p14:tracePt t="41047" x="7902575" y="4552950"/>
          <p14:tracePt t="41048" x="7894638" y="4552950"/>
          <p14:tracePt t="41049" x="7886700" y="4552950"/>
          <p14:tracePt t="41050" x="7878763" y="4552950"/>
          <p14:tracePt t="41050" x="7862888" y="4552950"/>
          <p14:tracePt t="41052" x="7854950" y="4552950"/>
          <p14:tracePt t="41053" x="7847013" y="4552950"/>
          <p14:tracePt t="41054" x="7839075" y="4552950"/>
          <p14:tracePt t="41055" x="7829550" y="4552950"/>
          <p14:tracePt t="41056" x="7821613" y="4552950"/>
          <p14:tracePt t="41057" x="7813675" y="4552950"/>
          <p14:tracePt t="41058" x="7805738" y="4552950"/>
          <p14:tracePt t="41059" x="7797800" y="4552950"/>
          <p14:tracePt t="41060" x="7789863" y="4552950"/>
          <p14:tracePt t="41061" x="7781925" y="4552950"/>
          <p14:tracePt t="41061" x="7773988" y="4552950"/>
          <p14:tracePt t="41063" x="7766050" y="4552950"/>
          <p14:tracePt t="41064" x="7758113" y="4552950"/>
          <p14:tracePt t="41065" x="7750175" y="4552950"/>
          <p14:tracePt t="41066" x="7742238" y="4552950"/>
          <p14:tracePt t="41067" x="7734300" y="4552950"/>
          <p14:tracePt t="41068" x="7726363" y="4552950"/>
          <p14:tracePt t="41068" x="7718425" y="4552950"/>
          <p14:tracePt t="41070" x="7710488" y="4552950"/>
          <p14:tracePt t="41071" x="7702550" y="4552950"/>
          <p14:tracePt t="41071" x="7694613" y="4552950"/>
          <p14:tracePt t="41073" x="7686675" y="4552950"/>
          <p14:tracePt t="41074" x="7678738" y="4552950"/>
          <p14:tracePt t="41075" x="7670800" y="4552950"/>
          <p14:tracePt t="41076" x="7662863" y="4552950"/>
          <p14:tracePt t="41077" x="7654925" y="4552950"/>
          <p14:tracePt t="41078" x="7646988" y="4552950"/>
          <p14:tracePt t="41079" x="7639050" y="4552950"/>
          <p14:tracePt t="41080" x="7623175" y="4552950"/>
          <p14:tracePt t="41081" x="7615238" y="4552950"/>
          <p14:tracePt t="41082" x="7607300" y="4552950"/>
          <p14:tracePt t="41083" x="7599363" y="4552950"/>
          <p14:tracePt t="41084" x="7591425" y="4552950"/>
          <p14:tracePt t="41085" x="7583488" y="4552950"/>
          <p14:tracePt t="41085" x="7567613" y="4552950"/>
          <p14:tracePt t="41087" x="7559675" y="4552950"/>
          <p14:tracePt t="41088" x="7551738" y="4552950"/>
          <p14:tracePt t="41089" x="7543800" y="4552950"/>
          <p14:tracePt t="41090" x="7535863" y="4552950"/>
          <p14:tracePt t="41091" x="7527925" y="4552950"/>
          <p14:tracePt t="41091" x="7519988" y="4552950"/>
          <p14:tracePt t="41093" x="7512050" y="4552950"/>
          <p14:tracePt t="41094" x="7504113" y="4552950"/>
          <p14:tracePt t="41094" x="7496175" y="4552950"/>
          <p14:tracePt t="41096" x="7486650" y="4552950"/>
          <p14:tracePt t="41097" x="7478713" y="4552950"/>
          <p14:tracePt t="41098" x="7470775" y="4552950"/>
          <p14:tracePt t="41099" x="7462838" y="4552950"/>
          <p14:tracePt t="41099" x="7454900" y="4552950"/>
          <p14:tracePt t="41101" x="7446963" y="4552950"/>
          <p14:tracePt t="41102" x="7439025" y="4552950"/>
          <p14:tracePt t="41103" x="7423150" y="4552950"/>
          <p14:tracePt t="41104" x="7415213" y="4552950"/>
          <p14:tracePt t="41105" x="7407275" y="4552950"/>
          <p14:tracePt t="41106" x="7399338" y="4552950"/>
          <p14:tracePt t="41107" x="7391400" y="4552950"/>
          <p14:tracePt t="41108" x="7383463" y="4552950"/>
          <p14:tracePt t="41109" x="7367588" y="4552950"/>
          <p14:tracePt t="41110" x="7351713" y="4552950"/>
          <p14:tracePt t="41111" x="7343775" y="4552950"/>
          <p14:tracePt t="41111" x="7335838" y="4552950"/>
          <p14:tracePt t="41112" x="7327900" y="4552950"/>
          <p14:tracePt t="41114" x="7319963" y="4552950"/>
          <p14:tracePt t="41115" x="7312025" y="4552950"/>
          <p14:tracePt t="41115" x="7304088" y="4552950"/>
          <p14:tracePt t="41117" x="7288213" y="4552950"/>
          <p14:tracePt t="41118" x="7280275" y="4552950"/>
          <p14:tracePt t="41119" x="7272338" y="4552950"/>
          <p14:tracePt t="41120" x="7264400" y="4552950"/>
          <p14:tracePt t="41121" x="7256463" y="4552950"/>
          <p14:tracePt t="41122" x="7248525" y="4552950"/>
          <p14:tracePt t="41123" x="7240588" y="4552950"/>
          <p14:tracePt t="41124" x="7232650" y="4552950"/>
          <p14:tracePt t="41125" x="7224713" y="4552950"/>
          <p14:tracePt t="41126" x="7216775" y="4552950"/>
          <p14:tracePt t="41127" x="7208838" y="4545013"/>
          <p14:tracePt t="41128" x="7200900" y="4545013"/>
          <p14:tracePt t="41129" x="7192963" y="4545013"/>
          <p14:tracePt t="41131" x="7185025" y="4545013"/>
          <p14:tracePt t="41132" x="7177088" y="4545013"/>
          <p14:tracePt t="41132" x="7169150" y="4545013"/>
          <p14:tracePt t="41134" x="7161213" y="4545013"/>
          <p14:tracePt t="41136" x="7153275" y="4545013"/>
          <p14:tracePt t="41136" x="7145338" y="4545013"/>
          <p14:tracePt t="41139" x="7135813" y="4545013"/>
          <p14:tracePt t="41139" x="7127875" y="4545013"/>
          <p14:tracePt t="41142" x="7112000" y="4545013"/>
          <p14:tracePt t="41145" x="7096125" y="4545013"/>
          <p14:tracePt t="41147" x="7088188" y="4545013"/>
          <p14:tracePt t="41149" x="7080250" y="4545013"/>
          <p14:tracePt t="41151" x="7072313" y="4545013"/>
          <p14:tracePt t="41153" x="7064375" y="4545013"/>
          <p14:tracePt t="41155" x="7056438" y="4545013"/>
          <p14:tracePt t="41157" x="7048500" y="4545013"/>
          <p14:tracePt t="41158" x="7040563" y="4545013"/>
          <p14:tracePt t="41160" x="7032625" y="4545013"/>
          <p14:tracePt t="41162" x="7024688" y="4545013"/>
          <p14:tracePt t="41164" x="7016750" y="4545013"/>
          <p14:tracePt t="41166" x="7008813" y="4545013"/>
          <p14:tracePt t="41168" x="7000875" y="4545013"/>
          <p14:tracePt t="41170" x="6992938" y="4545013"/>
          <p14:tracePt t="41172" x="6985000" y="4545013"/>
          <p14:tracePt t="41174" x="6977063" y="4545013"/>
          <p14:tracePt t="41176" x="6969125" y="4545013"/>
          <p14:tracePt t="41178" x="6961188" y="4545013"/>
          <p14:tracePt t="41180" x="6953250" y="4545013"/>
          <p14:tracePt t="41181" x="6945313" y="4545013"/>
          <p14:tracePt t="41183" x="6937375" y="4545013"/>
          <p14:tracePt t="41185" x="6929438" y="4545013"/>
          <p14:tracePt t="41187" x="6921500" y="4545013"/>
          <p14:tracePt t="41188" x="6913563" y="4545013"/>
          <p14:tracePt t="41190" x="6905625" y="4545013"/>
          <p14:tracePt t="41192" x="6897688" y="4545013"/>
          <p14:tracePt t="41193" x="6889750" y="4545013"/>
          <p14:tracePt t="41195" x="6881813" y="4545013"/>
          <p14:tracePt t="41196" x="6881813" y="4552950"/>
          <p14:tracePt t="41197" x="6873875" y="4552950"/>
          <p14:tracePt t="41198" x="6865938" y="4552950"/>
          <p14:tracePt t="41200" x="6858000" y="4552950"/>
          <p14:tracePt t="41201" x="6850063" y="4560888"/>
          <p14:tracePt t="41203" x="6842125" y="4560888"/>
          <p14:tracePt t="41205" x="6834188" y="4568825"/>
          <p14:tracePt t="41206" x="6826250" y="4568825"/>
          <p14:tracePt t="41207" x="6818313" y="4568825"/>
          <p14:tracePt t="41208" x="6818313" y="4576763"/>
          <p14:tracePt t="41209" x="6810375" y="4576763"/>
          <p14:tracePt t="41210" x="6802438" y="4584700"/>
          <p14:tracePt t="41212" x="6794500" y="4584700"/>
          <p14:tracePt t="41213" x="6777038" y="4592638"/>
          <p14:tracePt t="41215" x="6769100" y="4600575"/>
          <p14:tracePt t="41216" x="6761163" y="4600575"/>
          <p14:tracePt t="41217" x="6753225" y="4608513"/>
          <p14:tracePt t="41219" x="6745288" y="4608513"/>
          <p14:tracePt t="41220" x="6737350" y="4616450"/>
          <p14:tracePt t="41221" x="6729413" y="4616450"/>
          <p14:tracePt t="41222" x="6729413" y="4624388"/>
          <p14:tracePt t="41223" x="6721475" y="4624388"/>
          <p14:tracePt t="41224" x="6713538" y="4633913"/>
          <p14:tracePt t="41225" x="6713538" y="4641850"/>
          <p14:tracePt t="41226" x="6705600" y="4641850"/>
          <p14:tracePt t="41227" x="6697663" y="4649788"/>
          <p14:tracePt t="41228" x="6689725" y="4649788"/>
          <p14:tracePt t="41229" x="6689725" y="4657725"/>
          <p14:tracePt t="41229" x="6681788" y="4665663"/>
          <p14:tracePt t="41231" x="6673850" y="4665663"/>
          <p14:tracePt t="41232" x="6665913" y="4673600"/>
          <p14:tracePt t="41234" x="6657975" y="4681538"/>
          <p14:tracePt t="41235" x="6650038" y="4697413"/>
          <p14:tracePt t="41236" x="6642100" y="4705350"/>
          <p14:tracePt t="41239" x="6634163" y="4713288"/>
          <p14:tracePt t="41240" x="6626225" y="4721225"/>
          <p14:tracePt t="41242" x="6618288" y="4729163"/>
          <p14:tracePt t="41243" x="6610350" y="4737100"/>
          <p14:tracePt t="41245" x="6602413" y="4745038"/>
          <p14:tracePt t="41247" x="6594475" y="4752975"/>
          <p14:tracePt t="41249" x="6594475" y="4760913"/>
          <p14:tracePt t="41250" x="6586538" y="4760913"/>
          <p14:tracePt t="41251" x="6586538" y="4768850"/>
          <p14:tracePt t="41252" x="6578600" y="4768850"/>
          <p14:tracePt t="41253" x="6578600" y="4776788"/>
          <p14:tracePt t="41254" x="6570663" y="4784725"/>
          <p14:tracePt t="41256" x="6562725" y="4792663"/>
          <p14:tracePt t="41258" x="6562725" y="4800600"/>
          <p14:tracePt t="41259" x="6554788" y="4800600"/>
          <p14:tracePt t="41260" x="6554788" y="4808538"/>
          <p14:tracePt t="41262" x="6546850" y="4816475"/>
          <p14:tracePt t="41264" x="6538913" y="4824413"/>
          <p14:tracePt t="41266" x="6538913" y="4832350"/>
          <p14:tracePt t="41267" x="6530975" y="4832350"/>
          <p14:tracePt t="41268" x="6530975" y="4840288"/>
          <p14:tracePt t="41270" x="6523038" y="4848225"/>
          <p14:tracePt t="41272" x="6523038" y="4856163"/>
          <p14:tracePt t="41273" x="6515100" y="4856163"/>
          <p14:tracePt t="41275" x="6515100" y="4864100"/>
          <p14:tracePt t="41277" x="6507163" y="4872038"/>
          <p14:tracePt t="41279" x="6499225" y="4879975"/>
          <p14:tracePt t="41282" x="6499225" y="4887913"/>
          <p14:tracePt t="41283" x="6491288" y="4887913"/>
          <p14:tracePt t="41284" x="6491288" y="4895850"/>
          <p14:tracePt t="41286" x="6483350" y="4903788"/>
          <p14:tracePt t="41289" x="6483350" y="4911725"/>
          <p14:tracePt t="41290" x="6475413" y="4911725"/>
          <p14:tracePt t="41296" x="6467475" y="4919663"/>
          <p14:tracePt t="41298" x="6467475" y="4927600"/>
          <p14:tracePt t="41300" x="6459538" y="4927600"/>
          <p14:tracePt t="41300" x="6459538" y="4935538"/>
          <p14:tracePt t="41304" x="6459538" y="4943475"/>
          <p14:tracePt t="41305" x="6451600" y="4943475"/>
          <p14:tracePt t="41305" x="6451600" y="4951413"/>
          <p14:tracePt t="41309" x="6451600" y="4959350"/>
          <p14:tracePt t="41310" x="6434138" y="4959350"/>
          <p14:tracePt t="41312" x="6434138" y="4967288"/>
          <p14:tracePt t="41315" x="6434138" y="4976813"/>
          <p14:tracePt t="41318" x="6426200" y="4984750"/>
          <p14:tracePt t="41321" x="6426200" y="4992688"/>
          <p14:tracePt t="41324" x="6426200" y="5000625"/>
          <p14:tracePt t="41326" x="6426200" y="5008563"/>
          <p14:tracePt t="41329" x="6426200" y="5016500"/>
          <p14:tracePt t="41331" x="6426200" y="5032375"/>
          <p14:tracePt t="41333" x="6426200" y="5040313"/>
          <p14:tracePt t="41336" x="6426200" y="5048250"/>
          <p14:tracePt t="41338" x="6426200" y="5056188"/>
          <p14:tracePt t="41340" x="6426200" y="5064125"/>
          <p14:tracePt t="41342" x="6426200" y="5072063"/>
          <p14:tracePt t="41344" x="6426200" y="5080000"/>
          <p14:tracePt t="41346" x="6426200" y="5087938"/>
          <p14:tracePt t="41348" x="6426200" y="5095875"/>
          <p14:tracePt t="41349" x="6426200" y="5103813"/>
          <p14:tracePt t="41351" x="6442075" y="5111750"/>
          <p14:tracePt t="41353" x="6442075" y="5119688"/>
          <p14:tracePt t="41354" x="6442075" y="5127625"/>
          <p14:tracePt t="41356" x="6442075" y="5135563"/>
          <p14:tracePt t="41358" x="6442075" y="5143500"/>
          <p14:tracePt t="41360" x="6451600" y="5151438"/>
          <p14:tracePt t="41361" x="6451600" y="5159375"/>
          <p14:tracePt t="41363" x="6451600" y="5167313"/>
          <p14:tracePt t="41365" x="6451600" y="5175250"/>
          <p14:tracePt t="41365" x="6451600" y="5183188"/>
          <p14:tracePt t="41368" x="6451600" y="5191125"/>
          <p14:tracePt t="41368" x="6451600" y="5199063"/>
          <p14:tracePt t="41370" x="6451600" y="5207000"/>
          <p14:tracePt t="41373" x="6451600" y="5214938"/>
          <p14:tracePt t="41374" x="6451600" y="5222875"/>
          <p14:tracePt t="41376" x="6451600" y="5230813"/>
          <p14:tracePt t="41377" x="6451600" y="5238750"/>
          <p14:tracePt t="41379" x="6451600" y="5246688"/>
          <p14:tracePt t="41381" x="6451600" y="5254625"/>
          <p14:tracePt t="41382" x="6451600" y="5262563"/>
          <p14:tracePt t="41384" x="6451600" y="5270500"/>
          <p14:tracePt t="41385" x="6451600" y="5278438"/>
          <p14:tracePt t="41387" x="6451600" y="5286375"/>
          <p14:tracePt t="41389" x="6451600" y="5294313"/>
          <p14:tracePt t="41391" x="6451600" y="5302250"/>
          <p14:tracePt t="41392" x="6451600" y="5310188"/>
          <p14:tracePt t="41395" x="6434138" y="5319713"/>
          <p14:tracePt t="41395" x="6434138" y="5327650"/>
          <p14:tracePt t="41397" x="6434138" y="5335588"/>
          <p14:tracePt t="41399" x="6426200" y="5343525"/>
          <p14:tracePt t="41401" x="6426200" y="5351463"/>
          <p14:tracePt t="41403" x="6418263" y="5359400"/>
          <p14:tracePt t="41405" x="6418263" y="5375275"/>
          <p14:tracePt t="41407" x="6410325" y="5383213"/>
          <p14:tracePt t="41409" x="6410325" y="5391150"/>
          <p14:tracePt t="41412" x="6402388" y="5407025"/>
          <p14:tracePt t="41414" x="6394450" y="5414963"/>
          <p14:tracePt t="41416" x="6394450" y="5422900"/>
          <p14:tracePt t="41418" x="6386513" y="5430838"/>
          <p14:tracePt t="41420" x="6386513" y="5438775"/>
          <p14:tracePt t="41422" x="6378575" y="5446713"/>
          <p14:tracePt t="41424" x="6378575" y="5454650"/>
          <p14:tracePt t="41426" x="6378575" y="5462588"/>
          <p14:tracePt t="41427" x="6370638" y="5462588"/>
          <p14:tracePt t="41428" x="6370638" y="5470525"/>
          <p14:tracePt t="41431" x="6370638" y="5478463"/>
          <p14:tracePt t="41433" x="6370638" y="5486400"/>
          <p14:tracePt t="41435" x="6362700" y="5494338"/>
          <p14:tracePt t="41437" x="6362700" y="5502275"/>
          <p14:tracePt t="41439" x="6362700" y="5510213"/>
          <p14:tracePt t="41440" x="6362700" y="5518150"/>
          <p14:tracePt t="41442" x="6354763" y="5518150"/>
          <p14:tracePt t="41443" x="6354763" y="5526088"/>
          <p14:tracePt t="41445" x="6354763" y="5534025"/>
          <p14:tracePt t="41447" x="6354763" y="5541963"/>
          <p14:tracePt t="41449" x="6354763" y="5549900"/>
          <p14:tracePt t="41451" x="6354763" y="5557838"/>
          <p14:tracePt t="41453" x="6354763" y="5565775"/>
          <p14:tracePt t="41455" x="6354763" y="5573713"/>
          <p14:tracePt t="41457" x="6362700" y="5581650"/>
          <p14:tracePt t="41458" x="6362700" y="5589588"/>
          <p14:tracePt t="41460" x="6370638" y="5597525"/>
          <p14:tracePt t="41462" x="6370638" y="5605463"/>
          <p14:tracePt t="41463" x="6378575" y="5613400"/>
          <p14:tracePt t="41465" x="6378575" y="5621338"/>
          <p14:tracePt t="41466" x="6386513" y="5621338"/>
          <p14:tracePt t="41467" x="6386513" y="5629275"/>
          <p14:tracePt t="41468" x="6386513" y="5637213"/>
          <p14:tracePt t="41469" x="6394450" y="5637213"/>
          <p14:tracePt t="41470" x="6394450" y="5645150"/>
          <p14:tracePt t="41470" x="6402388" y="5653088"/>
          <p14:tracePt t="41473" x="6402388" y="5662613"/>
          <p14:tracePt t="41474" x="6410325" y="5670550"/>
          <p14:tracePt t="41476" x="6418263" y="5678488"/>
          <p14:tracePt t="41478" x="6418263" y="5686425"/>
          <p14:tracePt t="41479" x="6426200" y="5694363"/>
          <p14:tracePt t="41480" x="6442075" y="5702300"/>
          <p14:tracePt t="41481" x="6442075" y="5718175"/>
          <p14:tracePt t="41483" x="6451600" y="5726113"/>
          <p14:tracePt t="41485" x="6459538" y="5734050"/>
          <p14:tracePt t="41487" x="6459538" y="5741988"/>
          <p14:tracePt t="41487" x="6467475" y="5749925"/>
          <p14:tracePt t="41489" x="6475413" y="5757863"/>
          <p14:tracePt t="41490" x="6475413" y="5765800"/>
          <p14:tracePt t="41490" x="6483350" y="5773738"/>
          <p14:tracePt t="41492" x="6491288" y="5781675"/>
          <p14:tracePt t="41493" x="6491288" y="5789613"/>
          <p14:tracePt t="41494" x="6499225" y="5797550"/>
          <p14:tracePt t="41496" x="6507163" y="5805488"/>
          <p14:tracePt t="41497" x="6507163" y="5813425"/>
          <p14:tracePt t="41498" x="6515100" y="5821363"/>
          <p14:tracePt t="41500" x="6523038" y="5829300"/>
          <p14:tracePt t="41501" x="6523038" y="5837238"/>
          <p14:tracePt t="41503" x="6530975" y="5845175"/>
          <p14:tracePt t="41504" x="6530975" y="5853113"/>
          <p14:tracePt t="41504" x="6538913" y="5853113"/>
          <p14:tracePt t="41506" x="6538913" y="5861050"/>
          <p14:tracePt t="41508" x="6546850" y="5868988"/>
          <p14:tracePt t="41508" x="6546850" y="5876925"/>
          <p14:tracePt t="41511" x="6546850" y="5884863"/>
          <p14:tracePt t="41512" x="6554788" y="5884863"/>
          <p14:tracePt t="41513" x="6554788" y="5892800"/>
          <p14:tracePt t="41515" x="6554788" y="5900738"/>
          <p14:tracePt t="41515" x="6562725" y="5900738"/>
          <p14:tracePt t="41517" x="6562725" y="5908675"/>
          <p14:tracePt t="41520" x="6562725" y="5916613"/>
          <p14:tracePt t="41521" x="6570663" y="5916613"/>
          <p14:tracePt t="41524" x="6570663" y="5924550"/>
          <p14:tracePt t="41528" x="6570663" y="5932488"/>
          <p14:tracePt t="41531" x="6570663" y="5940425"/>
          <p14:tracePt t="41532" x="6578600" y="5940425"/>
          <p14:tracePt t="41537" x="6578600" y="5948363"/>
          <p14:tracePt t="41548" x="6578600" y="5956300"/>
          <p14:tracePt t="41559" x="6586538" y="5956300"/>
          <p14:tracePt t="41580" x="6586538" y="5964238"/>
          <p14:tracePt t="41594" x="6586538" y="5956300"/>
          <p14:tracePt t="41596" x="6586538" y="5948363"/>
          <p14:tracePt t="41598" x="6586538" y="5940425"/>
          <p14:tracePt t="41600" x="6586538" y="5932488"/>
          <p14:tracePt t="41602" x="6586538" y="5924550"/>
          <p14:tracePt t="41603" x="6586538" y="5916613"/>
          <p14:tracePt t="41604" x="6594475" y="5916613"/>
          <p14:tracePt t="41605" x="6594475" y="5908675"/>
          <p14:tracePt t="41606" x="6594475" y="5900738"/>
          <p14:tracePt t="41608" x="6594475" y="5892800"/>
          <p14:tracePt t="41609" x="6594475" y="5884863"/>
          <p14:tracePt t="41612" x="6594475" y="5868988"/>
          <p14:tracePt t="41613" x="6594475" y="5861050"/>
          <p14:tracePt t="41614" x="6602413" y="5853113"/>
          <p14:tracePt t="41616" x="6602413" y="5837238"/>
          <p14:tracePt t="41616" x="6602413" y="5829300"/>
          <p14:tracePt t="41618" x="6602413" y="5813425"/>
          <p14:tracePt t="41618" x="6610350" y="5797550"/>
          <p14:tracePt t="41620" x="6610350" y="5789613"/>
          <p14:tracePt t="41620" x="6610350" y="5781675"/>
          <p14:tracePt t="41621" x="6610350" y="5773738"/>
          <p14:tracePt t="41623" x="6610350" y="5765800"/>
          <p14:tracePt t="41624" x="6610350" y="5757863"/>
          <p14:tracePt t="41625" x="6618288" y="5749925"/>
          <p14:tracePt t="41627" x="6618288" y="5741988"/>
          <p14:tracePt t="41628" x="6618288" y="5734050"/>
          <p14:tracePt t="41629" x="6618288" y="5726113"/>
          <p14:tracePt t="41629" x="6626225" y="5726113"/>
          <p14:tracePt t="41631" x="6626225" y="5718175"/>
          <p14:tracePt t="41632" x="6626225" y="5710238"/>
          <p14:tracePt t="41632" x="6626225" y="5702300"/>
          <p14:tracePt t="41634" x="6634163" y="5702300"/>
          <p14:tracePt t="41635" x="6634163" y="5694363"/>
          <p14:tracePt t="41636" x="6634163" y="5686425"/>
          <p14:tracePt t="41638" x="6642100" y="5678488"/>
          <p14:tracePt t="41640" x="6642100" y="5670550"/>
          <p14:tracePt t="41642" x="6650038" y="5662613"/>
          <p14:tracePt t="41644" x="6650038" y="5653088"/>
          <p14:tracePt t="41646" x="6657975" y="5645150"/>
          <p14:tracePt t="41647" x="6657975" y="5637213"/>
          <p14:tracePt t="41649" x="6665913" y="5629275"/>
          <p14:tracePt t="41651" x="6665913" y="5621338"/>
          <p14:tracePt t="41653" x="6673850" y="5613400"/>
          <p14:tracePt t="41655" x="6673850" y="5605463"/>
          <p14:tracePt t="41656" x="6681788" y="5605463"/>
          <p14:tracePt t="41657" x="6681788" y="5597525"/>
          <p14:tracePt t="41659" x="6689725" y="5589588"/>
          <p14:tracePt t="41662" x="6697663" y="5573713"/>
          <p14:tracePt t="41664" x="6697663" y="5565775"/>
          <p14:tracePt t="41665" x="6705600" y="5557838"/>
          <p14:tracePt t="41668" x="6705600" y="5549900"/>
          <p14:tracePt t="41670" x="6713538" y="5541963"/>
          <p14:tracePt t="41672" x="6713538" y="5534025"/>
          <p14:tracePt t="41675" x="6713538" y="5526088"/>
          <p14:tracePt t="41677" x="6721475" y="5526088"/>
          <p14:tracePt t="41678" x="6721475" y="5518150"/>
          <p14:tracePt t="41681" x="6721475" y="5510213"/>
          <p14:tracePt t="41684" x="6721475" y="5502275"/>
          <p14:tracePt t="41686" x="6721475" y="5494338"/>
          <p14:tracePt t="41686" x="6729413" y="5494338"/>
          <p14:tracePt t="41689" x="6729413" y="5486400"/>
          <p14:tracePt t="41692" x="6729413" y="5478463"/>
          <p14:tracePt t="41695" x="6729413" y="5470525"/>
          <p14:tracePt t="41698" x="6729413" y="5454650"/>
          <p14:tracePt t="41701" x="6729413" y="5446713"/>
          <p14:tracePt t="41704" x="6729413" y="5438775"/>
          <p14:tracePt t="41708" x="6729413" y="5430838"/>
          <p14:tracePt t="41714" x="6729413" y="5422900"/>
          <p14:tracePt t="41716" x="6721475" y="5422900"/>
          <p14:tracePt t="41722" x="6721475" y="5414963"/>
          <p14:tracePt t="41726" x="6713538" y="5414963"/>
          <p14:tracePt t="41747" x="6713538" y="5407025"/>
          <p14:tracePt t="41755" x="6705600" y="5407025"/>
          <p14:tracePt t="41812" x="6705600" y="5399088"/>
          <p14:tracePt t="41836" x="6705600" y="5391150"/>
          <p14:tracePt t="41867" x="6705600" y="5383213"/>
          <p14:tracePt t="41954" x="6697663" y="5383213"/>
          <p14:tracePt t="41979" x="6689725" y="5383213"/>
          <p14:tracePt t="41985" x="6689725" y="5375275"/>
          <p14:tracePt t="41991" x="6689725" y="5367338"/>
          <p14:tracePt t="41993" x="6681788" y="5367338"/>
          <p14:tracePt t="41995" x="6681788" y="5359400"/>
          <p14:tracePt t="41999" x="6681788" y="5351463"/>
          <p14:tracePt t="42003" x="6681788" y="5343525"/>
          <p14:tracePt t="42006" x="6681788" y="5335588"/>
          <p14:tracePt t="42011" x="6673850" y="5327650"/>
          <p14:tracePt t="42013" x="6673850" y="5319713"/>
          <p14:tracePt t="42016" x="6673850" y="5310188"/>
          <p14:tracePt t="42019" x="6673850" y="5302250"/>
          <p14:tracePt t="42022" x="6673850" y="5294313"/>
          <p14:tracePt t="42026" x="6673850" y="5286375"/>
          <p14:tracePt t="42030" x="6673850" y="5278438"/>
          <p14:tracePt t="42034" x="6673850" y="5270500"/>
          <p14:tracePt t="42037" x="6673850" y="5262563"/>
          <p14:tracePt t="42042" x="6673850" y="5254625"/>
          <p14:tracePt t="42050" x="6673850" y="5246688"/>
          <p14:tracePt t="42054" x="6673850" y="5238750"/>
          <p14:tracePt t="42060" x="6681788" y="5230813"/>
          <p14:tracePt t="42069" x="6689725" y="5222875"/>
          <p14:tracePt t="42073" x="6689725" y="5214938"/>
          <p14:tracePt t="42076" x="6697663" y="5214938"/>
          <p14:tracePt t="42086" x="6713538" y="5199063"/>
          <p14:tracePt t="42093" x="6737350" y="5183188"/>
          <p14:tracePt t="42102" x="6769100" y="5167313"/>
          <p14:tracePt t="42106" x="6802438" y="5159375"/>
          <p14:tracePt t="42108" x="6810375" y="5151438"/>
          <p14:tracePt t="42110" x="6818313" y="5151438"/>
          <p14:tracePt t="42113" x="6834188" y="5143500"/>
          <p14:tracePt t="42115" x="6842125" y="5135563"/>
          <p14:tracePt t="42117" x="6850063" y="5135563"/>
          <p14:tracePt t="42119" x="6858000" y="5127625"/>
          <p14:tracePt t="42121" x="6865938" y="5127625"/>
          <p14:tracePt t="42123" x="6873875" y="5111750"/>
          <p14:tracePt t="42125" x="6881813" y="5111750"/>
          <p14:tracePt t="42127" x="6889750" y="5103813"/>
          <p14:tracePt t="42131" x="6897688" y="5095875"/>
          <p14:tracePt t="42132" x="6905625" y="5095875"/>
          <p14:tracePt t="42135" x="6913563" y="5095875"/>
          <p14:tracePt t="42136" x="6913563" y="5087938"/>
          <p14:tracePt t="42138" x="6921500" y="5087938"/>
          <p14:tracePt t="42145" x="6921500" y="5080000"/>
          <p14:tracePt t="42148" x="6929438" y="5080000"/>
          <p14:tracePt t="42180" x="6937375" y="5080000"/>
          <p14:tracePt t="42206" x="6937375" y="5072063"/>
          <p14:tracePt t="42239" x="6945313" y="5072063"/>
          <p14:tracePt t="42244" x="6953250" y="5072063"/>
          <p14:tracePt t="42249" x="6961188" y="5072063"/>
          <p14:tracePt t="42252" x="6961188" y="5064125"/>
          <p14:tracePt t="42256" x="6969125" y="5064125"/>
          <p14:tracePt t="42268" x="6977063" y="5064125"/>
          <p14:tracePt t="42284" x="6985000" y="5056188"/>
          <p14:tracePt t="42315" x="6992938" y="5056188"/>
          <p14:tracePt t="42932" x="6992938" y="5064125"/>
          <p14:tracePt t="42936" x="7000875" y="5080000"/>
          <p14:tracePt t="42938" x="7000875" y="5087938"/>
          <p14:tracePt t="42941" x="7000875" y="5103813"/>
          <p14:tracePt t="42944" x="7008813" y="5127625"/>
          <p14:tracePt t="42947" x="7008813" y="5143500"/>
          <p14:tracePt t="42949" x="7008813" y="5151438"/>
          <p14:tracePt t="42952" x="7016750" y="5159375"/>
          <p14:tracePt t="42954" x="7016750" y="5167313"/>
          <p14:tracePt t="42955" x="7016750" y="5175250"/>
          <p14:tracePt t="42957" x="7016750" y="5183188"/>
          <p14:tracePt t="42960" x="7024688" y="5199063"/>
          <p14:tracePt t="42962" x="7024688" y="5207000"/>
          <p14:tracePt t="42964" x="7024688" y="5214938"/>
          <p14:tracePt t="42966" x="7024688" y="5222875"/>
          <p14:tracePt t="42969" x="7024688" y="5230813"/>
          <p14:tracePt t="42972" x="7024688" y="5246688"/>
          <p14:tracePt t="42974" x="7024688" y="5254625"/>
          <p14:tracePt t="42975" x="7024688" y="5262563"/>
          <p14:tracePt t="42977" x="7024688" y="5270500"/>
          <p14:tracePt t="42979" x="7024688" y="5278438"/>
          <p14:tracePt t="42981" x="7024688" y="5286375"/>
          <p14:tracePt t="42982" x="7024688" y="5294313"/>
          <p14:tracePt t="42984" x="7024688" y="5302250"/>
          <p14:tracePt t="42986" x="7024688" y="5310188"/>
          <p14:tracePt t="42988" x="7024688" y="5319713"/>
          <p14:tracePt t="42990" x="7024688" y="5327650"/>
          <p14:tracePt t="42992" x="7024688" y="5335588"/>
          <p14:tracePt t="42994" x="7024688" y="5343525"/>
          <p14:tracePt t="42996" x="7024688" y="5351463"/>
          <p14:tracePt t="42999" x="7024688" y="5359400"/>
          <p14:tracePt t="43001" x="7024688" y="5367338"/>
          <p14:tracePt t="43004" x="7024688" y="5375275"/>
          <p14:tracePt t="43006" x="7024688" y="5383213"/>
          <p14:tracePt t="43009" x="7024688" y="5391150"/>
          <p14:tracePt t="43012" x="7024688" y="5399088"/>
          <p14:tracePt t="43016" x="7024688" y="5407025"/>
          <p14:tracePt t="43019" x="7024688" y="5414963"/>
          <p14:tracePt t="43024" x="7024688" y="5422900"/>
          <p14:tracePt t="43027" x="7024688" y="5430838"/>
          <p14:tracePt t="43031" x="7024688" y="5438775"/>
          <p14:tracePt t="43035" x="7024688" y="5446713"/>
          <p14:tracePt t="43038" x="7032625" y="5446713"/>
          <p14:tracePt t="43039" x="7032625" y="5462588"/>
          <p14:tracePt t="43043" x="7032625" y="5470525"/>
          <p14:tracePt t="43047" x="7032625" y="5478463"/>
          <p14:tracePt t="43052" x="7040563" y="5486400"/>
          <p14:tracePt t="43055" x="7040563" y="5494338"/>
          <p14:tracePt t="43060" x="7048500" y="5502275"/>
          <p14:tracePt t="43063" x="7048500" y="5510213"/>
          <p14:tracePt t="43066" x="7048500" y="5518150"/>
          <p14:tracePt t="43071" x="7056438" y="5526088"/>
          <p14:tracePt t="43073" x="7056438" y="5534025"/>
          <p14:tracePt t="43077" x="7056438" y="5541963"/>
          <p14:tracePt t="43079" x="7056438" y="5549900"/>
          <p14:tracePt t="43083" x="7056438" y="5557838"/>
          <p14:tracePt t="43086" x="7064375" y="5565775"/>
          <p14:tracePt t="43089" x="7064375" y="5573713"/>
          <p14:tracePt t="43092" x="7064375" y="5581650"/>
          <p14:tracePt t="43095" x="7072313" y="5589588"/>
          <p14:tracePt t="43097" x="7072313" y="5597525"/>
          <p14:tracePt t="43100" x="7072313" y="5605463"/>
          <p14:tracePt t="43102" x="7080250" y="5613400"/>
          <p14:tracePt t="43104" x="7080250" y="5621338"/>
          <p14:tracePt t="43106" x="7080250" y="5629275"/>
          <p14:tracePt t="43108" x="7080250" y="5637213"/>
          <p14:tracePt t="43110" x="7080250" y="5645150"/>
          <p14:tracePt t="43111" x="7088188" y="5645150"/>
          <p14:tracePt t="43113" x="7088188" y="5653088"/>
          <p14:tracePt t="43115" x="7088188" y="5662613"/>
          <p14:tracePt t="43117" x="7088188" y="5670550"/>
          <p14:tracePt t="43119" x="7088188" y="5678488"/>
          <p14:tracePt t="43121" x="7088188" y="5686425"/>
          <p14:tracePt t="43123" x="7096125" y="5686425"/>
          <p14:tracePt t="43124" x="7096125" y="5694363"/>
          <p14:tracePt t="43126" x="7096125" y="5702300"/>
          <p14:tracePt t="43129" x="7096125" y="5710238"/>
          <p14:tracePt t="43131" x="7096125" y="5718175"/>
          <p14:tracePt t="43134" x="7096125" y="5726113"/>
          <p14:tracePt t="43137" x="7096125" y="5734050"/>
          <p14:tracePt t="43139" x="7104063" y="5741988"/>
          <p14:tracePt t="43142" x="7104063" y="5749925"/>
          <p14:tracePt t="43145" x="7104063" y="5757863"/>
          <p14:tracePt t="43147" x="7119938" y="5765800"/>
          <p14:tracePt t="43149" x="7119938" y="5773738"/>
          <p14:tracePt t="43151" x="7119938" y="5781675"/>
          <p14:tracePt t="43154" x="7127875" y="5789613"/>
          <p14:tracePt t="43156" x="7127875" y="5805488"/>
          <p14:tracePt t="43158" x="7127875" y="5813425"/>
          <p14:tracePt t="43160" x="7127875" y="5821363"/>
          <p14:tracePt t="43162" x="7135813" y="5829300"/>
          <p14:tracePt t="43164" x="7135813" y="5837238"/>
          <p14:tracePt t="43166" x="7145338" y="5845175"/>
          <p14:tracePt t="43168" x="7145338" y="5853113"/>
          <p14:tracePt t="43170" x="7145338" y="5861050"/>
          <p14:tracePt t="43171" x="7153275" y="5861050"/>
          <p14:tracePt t="43172" x="7153275" y="5868988"/>
          <p14:tracePt t="43174" x="7153275" y="5876925"/>
          <p14:tracePt t="43176" x="7161213" y="5884863"/>
          <p14:tracePt t="43178" x="7161213" y="5892800"/>
          <p14:tracePt t="43180" x="7161213" y="5900738"/>
          <p14:tracePt t="43182" x="7169150" y="5908675"/>
          <p14:tracePt t="43184" x="7169150" y="5916613"/>
          <p14:tracePt t="43186" x="7169150" y="5924550"/>
          <p14:tracePt t="43188" x="7177088" y="5932488"/>
          <p14:tracePt t="43190" x="7177088" y="5940425"/>
          <p14:tracePt t="43192" x="7177088" y="5948363"/>
          <p14:tracePt t="43195" x="7177088" y="5956300"/>
          <p14:tracePt t="43196" x="7185025" y="5964238"/>
          <p14:tracePt t="43198" x="7185025" y="5972175"/>
          <p14:tracePt t="43201" x="7185025" y="5980113"/>
          <p14:tracePt t="43204" x="7192963" y="5988050"/>
          <p14:tracePt t="43205" x="7192963" y="5995988"/>
          <p14:tracePt t="43207" x="7192963" y="6005513"/>
          <p14:tracePt t="43209" x="7192963" y="6013450"/>
          <p14:tracePt t="43212" x="7192963" y="6021388"/>
          <p14:tracePt t="43214" x="7192963" y="6029325"/>
          <p14:tracePt t="43215" x="7200900" y="6029325"/>
          <p14:tracePt t="43217" x="7200900" y="6037263"/>
          <p14:tracePt t="43219" x="7200900" y="6045200"/>
          <p14:tracePt t="43221" x="7200900" y="6053138"/>
          <p14:tracePt t="43224" x="7200900" y="6061075"/>
          <p14:tracePt t="43226" x="7208838" y="6069013"/>
          <p14:tracePt t="43229" x="7208838" y="6076950"/>
          <p14:tracePt t="43232" x="7208838" y="6084888"/>
          <p14:tracePt t="43235" x="7208838" y="6092825"/>
          <p14:tracePt t="43239" x="7208838" y="6100763"/>
          <p14:tracePt t="43247" x="7208838" y="6108700"/>
          <p14:tracePt t="43255" x="7208838" y="6116638"/>
          <p14:tracePt t="43270" x="7208838" y="6124575"/>
          <p14:tracePt t="43283" x="7208838" y="6140450"/>
          <p14:tracePt t="43293" x="7208838" y="6148388"/>
          <p14:tracePt t="43301" x="7208838" y="6156325"/>
          <p14:tracePt t="43310" x="7208838" y="6164263"/>
          <p14:tracePt t="43317" x="7208838" y="6172200"/>
          <p14:tracePt t="43324" x="7208838" y="6180138"/>
          <p14:tracePt t="43328" x="7208838" y="6188075"/>
          <p14:tracePt t="43331" x="7208838" y="6196013"/>
          <p14:tracePt t="43337" x="7208838" y="6203950"/>
          <p14:tracePt t="43341" x="7208838" y="6211888"/>
          <p14:tracePt t="43346" x="7208838" y="6219825"/>
          <p14:tracePt t="43351" x="7208838" y="6227763"/>
          <p14:tracePt t="43356" x="7208838" y="6235700"/>
          <p14:tracePt t="43360" x="7208838" y="6243638"/>
          <p14:tracePt t="43364" x="7200900" y="6251575"/>
          <p14:tracePt t="43368" x="7200900" y="6259513"/>
          <p14:tracePt t="43371" x="7200900" y="6267450"/>
          <p14:tracePt t="43375" x="7200900" y="6275388"/>
          <p14:tracePt t="43379" x="7200900" y="6283325"/>
          <p14:tracePt t="43381" x="7200900" y="6291263"/>
          <p14:tracePt t="43384" x="7200900" y="6299200"/>
          <p14:tracePt t="43387" x="7200900" y="6307138"/>
          <p14:tracePt t="43390" x="7200900" y="6315075"/>
          <p14:tracePt t="43392" x="7192963" y="6315075"/>
          <p14:tracePt t="43393" x="7192963" y="6323013"/>
          <p14:tracePt t="43396" x="7192963" y="6330950"/>
          <p14:tracePt t="43399" x="7192963" y="6338888"/>
          <p14:tracePt t="43402" x="7192963" y="6348413"/>
          <p14:tracePt t="43405" x="7192963" y="6356350"/>
          <p14:tracePt t="43408" x="7192963" y="6364288"/>
          <p14:tracePt t="43412" x="7192963" y="6372225"/>
          <p14:tracePt t="43414" x="7192963" y="6380163"/>
          <p14:tracePt t="43418" x="7192963" y="6388100"/>
          <p14:tracePt t="43424" x="7192963" y="6396038"/>
          <p14:tracePt t="43429" x="7192963" y="6403975"/>
          <p14:tracePt t="43436" x="7192963" y="6411913"/>
          <p14:tracePt t="43452" x="7192963" y="6419850"/>
          <p14:tracePt t="43465" x="7200900" y="6419850"/>
          <p14:tracePt t="43466" x="7208838" y="6419850"/>
          <p14:tracePt t="43469" x="7216775" y="6419850"/>
          <p14:tracePt t="43472" x="7224713" y="6419850"/>
          <p14:tracePt t="43474" x="7232650" y="6411913"/>
          <p14:tracePt t="43475" x="7240588" y="6403975"/>
          <p14:tracePt t="43476" x="7248525" y="6403975"/>
          <p14:tracePt t="43477" x="7256463" y="6403975"/>
          <p14:tracePt t="43479" x="7272338" y="6396038"/>
          <p14:tracePt t="43481" x="7280275" y="6388100"/>
          <p14:tracePt t="43482" x="7288213" y="6388100"/>
          <p14:tracePt t="43483" x="7296150" y="6380163"/>
          <p14:tracePt t="43484" x="7304088" y="6380163"/>
          <p14:tracePt t="43485" x="7312025" y="6380163"/>
          <p14:tracePt t="43486" x="7319963" y="6372225"/>
          <p14:tracePt t="43487" x="7335838" y="6372225"/>
          <p14:tracePt t="43488" x="7343775" y="6364288"/>
          <p14:tracePt t="43489" x="7351713" y="6364288"/>
          <p14:tracePt t="43490" x="7359650" y="6356350"/>
          <p14:tracePt t="43491" x="7367588" y="6356350"/>
          <p14:tracePt t="43492" x="7391400" y="6348413"/>
          <p14:tracePt t="43493" x="7399338" y="6348413"/>
          <p14:tracePt t="43495" x="7423150" y="6338888"/>
          <p14:tracePt t="43496" x="7431088" y="6330950"/>
          <p14:tracePt t="43497" x="7446963" y="6330950"/>
          <p14:tracePt t="43498" x="7478713" y="6323013"/>
          <p14:tracePt t="43499" x="7496175" y="6307138"/>
          <p14:tracePt t="43500" x="7519988" y="6299200"/>
          <p14:tracePt t="43501" x="7535863" y="6299200"/>
          <p14:tracePt t="43502" x="7559675" y="6291263"/>
          <p14:tracePt t="43503" x="7575550" y="6291263"/>
          <p14:tracePt t="43504" x="7591425" y="6283325"/>
          <p14:tracePt t="43505" x="7599363" y="6275388"/>
          <p14:tracePt t="43506" x="7623175" y="6275388"/>
          <p14:tracePt t="43507" x="7639050" y="6259513"/>
          <p14:tracePt t="43508" x="7654925" y="6259513"/>
          <p14:tracePt t="43509" x="7678738" y="6251575"/>
          <p14:tracePt t="43510" x="7710488" y="6243638"/>
          <p14:tracePt t="43511" x="7726363" y="6243638"/>
          <p14:tracePt t="43512" x="7750175" y="6235700"/>
          <p14:tracePt t="43514" x="7781925" y="6219825"/>
          <p14:tracePt t="43515" x="7805738" y="6219825"/>
          <p14:tracePt t="43516" x="7821613" y="6211888"/>
          <p14:tracePt t="43517" x="7847013" y="6203950"/>
          <p14:tracePt t="43518" x="7862888" y="6203950"/>
          <p14:tracePt t="43519" x="7894638" y="6196013"/>
          <p14:tracePt t="43520" x="7910513" y="6180138"/>
          <p14:tracePt t="43521" x="7942263" y="6180138"/>
          <p14:tracePt t="43522" x="7966075" y="6172200"/>
          <p14:tracePt t="43522" x="7981950" y="6164263"/>
          <p14:tracePt t="43524" x="7997825" y="6164263"/>
          <p14:tracePt t="43525" x="8029575" y="6156325"/>
          <p14:tracePt t="43526" x="8053388" y="6156325"/>
          <p14:tracePt t="43527" x="8069263" y="6140450"/>
          <p14:tracePt t="43527" x="8093075" y="6132513"/>
          <p14:tracePt t="43529" x="8116888" y="6132513"/>
          <p14:tracePt t="43530" x="8140700" y="6124575"/>
          <p14:tracePt t="43530" x="8156575" y="6124575"/>
          <p14:tracePt t="43532" x="8189913" y="6116638"/>
          <p14:tracePt t="43533" x="8221663" y="6100763"/>
          <p14:tracePt t="43534" x="8245475" y="6092825"/>
          <p14:tracePt t="43535" x="8261350" y="6092825"/>
          <p14:tracePt t="43536" x="8293100" y="6084888"/>
          <p14:tracePt t="43537" x="8308975" y="6076950"/>
          <p14:tracePt t="43537" x="8340725" y="6076950"/>
          <p14:tracePt t="43539" x="8364538" y="6061075"/>
          <p14:tracePt t="43540" x="8380413" y="6053138"/>
          <p14:tracePt t="43541" x="8412163" y="6045200"/>
          <p14:tracePt t="43542" x="8428038" y="6037263"/>
          <p14:tracePt t="43543" x="8451850" y="6037263"/>
          <p14:tracePt t="43544" x="8483600" y="6021388"/>
          <p14:tracePt t="43545" x="8515350" y="6013450"/>
          <p14:tracePt t="43546" x="8531225" y="6005513"/>
          <p14:tracePt t="43547" x="8556625" y="5988050"/>
          <p14:tracePt t="43548" x="8572500" y="5980113"/>
          <p14:tracePt t="43549" x="8604250" y="5972175"/>
          <p14:tracePt t="43550" x="8620125" y="5972175"/>
          <p14:tracePt t="43551" x="8643938" y="5964238"/>
          <p14:tracePt t="43551" x="8659813" y="5948363"/>
          <p14:tracePt t="43553" x="8683625" y="5940425"/>
          <p14:tracePt t="43554" x="8699500" y="5940425"/>
          <p14:tracePt t="43555" x="8731250" y="5932488"/>
          <p14:tracePt t="43556" x="8747125" y="5924550"/>
          <p14:tracePt t="43557" x="8770938" y="5908675"/>
          <p14:tracePt t="43558" x="8786813" y="5900738"/>
          <p14:tracePt t="43559" x="8810625" y="5900738"/>
          <p14:tracePt t="43560" x="8826500" y="5892800"/>
          <p14:tracePt t="43561" x="8834438" y="5884863"/>
          <p14:tracePt t="43562" x="8850313" y="5876925"/>
          <p14:tracePt t="43563" x="8891588" y="5868988"/>
          <p14:tracePt t="43564" x="8899525" y="5861050"/>
          <p14:tracePt t="43565" x="8915400" y="5861050"/>
          <p14:tracePt t="43567" x="8923338" y="5853113"/>
          <p14:tracePt t="43568" x="8947150" y="5837238"/>
          <p14:tracePt t="43568" x="8963025" y="5829300"/>
          <p14:tracePt t="43570" x="8970963" y="5829300"/>
          <p14:tracePt t="43571" x="8986838" y="5821363"/>
          <p14:tracePt t="43572" x="9010650" y="5821363"/>
          <p14:tracePt t="43573" x="9018588" y="5813425"/>
          <p14:tracePt t="43574" x="9026525" y="5805488"/>
          <p14:tracePt t="43575" x="9042400" y="5805488"/>
          <p14:tracePt t="43576" x="9050338" y="5797550"/>
          <p14:tracePt t="43577" x="9058275" y="5789613"/>
          <p14:tracePt t="43578" x="9074150" y="5789613"/>
          <p14:tracePt t="43579" x="9082088" y="5781675"/>
          <p14:tracePt t="43580" x="9097963" y="5781675"/>
          <p14:tracePt t="43581" x="9105900" y="5773738"/>
          <p14:tracePt t="43581" x="9113838" y="5765800"/>
          <p14:tracePt t="43583" x="9121775" y="5765800"/>
          <p14:tracePt t="43584" x="9145588" y="5757863"/>
          <p14:tracePt t="43584" x="9153525" y="5749925"/>
          <p14:tracePt t="43586" x="9161463" y="5749925"/>
          <p14:tracePt t="43587" x="9169400" y="5741988"/>
          <p14:tracePt t="43588" x="9177338" y="5741988"/>
          <p14:tracePt t="43589" x="9193213" y="5734050"/>
          <p14:tracePt t="43590" x="9201150" y="5726113"/>
          <p14:tracePt t="43591" x="9209088" y="5726113"/>
          <p14:tracePt t="43592" x="9224963" y="5710238"/>
          <p14:tracePt t="43593" x="9234488" y="5702300"/>
          <p14:tracePt t="43594" x="9242425" y="5702300"/>
          <p14:tracePt t="43595" x="9250363" y="5694363"/>
          <p14:tracePt t="43596" x="9258300" y="5694363"/>
          <p14:tracePt t="43597" x="9266238" y="5686425"/>
          <p14:tracePt t="43598" x="9274175" y="5686425"/>
          <p14:tracePt t="43599" x="9282113" y="5678488"/>
          <p14:tracePt t="43600" x="9305925" y="5670550"/>
          <p14:tracePt t="43601" x="9313863" y="5670550"/>
          <p14:tracePt t="43602" x="9321800" y="5662613"/>
          <p14:tracePt t="43603" x="9329738" y="5653088"/>
          <p14:tracePt t="43604" x="9337675" y="5653088"/>
          <p14:tracePt t="43605" x="9345613" y="5645150"/>
          <p14:tracePt t="43606" x="9361488" y="5637213"/>
          <p14:tracePt t="43607" x="9369425" y="5637213"/>
          <p14:tracePt t="43608" x="9377363" y="5629275"/>
          <p14:tracePt t="43608" x="9385300" y="5621338"/>
          <p14:tracePt t="43610" x="9393238" y="5621338"/>
          <p14:tracePt t="43611" x="9401175" y="5613400"/>
          <p14:tracePt t="43613" x="9424988" y="5605463"/>
          <p14:tracePt t="43613" x="9432925" y="5597525"/>
          <p14:tracePt t="43614" x="9440863" y="5589588"/>
          <p14:tracePt t="43616" x="9448800" y="5581650"/>
          <p14:tracePt t="43616" x="9456738" y="5581650"/>
          <p14:tracePt t="43618" x="9464675" y="5573713"/>
          <p14:tracePt t="43619" x="9472613" y="5565775"/>
          <p14:tracePt t="43620" x="9496425" y="5557838"/>
          <p14:tracePt t="43621" x="9504363" y="5557838"/>
          <p14:tracePt t="43622" x="9512300" y="5549900"/>
          <p14:tracePt t="43623" x="9520238" y="5541963"/>
          <p14:tracePt t="43624" x="9528175" y="5541963"/>
          <p14:tracePt t="43624" x="9536113" y="5534025"/>
          <p14:tracePt t="43626" x="9544050" y="5526088"/>
          <p14:tracePt t="43627" x="9551988" y="5526088"/>
          <p14:tracePt t="43628" x="9567863" y="5510213"/>
          <p14:tracePt t="43629" x="9575800" y="5502275"/>
          <p14:tracePt t="43630" x="9585325" y="5494338"/>
          <p14:tracePt t="43631" x="9593263" y="5494338"/>
          <p14:tracePt t="43632" x="9601200" y="5486400"/>
          <p14:tracePt t="43632" x="9609138" y="5486400"/>
          <p14:tracePt t="43634" x="9617075" y="5478463"/>
          <p14:tracePt t="43635" x="9625013" y="5470525"/>
          <p14:tracePt t="43636" x="9632950" y="5470525"/>
          <p14:tracePt t="43637" x="9656763" y="5462588"/>
          <p14:tracePt t="43638" x="9664700" y="5462588"/>
          <p14:tracePt t="43639" x="9672638" y="5454650"/>
          <p14:tracePt t="43639" x="9680575" y="5454650"/>
          <p14:tracePt t="43641" x="9688513" y="5446713"/>
          <p14:tracePt t="43642" x="9696450" y="5438775"/>
          <p14:tracePt t="43643" x="9712325" y="5438775"/>
          <p14:tracePt t="43644" x="9720263" y="5430838"/>
          <p14:tracePt t="43645" x="9728200" y="5430838"/>
          <p14:tracePt t="43646" x="9736138" y="5422900"/>
          <p14:tracePt t="43647" x="9744075" y="5422900"/>
          <p14:tracePt t="43647" x="9752013" y="5414963"/>
          <p14:tracePt t="43649" x="9759950" y="5414963"/>
          <p14:tracePt t="43649" x="9767888" y="5407025"/>
          <p14:tracePt t="43651" x="9775825" y="5407025"/>
          <p14:tracePt t="43652" x="9791700" y="5399088"/>
          <p14:tracePt t="43653" x="9799638" y="5399088"/>
          <p14:tracePt t="43654" x="9807575" y="5391150"/>
          <p14:tracePt t="43655" x="9815513" y="5391150"/>
          <p14:tracePt t="43656" x="9823450" y="5391150"/>
          <p14:tracePt t="43657" x="9831388" y="5383213"/>
          <p14:tracePt t="43658" x="9839325" y="5383213"/>
          <p14:tracePt t="43659" x="9855200" y="5375275"/>
          <p14:tracePt t="43660" x="9863138" y="5375275"/>
          <p14:tracePt t="43661" x="9871075" y="5367338"/>
          <p14:tracePt t="43662" x="9879013" y="5367338"/>
          <p14:tracePt t="43663" x="9879013" y="5359400"/>
          <p14:tracePt t="43664" x="9894888" y="5359400"/>
          <p14:tracePt t="43665" x="9902825" y="5351463"/>
          <p14:tracePt t="43665" x="9910763" y="5351463"/>
          <p14:tracePt t="43667" x="9918700" y="5343525"/>
          <p14:tracePt t="43669" x="9926638" y="5335588"/>
          <p14:tracePt t="43670" x="9936163" y="5335588"/>
          <p14:tracePt t="43670" x="9944100" y="5327650"/>
          <p14:tracePt t="43672" x="9952038" y="5327650"/>
          <p14:tracePt t="43673" x="9952038" y="5319713"/>
          <p14:tracePt t="43674" x="9959975" y="5319713"/>
          <p14:tracePt t="43675" x="9967913" y="5319713"/>
          <p14:tracePt t="43676" x="9975850" y="5310188"/>
          <p14:tracePt t="43679" x="9975850" y="5302250"/>
          <p14:tracePt t="43680" x="9983788" y="5302250"/>
          <p14:tracePt t="43682" x="9991725" y="5294313"/>
          <p14:tracePt t="43683" x="9999663" y="5294313"/>
          <p14:tracePt t="43684" x="9999663" y="5286375"/>
          <p14:tracePt t="43685" x="10007600" y="5286375"/>
          <p14:tracePt t="43687" x="10015538" y="5278438"/>
          <p14:tracePt t="43689" x="10023475" y="5270500"/>
          <p14:tracePt t="43692" x="10031413" y="5262563"/>
          <p14:tracePt t="43695" x="10039350" y="5254625"/>
          <p14:tracePt t="43698" x="10039350" y="5238750"/>
          <p14:tracePt t="43700" x="10047288" y="5238750"/>
          <p14:tracePt t="43703" x="10047288" y="5230813"/>
          <p14:tracePt t="43706" x="10055225" y="5230813"/>
          <p14:tracePt t="43707" x="10055225" y="5222875"/>
          <p14:tracePt t="43713" x="10063163" y="5214938"/>
          <p14:tracePt t="43719" x="10063163" y="5207000"/>
          <p14:tracePt t="43726" x="10063163" y="5199063"/>
          <p14:tracePt t="43728" x="10071100" y="5199063"/>
          <p14:tracePt t="43732" x="10071100" y="5191125"/>
          <p14:tracePt t="43734" x="10079038" y="5191125"/>
          <p14:tracePt t="43737" x="10079038" y="5183188"/>
          <p14:tracePt t="43741" x="10086975" y="5183188"/>
          <p14:tracePt t="43743" x="10086975" y="5175250"/>
          <p14:tracePt t="43748" x="10094913" y="5167313"/>
          <p14:tracePt t="43754" x="10102850" y="5159375"/>
          <p14:tracePt t="43756" x="10102850" y="5151438"/>
          <p14:tracePt t="43758" x="10110788" y="5143500"/>
          <p14:tracePt t="43760" x="10110788" y="5135563"/>
          <p14:tracePt t="43761" x="10118725" y="5135563"/>
          <p14:tracePt t="43763" x="10118725" y="5127625"/>
          <p14:tracePt t="43765" x="10126663" y="5119688"/>
          <p14:tracePt t="43767" x="10126663" y="5111750"/>
          <p14:tracePt t="43769" x="10134600" y="5111750"/>
          <p14:tracePt t="43770" x="10134600" y="5103813"/>
          <p14:tracePt t="43772" x="10134600" y="5095875"/>
          <p14:tracePt t="43773" x="10142538" y="5095875"/>
          <p14:tracePt t="43774" x="10142538" y="5087938"/>
          <p14:tracePt t="43776" x="10142538" y="5080000"/>
          <p14:tracePt t="43777" x="10158413" y="5080000"/>
          <p14:tracePt t="43778" x="10158413" y="5072063"/>
          <p14:tracePt t="43780" x="10158413" y="5064125"/>
          <p14:tracePt t="43782" x="10166350" y="5064125"/>
          <p14:tracePt t="43782" x="10166350" y="5056188"/>
          <p14:tracePt t="43784" x="10166350" y="5048250"/>
          <p14:tracePt t="43786" x="10174288" y="5040313"/>
          <p14:tracePt t="43787" x="10174288" y="5032375"/>
          <p14:tracePt t="43789" x="10174288" y="5024438"/>
          <p14:tracePt t="43792" x="10174288" y="5016500"/>
          <p14:tracePt t="43795" x="10182225" y="5008563"/>
          <p14:tracePt t="43796" x="10182225" y="5000625"/>
          <p14:tracePt t="43799" x="10182225" y="4992688"/>
          <p14:tracePt t="43801" x="10182225" y="4984750"/>
          <p14:tracePt t="43802" x="10190163" y="4984750"/>
          <p14:tracePt t="43803" x="10190163" y="4976813"/>
          <p14:tracePt t="43806" x="10190163" y="4967288"/>
          <p14:tracePt t="43808" x="10190163" y="4959350"/>
          <p14:tracePt t="43812" x="10190163" y="4951413"/>
          <p14:tracePt t="43814" x="10190163" y="4943475"/>
          <p14:tracePt t="43818" x="10190163" y="4935538"/>
          <p14:tracePt t="43821" x="10190163" y="4927600"/>
          <p14:tracePt t="43825" x="10190163" y="4919663"/>
          <p14:tracePt t="43827" x="10198100" y="4919663"/>
          <p14:tracePt t="43829" x="10198100" y="4903788"/>
          <p14:tracePt t="43833" x="10198100" y="4895850"/>
          <p14:tracePt t="43836" x="10206038" y="4895850"/>
          <p14:tracePt t="43837" x="10206038" y="4887913"/>
          <p14:tracePt t="43841" x="10206038" y="4879975"/>
          <p14:tracePt t="43843" x="10213975" y="4879975"/>
          <p14:tracePt t="43845" x="10213975" y="4872038"/>
          <p14:tracePt t="43849" x="10221913" y="4864100"/>
          <p14:tracePt t="43854" x="10221913" y="4856163"/>
          <p14:tracePt t="43855" x="10229850" y="4856163"/>
          <p14:tracePt t="43858" x="10229850" y="4848225"/>
          <p14:tracePt t="43859" x="10237788" y="4848225"/>
          <p14:tracePt t="43862" x="10237788" y="4840288"/>
          <p14:tracePt t="43864" x="10245725" y="4840288"/>
          <p14:tracePt t="43866" x="10245725" y="4832350"/>
          <p14:tracePt t="43869" x="10253663" y="4832350"/>
          <p14:tracePt t="43870" x="10253663" y="4824413"/>
          <p14:tracePt t="43874" x="10261600" y="4816475"/>
          <p14:tracePt t="43879" x="10269538" y="4808538"/>
          <p14:tracePt t="43883" x="10269538" y="4800600"/>
          <p14:tracePt t="43895" x="10279063" y="4792663"/>
          <p14:tracePt t="43902" x="10279063" y="4784725"/>
          <p14:tracePt t="43909" x="10287000" y="4784725"/>
          <p14:tracePt t="43933" x="10287000" y="4776788"/>
          <p14:tracePt t="44007" x="10287000" y="4784725"/>
          <p14:tracePt t="44016" x="10287000" y="4792663"/>
          <p14:tracePt t="44025" x="10287000" y="4800600"/>
          <p14:tracePt t="44032" x="10287000" y="4808538"/>
          <p14:tracePt t="44040" x="10287000" y="4816475"/>
          <p14:tracePt t="44050" x="10287000" y="4824413"/>
          <p14:tracePt t="44059" x="10287000" y="4832350"/>
          <p14:tracePt t="44075" x="10287000" y="4840288"/>
          <p14:tracePt t="44107" x="10287000" y="4848225"/>
          <p14:tracePt t="44185" x="10287000" y="4856163"/>
          <p14:tracePt t="44193" x="10287000" y="4872038"/>
          <p14:tracePt t="44203" x="10287000" y="4911725"/>
          <p14:tracePt t="44211" x="10287000" y="4943475"/>
          <p14:tracePt t="44220" x="10287000" y="4976813"/>
          <p14:tracePt t="44227" x="10287000" y="5000625"/>
          <p14:tracePt t="44232" x="10287000" y="5008563"/>
          <p14:tracePt t="44235" x="10287000" y="5016500"/>
          <p14:tracePt t="44241" x="10287000" y="5024438"/>
          <p14:tracePt t="44249" x="10287000" y="5032375"/>
          <p14:tracePt t="44260" x="10287000" y="5040313"/>
          <p14:tracePt t="44272" x="10287000" y="5048250"/>
          <p14:tracePt t="44284" x="10287000" y="5056188"/>
          <p14:tracePt t="44296" x="10287000" y="5064125"/>
          <p14:tracePt t="44312" x="10287000" y="5072063"/>
          <p14:tracePt t="44342" x="10287000" y="5080000"/>
          <p14:tracePt t="44366" x="10287000" y="5064125"/>
          <p14:tracePt t="44369" x="10279063" y="5056188"/>
          <p14:tracePt t="44372" x="10261600" y="5040313"/>
          <p14:tracePt t="44376" x="10237788" y="5024438"/>
          <p14:tracePt t="44380" x="10206038" y="5000625"/>
          <p14:tracePt t="44383" x="10166350" y="4992688"/>
          <p14:tracePt t="44385" x="10150475" y="4976813"/>
          <p14:tracePt t="44387" x="10134600" y="4967288"/>
          <p14:tracePt t="44388" x="10118725" y="4967288"/>
          <p14:tracePt t="44389" x="10102850" y="4951413"/>
          <p14:tracePt t="44392" x="10039350" y="4927600"/>
          <p14:tracePt t="44394" x="10007600" y="4919663"/>
          <p14:tracePt t="44395" x="9983788" y="4903788"/>
          <p14:tracePt t="44399" x="9918700" y="4887913"/>
          <p14:tracePt t="44400" x="9902825" y="4887913"/>
          <p14:tracePt t="44402" x="9847263" y="4864100"/>
          <p14:tracePt t="44403" x="9815513" y="4856163"/>
          <p14:tracePt t="44405" x="9791700" y="4856163"/>
          <p14:tracePt t="44406" x="9775825" y="4848225"/>
          <p14:tracePt t="44408" x="9712325" y="4840288"/>
          <p14:tracePt t="44409" x="9696450" y="4840288"/>
          <p14:tracePt t="44410" x="9664700" y="4824413"/>
          <p14:tracePt t="44414" x="9551988" y="4808538"/>
          <p14:tracePt t="44414" x="9520238" y="4792663"/>
          <p14:tracePt t="44416" x="9488488" y="4792663"/>
          <p14:tracePt t="44417" x="9456738" y="4784725"/>
          <p14:tracePt t="44418" x="9409113" y="4776788"/>
          <p14:tracePt t="44419" x="9369425" y="4776788"/>
          <p14:tracePt t="44420" x="9313863" y="4760913"/>
          <p14:tracePt t="44421" x="9250363" y="4752975"/>
          <p14:tracePt t="44422" x="9217025" y="4737100"/>
          <p14:tracePt t="44423" x="9169400" y="4729163"/>
          <p14:tracePt t="44423" x="9129713" y="4729163"/>
          <p14:tracePt t="44425" x="9097963" y="4721225"/>
          <p14:tracePt t="44425" x="9050338" y="4705350"/>
          <p14:tracePt t="44427" x="9010650" y="4705350"/>
          <p14:tracePt t="44427" x="8970963" y="4697413"/>
          <p14:tracePt t="44429" x="8923338" y="4689475"/>
          <p14:tracePt t="44430" x="8883650" y="4689475"/>
          <p14:tracePt t="44431" x="8818563" y="4673600"/>
          <p14:tracePt t="44432" x="8755063" y="4657725"/>
          <p14:tracePt t="44433" x="8715375" y="4649788"/>
          <p14:tracePt t="44434" x="8667750" y="4649788"/>
          <p14:tracePt t="44435" x="8628063" y="4641850"/>
          <p14:tracePt t="44436" x="8564563" y="4624388"/>
          <p14:tracePt t="44437" x="8523288" y="4624388"/>
          <p14:tracePt t="44438" x="8459788" y="4616450"/>
          <p14:tracePt t="44439" x="8420100" y="4600575"/>
          <p14:tracePt t="44439" x="8356600" y="4592638"/>
          <p14:tracePt t="44441" x="8308975" y="4576763"/>
          <p14:tracePt t="44442" x="8253413" y="4576763"/>
          <p14:tracePt t="44443" x="8172450" y="4568825"/>
          <p14:tracePt t="44444" x="8108950" y="4552950"/>
          <p14:tracePt t="44445" x="8061325" y="4545013"/>
          <p14:tracePt t="44446" x="8005763" y="4545013"/>
          <p14:tracePt t="44447" x="7942263" y="4529138"/>
          <p14:tracePt t="44448" x="7878763" y="4521200"/>
          <p14:tracePt t="44448" x="7821613" y="4505325"/>
          <p14:tracePt t="44449" x="7758113" y="4489450"/>
          <p14:tracePt t="44451" x="7678738" y="4489450"/>
          <p14:tracePt t="44452" x="7615238" y="4481513"/>
          <p14:tracePt t="44452" x="7551738" y="4465638"/>
          <p14:tracePt t="44454" x="7496175" y="4457700"/>
          <p14:tracePt t="44455" x="7391400" y="4441825"/>
          <p14:tracePt t="44456" x="7327900" y="4425950"/>
          <p14:tracePt t="44457" x="7256463" y="4425950"/>
          <p14:tracePt t="44458" x="7192963" y="4418013"/>
          <p14:tracePt t="44459" x="7112000" y="4402138"/>
          <p14:tracePt t="44459" x="7048500" y="4394200"/>
          <p14:tracePt t="44461" x="6969125" y="4378325"/>
          <p14:tracePt t="44462" x="6889750" y="4378325"/>
          <p14:tracePt t="44463" x="6826250" y="4362450"/>
          <p14:tracePt t="44464" x="6745288" y="4354513"/>
          <p14:tracePt t="44464" x="6681788" y="4338638"/>
          <p14:tracePt t="44466" x="6602413" y="4322763"/>
          <p14:tracePt t="44467" x="6507163" y="4314825"/>
          <p14:tracePt t="44468" x="6426200" y="4298950"/>
          <p14:tracePt t="44469" x="6362700" y="4298950"/>
          <p14:tracePt t="44470" x="6283325" y="4281488"/>
          <p14:tracePt t="44471" x="6203950" y="4273550"/>
          <p14:tracePt t="44472" x="6124575" y="4257675"/>
          <p14:tracePt t="44472" x="6043613" y="4241800"/>
          <p14:tracePt t="44474" x="5980113" y="4233863"/>
          <p14:tracePt t="44475" x="5900738" y="4217988"/>
          <p14:tracePt t="44476" x="5821363" y="4202113"/>
          <p14:tracePt t="44477" x="5740400" y="4194175"/>
          <p14:tracePt t="44478" x="5676900" y="4178300"/>
          <p14:tracePt t="44479" x="5557838" y="4162425"/>
          <p14:tracePt t="44480" x="5502275" y="4154488"/>
          <p14:tracePt t="44481" x="5414963" y="4138613"/>
          <p14:tracePt t="44481" x="5334000" y="4122738"/>
          <p14:tracePt t="44483" x="5278438" y="4114800"/>
          <p14:tracePt t="44484" x="5191125" y="4098925"/>
          <p14:tracePt t="44485" x="5111750" y="4075113"/>
          <p14:tracePt t="44485" x="5046663" y="4059238"/>
          <p14:tracePt t="44487" x="4967288" y="4043363"/>
          <p14:tracePt t="44488" x="4903788" y="4035425"/>
          <p14:tracePt t="44489" x="4848225" y="4019550"/>
          <p14:tracePt t="44490" x="4760913" y="3995738"/>
          <p14:tracePt t="44490" x="4679950" y="3979863"/>
          <p14:tracePt t="44492" x="4616450" y="3956050"/>
          <p14:tracePt t="44493" x="4537075" y="3938588"/>
          <p14:tracePt t="44494" x="4473575" y="3930650"/>
          <p14:tracePt t="44495" x="4425950" y="3906838"/>
          <p14:tracePt t="44496" x="4362450" y="3890963"/>
          <p14:tracePt t="44497" x="4297363" y="3867150"/>
          <p14:tracePt t="44498" x="4233863" y="3851275"/>
          <p14:tracePt t="44499" x="4170363" y="3827463"/>
          <p14:tracePt t="44500" x="4130675" y="3819525"/>
          <p14:tracePt t="44501" x="4067175" y="3787775"/>
          <p14:tracePt t="44501" x="4019550" y="3779838"/>
          <p14:tracePt t="44503" x="3938588" y="3756025"/>
          <p14:tracePt t="44504" x="3890963" y="3740150"/>
          <p14:tracePt t="44505" x="3827463" y="3716338"/>
          <p14:tracePt t="44506" x="3779838" y="3692525"/>
          <p14:tracePt t="44507" x="3732213" y="3676650"/>
          <p14:tracePt t="44508" x="3692525" y="3668713"/>
          <p14:tracePt t="44509" x="3643313" y="3644900"/>
          <p14:tracePt t="44510" x="3595688" y="3621088"/>
          <p14:tracePt t="44511" x="3548063" y="3613150"/>
          <p14:tracePt t="44512" x="3500438" y="3587750"/>
          <p14:tracePt t="44513" x="3468688" y="3563938"/>
          <p14:tracePt t="44514" x="3429000" y="3556000"/>
          <p14:tracePt t="44514" x="3365500" y="3524250"/>
          <p14:tracePt t="44516" x="3333750" y="3508375"/>
          <p14:tracePt t="44516" x="3284538" y="3484563"/>
          <p14:tracePt t="44518" x="3252788" y="3476625"/>
          <p14:tracePt t="44519" x="3221038" y="3452813"/>
          <p14:tracePt t="44519" x="3173413" y="3429000"/>
          <p14:tracePt t="44521" x="3141663" y="3421063"/>
          <p14:tracePt t="44521" x="3109913" y="3397250"/>
          <p14:tracePt t="44522" x="3078163" y="3373438"/>
          <p14:tracePt t="44524" x="3046413" y="3357563"/>
          <p14:tracePt t="44525" x="3014663" y="3341688"/>
          <p14:tracePt t="44526" x="2982913" y="3325813"/>
          <p14:tracePt t="44527" x="2933700" y="3302000"/>
          <p14:tracePt t="44528" x="2917825" y="3278188"/>
          <p14:tracePt t="44529" x="2886075" y="3262313"/>
          <p14:tracePt t="44530" x="2854325" y="3236913"/>
          <p14:tracePt t="44531" x="2822575" y="3221038"/>
          <p14:tracePt t="44532" x="2798763" y="3205163"/>
          <p14:tracePt t="44532" x="2767013" y="3181350"/>
          <p14:tracePt t="44534" x="2735263" y="3165475"/>
          <p14:tracePt t="44535" x="2719388" y="3149600"/>
          <p14:tracePt t="44535" x="2687638" y="3133725"/>
          <p14:tracePt t="44537" x="2663825" y="3109913"/>
          <p14:tracePt t="44538" x="2632075" y="3086100"/>
          <p14:tracePt t="44539" x="2598738" y="3070225"/>
          <p14:tracePt t="44540" x="2582863" y="3054350"/>
          <p14:tracePt t="44541" x="2559050" y="3038475"/>
          <p14:tracePt t="44542" x="2535238" y="3014663"/>
          <p14:tracePt t="44543" x="2511425" y="3006725"/>
          <p14:tracePt t="44544" x="2487613" y="2982913"/>
          <p14:tracePt t="44545" x="2463800" y="2974975"/>
          <p14:tracePt t="44546" x="2447925" y="2959100"/>
          <p14:tracePt t="44548" x="2408238" y="2927350"/>
          <p14:tracePt t="44548" x="2400300" y="2901950"/>
          <p14:tracePt t="44550" x="2376488" y="2894013"/>
          <p14:tracePt t="44550" x="2360613" y="2878138"/>
          <p14:tracePt t="44552" x="2336800" y="2862263"/>
          <p14:tracePt t="44553" x="2320925" y="2846388"/>
          <p14:tracePt t="44553" x="2297113" y="2838450"/>
          <p14:tracePt t="44555" x="2289175" y="2830513"/>
          <p14:tracePt t="44556" x="2273300" y="2814638"/>
          <p14:tracePt t="44557" x="2265363" y="2798763"/>
          <p14:tracePt t="44558" x="2239963" y="2790825"/>
          <p14:tracePt t="44559" x="2232025" y="2782888"/>
          <p14:tracePt t="44560" x="2224088" y="2774950"/>
          <p14:tracePt t="44561" x="2216150" y="2767013"/>
          <p14:tracePt t="44562" x="2208213" y="2759075"/>
          <p14:tracePt t="44563" x="2200275" y="2751138"/>
          <p14:tracePt t="44564" x="2184400" y="2735263"/>
          <p14:tracePt t="44565" x="2176463" y="2727325"/>
          <p14:tracePt t="44565" x="2168525" y="2719388"/>
          <p14:tracePt t="44567" x="2160588" y="2711450"/>
          <p14:tracePt t="44568" x="2152650" y="2703513"/>
          <p14:tracePt t="44568" x="2144713" y="2703513"/>
          <p14:tracePt t="44570" x="2136775" y="2695575"/>
          <p14:tracePt t="44570" x="2128838" y="2687638"/>
          <p14:tracePt t="44572" x="2120900" y="2679700"/>
          <p14:tracePt t="44573" x="2112963" y="2679700"/>
          <p14:tracePt t="44573" x="2105025" y="2671763"/>
          <p14:tracePt t="44575" x="2097088" y="2663825"/>
          <p14:tracePt t="44577" x="2089150" y="2655888"/>
          <p14:tracePt t="44578" x="2081213" y="2647950"/>
          <p14:tracePt t="44578" x="2065338" y="2647950"/>
          <p14:tracePt t="44581" x="2057400" y="2640013"/>
          <p14:tracePt t="44584" x="2049463" y="2632075"/>
          <p14:tracePt t="44586" x="2041525" y="2632075"/>
          <p14:tracePt t="44587" x="2041525" y="2624138"/>
          <p14:tracePt t="44588" x="2033588" y="2624138"/>
          <p14:tracePt t="44592" x="2025650" y="2624138"/>
          <p14:tracePt t="44593" x="2025650" y="2616200"/>
          <p14:tracePt t="44600" x="2017713" y="2616200"/>
          <p14:tracePt t="44620" x="2017713" y="2608263"/>
          <p14:tracePt t="44632" x="2009775" y="2608263"/>
          <p14:tracePt t="44662" x="2001838" y="2608263"/>
          <p14:tracePt t="44667" x="1993900" y="2616200"/>
          <p14:tracePt t="44670" x="1985963" y="2624138"/>
          <p14:tracePt t="44673" x="1985963" y="2632075"/>
          <p14:tracePt t="44675" x="1978025" y="2632075"/>
          <p14:tracePt t="44677" x="1978025" y="2640013"/>
          <p14:tracePt t="44681" x="1970088" y="2647950"/>
          <p14:tracePt t="44685" x="1970088" y="2655888"/>
          <p14:tracePt t="44689" x="1962150" y="2655888"/>
          <p14:tracePt t="44693" x="1962150" y="2663825"/>
          <p14:tracePt t="44713" x="1962150" y="2671763"/>
          <p14:tracePt t="44717" x="1954213" y="2671763"/>
          <p14:tracePt t="44731" x="1954213" y="2679700"/>
          <p14:tracePt t="44736" x="1954213" y="2687638"/>
          <p14:tracePt t="44739" x="1954213" y="2695575"/>
          <p14:tracePt t="44740" x="1962150" y="2695575"/>
          <p14:tracePt t="44742" x="1970088" y="2695575"/>
          <p14:tracePt t="44743" x="1970088" y="2703513"/>
          <p14:tracePt t="44745" x="1978025" y="2703513"/>
          <p14:tracePt t="44746" x="1978025" y="2711450"/>
          <p14:tracePt t="44747" x="1985963" y="2711450"/>
          <p14:tracePt t="44749" x="1993900" y="2719388"/>
          <p14:tracePt t="44750" x="2001838" y="2719388"/>
          <p14:tracePt t="44751" x="2009775" y="2727325"/>
          <p14:tracePt t="44752" x="2017713" y="2743200"/>
          <p14:tracePt t="44753" x="2025650" y="2743200"/>
          <p14:tracePt t="44754" x="2033588" y="2751138"/>
          <p14:tracePt t="44755" x="2041525" y="2759075"/>
          <p14:tracePt t="44757" x="2049463" y="2767013"/>
          <p14:tracePt t="44757" x="2057400" y="2767013"/>
          <p14:tracePt t="44759" x="2073275" y="2774950"/>
          <p14:tracePt t="44760" x="2081213" y="2782888"/>
          <p14:tracePt t="44761" x="2089150" y="2782888"/>
          <p14:tracePt t="44762" x="2089150" y="2790825"/>
          <p14:tracePt t="44763" x="2097088" y="2798763"/>
          <p14:tracePt t="44764" x="2105025" y="2798763"/>
          <p14:tracePt t="44765" x="2112963" y="2806700"/>
          <p14:tracePt t="44765" x="2120900" y="2814638"/>
          <p14:tracePt t="44767" x="2128838" y="2822575"/>
          <p14:tracePt t="44767" x="2136775" y="2830513"/>
          <p14:tracePt t="44769" x="2144713" y="2838450"/>
          <p14:tracePt t="44770" x="2152650" y="2846388"/>
          <p14:tracePt t="44771" x="2160588" y="2854325"/>
          <p14:tracePt t="44771" x="2168525" y="2862263"/>
          <p14:tracePt t="44773" x="2176463" y="2870200"/>
          <p14:tracePt t="44773" x="2184400" y="2878138"/>
          <p14:tracePt t="44775" x="2192338" y="2886075"/>
          <p14:tracePt t="44775" x="2200275" y="2894013"/>
          <p14:tracePt t="44777" x="2208213" y="2901950"/>
          <p14:tracePt t="44778" x="2224088" y="2909888"/>
          <p14:tracePt t="44779" x="2232025" y="2919413"/>
          <p14:tracePt t="44780" x="2239963" y="2927350"/>
          <p14:tracePt t="44781" x="2247900" y="2943225"/>
          <p14:tracePt t="44782" x="2255838" y="2951163"/>
          <p14:tracePt t="44783" x="2265363" y="2959100"/>
          <p14:tracePt t="44784" x="2289175" y="2974975"/>
          <p14:tracePt t="44784" x="2297113" y="2982913"/>
          <p14:tracePt t="44786" x="2305050" y="2990850"/>
          <p14:tracePt t="44786" x="2312988" y="3006725"/>
          <p14:tracePt t="44787" x="2320925" y="3014663"/>
          <p14:tracePt t="44789" x="2328863" y="3022600"/>
          <p14:tracePt t="44790" x="2360613" y="3054350"/>
          <p14:tracePt t="44790" x="2376488" y="3070225"/>
          <p14:tracePt t="44792" x="2384425" y="3078163"/>
          <p14:tracePt t="44793" x="2400300" y="3094038"/>
          <p14:tracePt t="44794" x="2424113" y="3109913"/>
          <p14:tracePt t="44795" x="2432050" y="3125788"/>
          <p14:tracePt t="44796" x="2455863" y="3133725"/>
          <p14:tracePt t="44797" x="2463800" y="3157538"/>
          <p14:tracePt t="44798" x="2471738" y="3165475"/>
          <p14:tracePt t="44799" x="2487613" y="3173413"/>
          <p14:tracePt t="44800" x="2495550" y="3189288"/>
          <p14:tracePt t="44801" x="2519363" y="3205163"/>
          <p14:tracePt t="44802" x="2527300" y="3221038"/>
          <p14:tracePt t="44803" x="2543175" y="3228975"/>
          <p14:tracePt t="44804" x="2566988" y="3252788"/>
          <p14:tracePt t="44804" x="2574925" y="3262313"/>
          <p14:tracePt t="44806" x="2590800" y="3278188"/>
          <p14:tracePt t="44807" x="2616200" y="3286125"/>
          <p14:tracePt t="44808" x="2624138" y="3309938"/>
          <p14:tracePt t="44809" x="2640013" y="3317875"/>
          <p14:tracePt t="44810" x="2663825" y="3325813"/>
          <p14:tracePt t="44811" x="2671763" y="3333750"/>
          <p14:tracePt t="44812" x="2687638" y="3357563"/>
          <p14:tracePt t="44813" x="2711450" y="3365500"/>
          <p14:tracePt t="44814" x="2727325" y="3373438"/>
          <p14:tracePt t="44814" x="2751138" y="3397250"/>
          <p14:tracePt t="44816" x="2767013" y="3405188"/>
          <p14:tracePt t="44817" x="2790825" y="3413125"/>
          <p14:tracePt t="44818" x="2806700" y="3421063"/>
          <p14:tracePt t="44818" x="2830513" y="3444875"/>
          <p14:tracePt t="44820" x="2846388" y="3452813"/>
          <p14:tracePt t="44821" x="2870200" y="3460750"/>
          <p14:tracePt t="44822" x="2878138" y="3468688"/>
          <p14:tracePt t="44823" x="2894013" y="3484563"/>
          <p14:tracePt t="44824" x="2909888" y="3492500"/>
          <p14:tracePt t="44825" x="2933700" y="3500438"/>
          <p14:tracePt t="44826" x="2949575" y="3508375"/>
          <p14:tracePt t="44827" x="2974975" y="3524250"/>
          <p14:tracePt t="44827" x="2990850" y="3532188"/>
          <p14:tracePt t="44829" x="3006725" y="3532188"/>
          <p14:tracePt t="44830" x="3014663" y="3540125"/>
          <p14:tracePt t="44831" x="3038475" y="3548063"/>
          <p14:tracePt t="44831" x="3054350" y="3548063"/>
          <p14:tracePt t="44833" x="3078163" y="3556000"/>
          <p14:tracePt t="44834" x="3086100" y="3563938"/>
          <p14:tracePt t="44834" x="3101975" y="3563938"/>
          <p14:tracePt t="44836" x="3117850" y="3571875"/>
          <p14:tracePt t="44837" x="3125788" y="3571875"/>
          <p14:tracePt t="44838" x="3141663" y="3587750"/>
          <p14:tracePt t="44839" x="3165475" y="3587750"/>
          <p14:tracePt t="44840" x="3173413" y="3587750"/>
          <p14:tracePt t="44841" x="3189288" y="3595688"/>
          <p14:tracePt t="44842" x="3197225" y="3595688"/>
          <p14:tracePt t="44843" x="3213100" y="3595688"/>
          <p14:tracePt t="44844" x="3221038" y="3605213"/>
          <p14:tracePt t="44845" x="3236913" y="3605213"/>
          <p14:tracePt t="44846" x="3244850" y="3605213"/>
          <p14:tracePt t="44847" x="3252788" y="3605213"/>
          <p14:tracePt t="44847" x="3276600" y="3613150"/>
          <p14:tracePt t="44849" x="3284538" y="3613150"/>
          <p14:tracePt t="44850" x="3292475" y="3613150"/>
          <p14:tracePt t="44851" x="3308350" y="3613150"/>
          <p14:tracePt t="44852" x="3317875" y="3613150"/>
          <p14:tracePt t="44853" x="3325813" y="3613150"/>
          <p14:tracePt t="44854" x="3333750" y="3621088"/>
          <p14:tracePt t="44854" x="3341688" y="3621088"/>
          <p14:tracePt t="44856" x="3349625" y="3621088"/>
          <p14:tracePt t="44857" x="3357563" y="3621088"/>
          <p14:tracePt t="44858" x="3365500" y="3621088"/>
          <p14:tracePt t="44860" x="3373438" y="3621088"/>
          <p14:tracePt t="44861" x="3381375" y="3621088"/>
          <p14:tracePt t="44861" x="3389313" y="3621088"/>
          <p14:tracePt t="44864" x="3397250" y="3621088"/>
          <p14:tracePt t="44865" x="3405188" y="3621088"/>
          <p14:tracePt t="44867" x="3413125" y="3621088"/>
          <p14:tracePt t="44868" x="3421063" y="3621088"/>
          <p14:tracePt t="44871" x="3429000" y="3621088"/>
          <p14:tracePt t="44874" x="3436938" y="3621088"/>
          <p14:tracePt t="44879" x="3444875" y="3621088"/>
          <p14:tracePt t="44888" x="3452813" y="3621088"/>
          <p14:tracePt t="44896" x="3460750" y="3621088"/>
          <p14:tracePt t="44900" x="3468688" y="3613150"/>
          <p14:tracePt t="44903" x="3476625" y="3605213"/>
          <p14:tracePt t="44906" x="3476625" y="3595688"/>
          <p14:tracePt t="44907" x="3484563" y="3595688"/>
          <p14:tracePt t="44908" x="3484563" y="3587750"/>
          <p14:tracePt t="44910" x="3500438" y="3579813"/>
          <p14:tracePt t="44913" x="3508375" y="3571875"/>
          <p14:tracePt t="44914" x="3516313" y="3563938"/>
          <p14:tracePt t="44915" x="3516313" y="3556000"/>
          <p14:tracePt t="44916" x="3524250" y="3556000"/>
          <p14:tracePt t="44916" x="3532188" y="3548063"/>
          <p14:tracePt t="44918" x="3540125" y="3540125"/>
          <p14:tracePt t="44919" x="3548063" y="3532188"/>
          <p14:tracePt t="44920" x="3556000" y="3524250"/>
          <p14:tracePt t="44921" x="3563938" y="3524250"/>
          <p14:tracePt t="44922" x="3571875" y="3508375"/>
          <p14:tracePt t="44924" x="3579813" y="3508375"/>
          <p14:tracePt t="44924" x="3587750" y="3500438"/>
          <p14:tracePt t="44927" x="3595688" y="3492500"/>
          <p14:tracePt t="44928" x="3603625" y="3492500"/>
          <p14:tracePt t="44929" x="3611563" y="3484563"/>
          <p14:tracePt t="44930" x="3619500" y="3484563"/>
          <p14:tracePt t="44930" x="3627438" y="3476625"/>
          <p14:tracePt t="44932" x="3635375" y="3476625"/>
          <p14:tracePt t="44932" x="3643313" y="3468688"/>
          <p14:tracePt t="44934" x="3660775" y="3468688"/>
          <p14:tracePt t="44934" x="3668713" y="3468688"/>
          <p14:tracePt t="44936" x="3676650" y="3460750"/>
          <p14:tracePt t="44936" x="3684588" y="3460750"/>
          <p14:tracePt t="44937" x="3692525" y="3452813"/>
          <p14:tracePt t="44939" x="3700463" y="3452813"/>
          <p14:tracePt t="44939" x="3708400" y="3452813"/>
          <p14:tracePt t="44940" x="3716338" y="3444875"/>
          <p14:tracePt t="44941" x="3724275" y="3444875"/>
          <p14:tracePt t="44942" x="3740150" y="3444875"/>
          <p14:tracePt t="44944" x="3756025" y="3436938"/>
          <p14:tracePt t="44945" x="3763963" y="3436938"/>
          <p14:tracePt t="44946" x="3771900" y="3436938"/>
          <p14:tracePt t="44947" x="3779838" y="3429000"/>
          <p14:tracePt t="44947" x="3787775" y="3429000"/>
          <p14:tracePt t="44949" x="3795713" y="3429000"/>
          <p14:tracePt t="44949" x="3803650" y="3421063"/>
          <p14:tracePt t="44950" x="3811588" y="3421063"/>
          <p14:tracePt t="44951" x="3819525" y="3413125"/>
          <p14:tracePt t="44952" x="3827463" y="3413125"/>
          <p14:tracePt t="44954" x="3835400" y="3413125"/>
          <p14:tracePt t="44954" x="3843338" y="3405188"/>
          <p14:tracePt t="44956" x="3851275" y="3405188"/>
          <p14:tracePt t="44958" x="3859213" y="3397250"/>
          <p14:tracePt t="44959" x="3867150" y="3397250"/>
          <p14:tracePt t="44960" x="3875088" y="3397250"/>
          <p14:tracePt t="44961" x="3883025" y="3397250"/>
          <p14:tracePt t="44962" x="3883025" y="3389313"/>
          <p14:tracePt t="44963" x="3890963" y="3389313"/>
          <p14:tracePt t="44965" x="3898900" y="3389313"/>
          <p14:tracePt t="44965" x="3898900" y="3381375"/>
          <p14:tracePt t="44967" x="3906838" y="3381375"/>
          <p14:tracePt t="44970" x="3914775" y="3381375"/>
          <p14:tracePt t="44973" x="3922713" y="3381375"/>
          <p14:tracePt t="44976" x="3922713" y="3373438"/>
          <p14:tracePt t="44979" x="3930650" y="3373438"/>
          <p14:tracePt t="44987" x="3938588" y="3373438"/>
          <p14:tracePt t="44997" x="3938588" y="3365500"/>
          <p14:tracePt t="45017" x="3946525" y="3365500"/>
          <p14:tracePt t="45025" x="3954463" y="3365500"/>
          <p14:tracePt t="45027" x="3962400" y="3365500"/>
          <p14:tracePt t="45030" x="3970338" y="3365500"/>
          <p14:tracePt t="45031" x="3978275" y="3365500"/>
          <p14:tracePt t="45033" x="3986213" y="3365500"/>
          <p14:tracePt t="45035" x="3994150" y="3365500"/>
          <p14:tracePt t="45036" x="4002088" y="3365500"/>
          <p14:tracePt t="45037" x="4011613" y="3365500"/>
          <p14:tracePt t="45038" x="4019550" y="3365500"/>
          <p14:tracePt t="45038" x="4027488" y="3365500"/>
          <p14:tracePt t="45040" x="4035425" y="3365500"/>
          <p14:tracePt t="45040" x="4059238" y="3365500"/>
          <p14:tracePt t="45042" x="4067175" y="3365500"/>
          <p14:tracePt t="45043" x="4075113" y="3365500"/>
          <p14:tracePt t="45044" x="4083050" y="3365500"/>
          <p14:tracePt t="45045" x="4090988" y="3365500"/>
          <p14:tracePt t="45045" x="4098925" y="3365500"/>
          <p14:tracePt t="45046" x="4106863" y="3365500"/>
          <p14:tracePt t="45048" x="4114800" y="3365500"/>
          <p14:tracePt t="45049" x="4122738" y="3365500"/>
          <p14:tracePt t="45050" x="4130675" y="3365500"/>
          <p14:tracePt t="45052" x="4138613" y="3365500"/>
          <p14:tracePt t="45053" x="4146550" y="3365500"/>
          <p14:tracePt t="45054" x="4154488" y="3365500"/>
          <p14:tracePt t="45055" x="4162425" y="3365500"/>
          <p14:tracePt t="45056" x="4170363" y="3365500"/>
          <p14:tracePt t="45057" x="4178300" y="3365500"/>
          <p14:tracePt t="45058" x="4186238" y="3365500"/>
          <p14:tracePt t="45060" x="4194175" y="3365500"/>
          <p14:tracePt t="45062" x="4202113" y="3365500"/>
          <p14:tracePt t="45064" x="4210050" y="3365500"/>
          <p14:tracePt t="45066" x="4217988" y="3365500"/>
          <p14:tracePt t="45067" x="4225925" y="3365500"/>
          <p14:tracePt t="45071" x="4233863" y="3365500"/>
          <p14:tracePt t="45075" x="4241800" y="3365500"/>
          <p14:tracePt t="45079" x="4241800" y="3357563"/>
          <p14:tracePt t="45080" x="4249738" y="3357563"/>
          <p14:tracePt t="45110" x="4257675" y="3357563"/>
          <p14:tracePt t="45171" x="4257675" y="3349625"/>
          <p14:tracePt t="45176" x="4249738" y="3349625"/>
          <p14:tracePt t="45178" x="4249738" y="3341688"/>
          <p14:tracePt t="45179" x="4241800" y="3341688"/>
          <p14:tracePt t="45182" x="4233863" y="3341688"/>
          <p14:tracePt t="45183" x="4233863" y="3333750"/>
          <p14:tracePt t="45184" x="4225925" y="3333750"/>
          <p14:tracePt t="45187" x="4217988" y="3325813"/>
          <p14:tracePt t="45190" x="4210050" y="3325813"/>
          <p14:tracePt t="45193" x="4202113" y="3317875"/>
          <p14:tracePt t="45196" x="4194175" y="3317875"/>
          <p14:tracePt t="45198" x="4186238" y="3309938"/>
          <p14:tracePt t="45201" x="4178300" y="3309938"/>
          <p14:tracePt t="45204" x="4170363" y="3302000"/>
          <p14:tracePt t="45207" x="4162425" y="3302000"/>
          <p14:tracePt t="45211" x="4154488" y="3294063"/>
          <p14:tracePt t="45213" x="4146550" y="3294063"/>
          <p14:tracePt t="45216" x="4138613" y="3294063"/>
          <p14:tracePt t="45219" x="4130675" y="3286125"/>
          <p14:tracePt t="45222" x="4122738" y="3286125"/>
          <p14:tracePt t="45226" x="4114800" y="3286125"/>
          <p14:tracePt t="45233" x="4106863" y="3286125"/>
          <p14:tracePt t="45240" x="4098925" y="3286125"/>
          <p14:tracePt t="45246" x="4098925" y="3278188"/>
          <p14:tracePt t="45247" x="4090988" y="3278188"/>
          <p14:tracePt t="45254" x="4083050" y="3278188"/>
          <p14:tracePt t="45260" x="4075113" y="3278188"/>
          <p14:tracePt t="45268" x="4067175" y="3278188"/>
          <p14:tracePt t="45298" x="4051300" y="3278188"/>
          <p14:tracePt t="45307" x="4043363" y="3278188"/>
          <p14:tracePt t="45309" x="4043363" y="3286125"/>
          <p14:tracePt t="45314" x="4043363" y="3294063"/>
          <p14:tracePt t="45318" x="4043363" y="3302000"/>
          <p14:tracePt t="45321" x="4035425" y="3309938"/>
          <p14:tracePt t="45323" x="4035425" y="3317875"/>
          <p14:tracePt t="45326" x="4035425" y="3325813"/>
          <p14:tracePt t="45328" x="4035425" y="3333750"/>
          <p14:tracePt t="45330" x="4035425" y="3341688"/>
          <p14:tracePt t="45333" x="4043363" y="3349625"/>
          <p14:tracePt t="45335" x="4043363" y="3357563"/>
          <p14:tracePt t="45337" x="4059238" y="3365500"/>
          <p14:tracePt t="45340" x="4059238" y="3373438"/>
          <p14:tracePt t="45341" x="4067175" y="3373438"/>
          <p14:tracePt t="45342" x="4067175" y="3381375"/>
          <p14:tracePt t="45344" x="4075113" y="3389313"/>
          <p14:tracePt t="45347" x="4075113" y="3397250"/>
          <p14:tracePt t="45348" x="4083050" y="3397250"/>
          <p14:tracePt t="45349" x="4083050" y="3405188"/>
          <p14:tracePt t="45350" x="4090988" y="3405188"/>
          <p14:tracePt t="45352" x="4090988" y="3413125"/>
          <p14:tracePt t="45354" x="4098925" y="3413125"/>
          <p14:tracePt t="45354" x="4098925" y="3421063"/>
          <p14:tracePt t="45357" x="4106863" y="3421063"/>
          <p14:tracePt t="45357" x="4106863" y="3429000"/>
          <p14:tracePt t="45359" x="4114800" y="3429000"/>
          <p14:tracePt t="45361" x="4122738" y="3436938"/>
          <p14:tracePt t="45363" x="4130675" y="3436938"/>
          <p14:tracePt t="45364" x="4130675" y="3444875"/>
          <p14:tracePt t="45364" x="4138613" y="3444875"/>
          <p14:tracePt t="45367" x="4146550" y="3444875"/>
          <p14:tracePt t="45368" x="4146550" y="3452813"/>
          <p14:tracePt t="45369" x="4154488" y="3452813"/>
          <p14:tracePt t="45371" x="4162425" y="3452813"/>
          <p14:tracePt t="45372" x="4170363" y="3460750"/>
          <p14:tracePt t="45374" x="4178300" y="3460750"/>
          <p14:tracePt t="45376" x="4186238" y="3468688"/>
          <p14:tracePt t="45377" x="4194175" y="3468688"/>
          <p14:tracePt t="45378" x="4202113" y="3468688"/>
          <p14:tracePt t="45380" x="4210050" y="3468688"/>
          <p14:tracePt t="45381" x="4217988" y="3468688"/>
          <p14:tracePt t="45383" x="4225925" y="3476625"/>
          <p14:tracePt t="45383" x="4233863" y="3476625"/>
          <p14:tracePt t="45386" x="4241800" y="3476625"/>
          <p14:tracePt t="45387" x="4249738" y="3476625"/>
          <p14:tracePt t="45388" x="4257675" y="3476625"/>
          <p14:tracePt t="45390" x="4265613" y="3484563"/>
          <p14:tracePt t="45391" x="4273550" y="3484563"/>
          <p14:tracePt t="45393" x="4281488" y="3484563"/>
          <p14:tracePt t="45394" x="4289425" y="3484563"/>
          <p14:tracePt t="45396" x="4297363" y="3484563"/>
          <p14:tracePt t="45397" x="4305300" y="3484563"/>
          <p14:tracePt t="45397" x="4313238" y="3484563"/>
          <p14:tracePt t="45400" x="4321175" y="3484563"/>
          <p14:tracePt t="45400" x="4329113" y="3484563"/>
          <p14:tracePt t="45403" x="4337050" y="3484563"/>
          <p14:tracePt t="45404" x="4344988" y="3484563"/>
          <p14:tracePt t="45406" x="4352925" y="3484563"/>
          <p14:tracePt t="45408" x="4362450" y="3484563"/>
          <p14:tracePt t="45410" x="4370388" y="3484563"/>
          <p14:tracePt t="45411" x="4378325" y="3476625"/>
          <p14:tracePt t="45413" x="4394200" y="3476625"/>
          <p14:tracePt t="45415" x="4402138" y="3476625"/>
          <p14:tracePt t="45416" x="4402138" y="3468688"/>
          <p14:tracePt t="45417" x="4410075" y="3468688"/>
          <p14:tracePt t="45419" x="4410075" y="3460750"/>
          <p14:tracePt t="45419" x="4418013" y="3460750"/>
          <p14:tracePt t="45422" x="4425950" y="3460750"/>
          <p14:tracePt t="45423" x="4425950" y="3452813"/>
          <p14:tracePt t="45424" x="4433888" y="3452813"/>
          <p14:tracePt t="45424" x="4433888" y="3444875"/>
          <p14:tracePt t="45426" x="4441825" y="3444875"/>
          <p14:tracePt t="45428" x="4441825" y="3436938"/>
          <p14:tracePt t="45431" x="4449763" y="3429000"/>
          <p14:tracePt t="45434" x="4449763" y="3421063"/>
          <p14:tracePt t="45436" x="4457700" y="3413125"/>
          <p14:tracePt t="45438" x="4457700" y="3405188"/>
          <p14:tracePt t="45440" x="4457700" y="3397250"/>
          <p14:tracePt t="45443" x="4457700" y="3389313"/>
          <p14:tracePt t="45445" x="4465638" y="3381375"/>
          <p14:tracePt t="45447" x="4465638" y="3373438"/>
          <p14:tracePt t="45448" x="4465638" y="3365500"/>
          <p14:tracePt t="45451" x="4465638" y="3357563"/>
          <p14:tracePt t="45453" x="4465638" y="3349625"/>
          <p14:tracePt t="45455" x="4465638" y="3341688"/>
          <p14:tracePt t="45457" x="4465638" y="3333750"/>
          <p14:tracePt t="45459" x="4465638" y="3325813"/>
          <p14:tracePt t="45460" x="4465638" y="3317875"/>
          <p14:tracePt t="45462" x="4465638" y="3309938"/>
          <p14:tracePt t="45464" x="4457700" y="3302000"/>
          <p14:tracePt t="45466" x="4457700" y="3294063"/>
          <p14:tracePt t="45468" x="4449763" y="3286125"/>
          <p14:tracePt t="45470" x="4449763" y="3278188"/>
          <p14:tracePt t="45470" x="4441825" y="3278188"/>
          <p14:tracePt t="45472" x="4441825" y="3270250"/>
          <p14:tracePt t="45473" x="4441825" y="3262313"/>
          <p14:tracePt t="45474" x="4433888" y="3262313"/>
          <p14:tracePt t="45475" x="4433888" y="3252788"/>
          <p14:tracePt t="45477" x="4425950" y="3244850"/>
          <p14:tracePt t="45479" x="4418013" y="3236913"/>
          <p14:tracePt t="45481" x="4418013" y="3228975"/>
          <p14:tracePt t="45481" x="4410075" y="3221038"/>
          <p14:tracePt t="45484" x="4402138" y="3213100"/>
          <p14:tracePt t="45486" x="4386263" y="3205163"/>
          <p14:tracePt t="45488" x="4386263" y="3197225"/>
          <p14:tracePt t="45489" x="4378325" y="3189288"/>
          <p14:tracePt t="45491" x="4370388" y="3181350"/>
          <p14:tracePt t="45493" x="4362450" y="3165475"/>
          <p14:tracePt t="45495" x="4352925" y="3157538"/>
          <p14:tracePt t="45496" x="4344988" y="3157538"/>
          <p14:tracePt t="45497" x="4344988" y="3149600"/>
          <p14:tracePt t="45498" x="4337050" y="3149600"/>
          <p14:tracePt t="45499" x="4337050" y="3141663"/>
          <p14:tracePt t="45500" x="4329113" y="3133725"/>
          <p14:tracePt t="45501" x="4321175" y="3125788"/>
          <p14:tracePt t="45504" x="4313238" y="3117850"/>
          <p14:tracePt t="45506" x="4305300" y="3109913"/>
          <p14:tracePt t="45508" x="4297363" y="3101975"/>
          <p14:tracePt t="45509" x="4289425" y="3101975"/>
          <p14:tracePt t="45510" x="4289425" y="3094038"/>
          <p14:tracePt t="45511" x="4281488" y="3094038"/>
          <p14:tracePt t="45512" x="4281488" y="3086100"/>
          <p14:tracePt t="45513" x="4273550" y="3086100"/>
          <p14:tracePt t="45513" x="4265613" y="3086100"/>
          <p14:tracePt t="45515" x="4265613" y="3078163"/>
          <p14:tracePt t="45515" x="4257675" y="3078163"/>
          <p14:tracePt t="45517" x="4257675" y="3070225"/>
          <p14:tracePt t="45518" x="4249738" y="3070225"/>
          <p14:tracePt t="45519" x="4241800" y="3062288"/>
          <p14:tracePt t="45520" x="4225925" y="3054350"/>
          <p14:tracePt t="45521" x="4217988" y="3046413"/>
          <p14:tracePt t="45521" x="4210050" y="3046413"/>
          <p14:tracePt t="45523" x="4202113" y="3038475"/>
          <p14:tracePt t="45525" x="4194175" y="3030538"/>
          <p14:tracePt t="45526" x="4186238" y="3030538"/>
          <p14:tracePt t="45528" x="4170363" y="3022600"/>
          <p14:tracePt t="45530" x="4162425" y="3014663"/>
          <p14:tracePt t="45530" x="4154488" y="3014663"/>
          <p14:tracePt t="45532" x="4146550" y="3014663"/>
          <p14:tracePt t="45533" x="4138613" y="3006725"/>
          <p14:tracePt t="45534" x="4130675" y="3006725"/>
          <p14:tracePt t="45534" x="4114800" y="3006725"/>
          <p14:tracePt t="45536" x="4106863" y="3006725"/>
          <p14:tracePt t="45537" x="4106863" y="2998788"/>
          <p14:tracePt t="45537" x="4098925" y="2998788"/>
          <p14:tracePt t="45539" x="4090988" y="2998788"/>
          <p14:tracePt t="45540" x="4083050" y="2998788"/>
          <p14:tracePt t="45540" x="4075113" y="2998788"/>
          <p14:tracePt t="45542" x="4067175" y="2990850"/>
          <p14:tracePt t="45543" x="4059238" y="2990850"/>
          <p14:tracePt t="45544" x="4051300" y="2990850"/>
          <p14:tracePt t="45545" x="4043363" y="2990850"/>
          <p14:tracePt t="45547" x="4035425" y="2990850"/>
          <p14:tracePt t="45548" x="4027488" y="2990850"/>
          <p14:tracePt t="45549" x="4019550" y="2990850"/>
          <p14:tracePt t="45551" x="4011613" y="2990850"/>
          <p14:tracePt t="45552" x="4002088" y="2990850"/>
          <p14:tracePt t="45552" x="3994150" y="2990850"/>
          <p14:tracePt t="45555" x="3986213" y="2990850"/>
          <p14:tracePt t="45556" x="3978275" y="2990850"/>
          <p14:tracePt t="45557" x="3970338" y="2990850"/>
          <p14:tracePt t="45559" x="3962400" y="2990850"/>
          <p14:tracePt t="45560" x="3954463" y="2990850"/>
          <p14:tracePt t="45562" x="3946525" y="2990850"/>
          <p14:tracePt t="45563" x="3938588" y="2990850"/>
          <p14:tracePt t="45565" x="3930650" y="2990850"/>
          <p14:tracePt t="45566" x="3930650" y="2998788"/>
          <p14:tracePt t="45566" x="3922713" y="2998788"/>
          <p14:tracePt t="45568" x="3914775" y="2998788"/>
          <p14:tracePt t="45568" x="3914775" y="3006725"/>
          <p14:tracePt t="45570" x="3906838" y="3006725"/>
          <p14:tracePt t="45571" x="3898900" y="3014663"/>
          <p14:tracePt t="45573" x="3890963" y="3014663"/>
          <p14:tracePt t="45574" x="3883025" y="3022600"/>
          <p14:tracePt t="45575" x="3883025" y="3030538"/>
          <p14:tracePt t="45576" x="3875088" y="3030538"/>
          <p14:tracePt t="45577" x="3875088" y="3038475"/>
          <p14:tracePt t="45578" x="3867150" y="3038475"/>
          <p14:tracePt t="45579" x="3859213" y="3046413"/>
          <p14:tracePt t="45579" x="3859213" y="3054350"/>
          <p14:tracePt t="45581" x="3851275" y="3054350"/>
          <p14:tracePt t="45582" x="3851275" y="3062288"/>
          <p14:tracePt t="45583" x="3843338" y="3070225"/>
          <p14:tracePt t="45583" x="3843338" y="3078163"/>
          <p14:tracePt t="45585" x="3835400" y="3086100"/>
          <p14:tracePt t="45585" x="3835400" y="3094038"/>
          <p14:tracePt t="45587" x="3827463" y="3101975"/>
          <p14:tracePt t="45588" x="3827463" y="3109913"/>
          <p14:tracePt t="45589" x="3819525" y="3117850"/>
          <p14:tracePt t="45589" x="3819525" y="3125788"/>
          <p14:tracePt t="45591" x="3811588" y="3133725"/>
          <p14:tracePt t="45592" x="3811588" y="3141663"/>
          <p14:tracePt t="45592" x="3803650" y="3149600"/>
          <p14:tracePt t="45594" x="3803650" y="3173413"/>
          <p14:tracePt t="45595" x="3795713" y="3189288"/>
          <p14:tracePt t="45597" x="3795713" y="3197225"/>
          <p14:tracePt t="45598" x="3795713" y="3205163"/>
          <p14:tracePt t="45599" x="3779838" y="3221038"/>
          <p14:tracePt t="45599" x="3779838" y="3228975"/>
          <p14:tracePt t="45601" x="3779838" y="3236913"/>
          <p14:tracePt t="45601" x="3779838" y="3252788"/>
          <p14:tracePt t="45603" x="3771900" y="3262313"/>
          <p14:tracePt t="45604" x="3771900" y="3278188"/>
          <p14:tracePt t="45605" x="3771900" y="3286125"/>
          <p14:tracePt t="45606" x="3771900" y="3294063"/>
          <p14:tracePt t="45607" x="3771900" y="3317875"/>
          <p14:tracePt t="45607" x="3771900" y="3325813"/>
          <p14:tracePt t="45609" x="3771900" y="3333750"/>
          <p14:tracePt t="45610" x="3771900" y="3349625"/>
          <p14:tracePt t="45611" x="3771900" y="3357563"/>
          <p14:tracePt t="45612" x="3771900" y="3365500"/>
          <p14:tracePt t="45613" x="3771900" y="3373438"/>
          <p14:tracePt t="45613" x="3771900" y="3381375"/>
          <p14:tracePt t="45615" x="3771900" y="3397250"/>
          <p14:tracePt t="45615" x="3771900" y="3405188"/>
          <p14:tracePt t="45617" x="3771900" y="3413125"/>
          <p14:tracePt t="45617" x="3771900" y="3421063"/>
          <p14:tracePt t="45619" x="3771900" y="3429000"/>
          <p14:tracePt t="45620" x="3771900" y="3436938"/>
          <p14:tracePt t="45621" x="3779838" y="3444875"/>
          <p14:tracePt t="45622" x="3779838" y="3452813"/>
          <p14:tracePt t="45623" x="3787775" y="3460750"/>
          <p14:tracePt t="45624" x="3787775" y="3468688"/>
          <p14:tracePt t="45624" x="3795713" y="3476625"/>
          <p14:tracePt t="45626" x="3795713" y="3484563"/>
          <p14:tracePt t="45627" x="3803650" y="3492500"/>
          <p14:tracePt t="45628" x="3819525" y="3500438"/>
          <p14:tracePt t="45629" x="3819525" y="3508375"/>
          <p14:tracePt t="45630" x="3827463" y="3516313"/>
          <p14:tracePt t="45631" x="3835400" y="3516313"/>
          <p14:tracePt t="45632" x="3835400" y="3524250"/>
          <p14:tracePt t="45632" x="3843338" y="3532188"/>
          <p14:tracePt t="45634" x="3851275" y="3540125"/>
          <p14:tracePt t="45635" x="3859213" y="3548063"/>
          <p14:tracePt t="45637" x="3867150" y="3563938"/>
          <p14:tracePt t="45638" x="3875088" y="3571875"/>
          <p14:tracePt t="45639" x="3883025" y="3579813"/>
          <p14:tracePt t="45640" x="3890963" y="3587750"/>
          <p14:tracePt t="45640" x="3898900" y="3587750"/>
          <p14:tracePt t="45642" x="3906838" y="3595688"/>
          <p14:tracePt t="45643" x="3914775" y="3605213"/>
          <p14:tracePt t="45644" x="3922713" y="3613150"/>
          <p14:tracePt t="45645" x="3938588" y="3621088"/>
          <p14:tracePt t="45647" x="3954463" y="3629025"/>
          <p14:tracePt t="45647" x="3962400" y="3636963"/>
          <p14:tracePt t="45649" x="3970338" y="3636963"/>
          <p14:tracePt t="45650" x="3978275" y="3644900"/>
          <p14:tracePt t="45651" x="3994150" y="3652838"/>
          <p14:tracePt t="45651" x="4002088" y="3660775"/>
          <p14:tracePt t="45653" x="4019550" y="3660775"/>
          <p14:tracePt t="45653" x="4035425" y="3668713"/>
          <p14:tracePt t="45655" x="4043363" y="3676650"/>
          <p14:tracePt t="45655" x="4051300" y="3676650"/>
          <p14:tracePt t="45657" x="4067175" y="3684588"/>
          <p14:tracePt t="45658" x="4075113" y="3692525"/>
          <p14:tracePt t="45658" x="4090988" y="3692525"/>
          <p14:tracePt t="45660" x="4098925" y="3700463"/>
          <p14:tracePt t="45661" x="4114800" y="3700463"/>
          <p14:tracePt t="45662" x="4122738" y="3708400"/>
          <p14:tracePt t="45663" x="4146550" y="3716338"/>
          <p14:tracePt t="45664" x="4162425" y="3716338"/>
          <p14:tracePt t="45664" x="4170363" y="3732213"/>
          <p14:tracePt t="45665" x="4186238" y="3732213"/>
          <p14:tracePt t="45667" x="4210050" y="3740150"/>
          <p14:tracePt t="45668" x="4217988" y="3740150"/>
          <p14:tracePt t="45669" x="4233863" y="3740150"/>
          <p14:tracePt t="45670" x="4249738" y="3748088"/>
          <p14:tracePt t="45671" x="4257675" y="3748088"/>
          <p14:tracePt t="45672" x="4281488" y="3748088"/>
          <p14:tracePt t="45673" x="4297363" y="3756025"/>
          <p14:tracePt t="45674" x="4313238" y="3756025"/>
          <p14:tracePt t="45674" x="4321175" y="3756025"/>
          <p14:tracePt t="45676" x="4352925" y="3763963"/>
          <p14:tracePt t="45677" x="4362450" y="3763963"/>
          <p14:tracePt t="45678" x="4378325" y="3763963"/>
          <p14:tracePt t="45679" x="4394200" y="3763963"/>
          <p14:tracePt t="45680" x="4418013" y="3779838"/>
          <p14:tracePt t="45681" x="4425950" y="3779838"/>
          <p14:tracePt t="45682" x="4441825" y="3779838"/>
          <p14:tracePt t="45683" x="4457700" y="3779838"/>
          <p14:tracePt t="45684" x="4481513" y="3779838"/>
          <p14:tracePt t="45685" x="4497388" y="3779838"/>
          <p14:tracePt t="45685" x="4505325" y="3779838"/>
          <p14:tracePt t="45687" x="4521200" y="3779838"/>
          <p14:tracePt t="45688" x="4537075" y="3779838"/>
          <p14:tracePt t="45689" x="4560888" y="3779838"/>
          <p14:tracePt t="45690" x="4568825" y="3779838"/>
          <p14:tracePt t="45691" x="4584700" y="3779838"/>
          <p14:tracePt t="45692" x="4600575" y="3779838"/>
          <p14:tracePt t="45693" x="4608513" y="3779838"/>
          <p14:tracePt t="45694" x="4624388" y="3779838"/>
          <p14:tracePt t="45695" x="4632325" y="3779838"/>
          <p14:tracePt t="45696" x="4656138" y="3779838"/>
          <p14:tracePt t="45697" x="4664075" y="3779838"/>
          <p14:tracePt t="45698" x="4679950" y="3779838"/>
          <p14:tracePt t="45699" x="4695825" y="3771900"/>
          <p14:tracePt t="45699" x="4705350" y="3771900"/>
          <p14:tracePt t="45701" x="4729163" y="3771900"/>
          <p14:tracePt t="45702" x="4737100" y="3763963"/>
          <p14:tracePt t="45703" x="4752975" y="3763963"/>
          <p14:tracePt t="45704" x="4760913" y="3763963"/>
          <p14:tracePt t="45705" x="4776788" y="3756025"/>
          <p14:tracePt t="45705" x="4784725" y="3756025"/>
          <p14:tracePt t="45707" x="4792663" y="3748088"/>
          <p14:tracePt t="45708" x="4808538" y="3748088"/>
          <p14:tracePt t="45709" x="4816475" y="3740150"/>
          <p14:tracePt t="45710" x="4824413" y="3740150"/>
          <p14:tracePt t="45711" x="4840288" y="3740150"/>
          <p14:tracePt t="45711" x="4848225" y="3732213"/>
          <p14:tracePt t="45712" x="4872038" y="3724275"/>
          <p14:tracePt t="45714" x="4879975" y="3724275"/>
          <p14:tracePt t="45715" x="4887913" y="3716338"/>
          <p14:tracePt t="45715" x="4895850" y="3708400"/>
          <p14:tracePt t="45717" x="4903788" y="3708400"/>
          <p14:tracePt t="45718" x="4919663" y="3700463"/>
          <p14:tracePt t="45719" x="4927600" y="3692525"/>
          <p14:tracePt t="45720" x="4935538" y="3692525"/>
          <p14:tracePt t="45721" x="4943475" y="3684588"/>
          <p14:tracePt t="45722" x="4951413" y="3676650"/>
          <p14:tracePt t="45723" x="4959350" y="3676650"/>
          <p14:tracePt t="45724" x="4967288" y="3668713"/>
          <p14:tracePt t="45725" x="4975225" y="3660775"/>
          <p14:tracePt t="45726" x="4983163" y="3652838"/>
          <p14:tracePt t="45727" x="4991100" y="3652838"/>
          <p14:tracePt t="45728" x="4999038" y="3644900"/>
          <p14:tracePt t="45729" x="5006975" y="3636963"/>
          <p14:tracePt t="45729" x="5014913" y="3629025"/>
          <p14:tracePt t="45730" x="5022850" y="3629025"/>
          <p14:tracePt t="45732" x="5030788" y="3621088"/>
          <p14:tracePt t="45732" x="5038725" y="3613150"/>
          <p14:tracePt t="45734" x="5046663" y="3613150"/>
          <p14:tracePt t="45735" x="5046663" y="3605213"/>
          <p14:tracePt t="45736" x="5056188" y="3595688"/>
          <p14:tracePt t="45737" x="5064125" y="3587750"/>
          <p14:tracePt t="45738" x="5080000" y="3587750"/>
          <p14:tracePt t="45739" x="5087938" y="3571875"/>
          <p14:tracePt t="45740" x="5095875" y="3563938"/>
          <p14:tracePt t="45741" x="5103813" y="3556000"/>
          <p14:tracePt t="45743" x="5111750" y="3556000"/>
          <p14:tracePt t="45744" x="5119688" y="3548063"/>
          <p14:tracePt t="45745" x="5127625" y="3548063"/>
          <p14:tracePt t="45746" x="5127625" y="3540125"/>
          <p14:tracePt t="45746" x="5135563" y="3540125"/>
          <p14:tracePt t="45748" x="5143500" y="3540125"/>
          <p14:tracePt t="45749" x="5151438" y="3540125"/>
          <p14:tracePt t="45749" x="5159375" y="3532188"/>
          <p14:tracePt t="45751" x="5167313" y="3532188"/>
          <p14:tracePt t="45753" x="5175250" y="3524250"/>
          <p14:tracePt t="45754" x="5183188" y="3524250"/>
          <p14:tracePt t="45755" x="5191125" y="3524250"/>
          <p14:tracePt t="45755" x="5199063" y="3524250"/>
          <p14:tracePt t="45758" x="5207000" y="3524250"/>
          <p14:tracePt t="45759" x="5214938" y="3524250"/>
          <p14:tracePt t="45760" x="5222875" y="3524250"/>
          <p14:tracePt t="45761" x="5230813" y="3524250"/>
          <p14:tracePt t="45762" x="5238750" y="3524250"/>
          <p14:tracePt t="45763" x="5246688" y="3524250"/>
          <p14:tracePt t="45765" x="5254625" y="3524250"/>
          <p14:tracePt t="45765" x="5262563" y="3524250"/>
          <p14:tracePt t="45767" x="5270500" y="3524250"/>
          <p14:tracePt t="45767" x="5278438" y="3524250"/>
          <p14:tracePt t="45769" x="5286375" y="3524250"/>
          <p14:tracePt t="45769" x="5294313" y="3524250"/>
          <p14:tracePt t="45771" x="5302250" y="3524250"/>
          <p14:tracePt t="45772" x="5310188" y="3524250"/>
          <p14:tracePt t="45773" x="5318125" y="3524250"/>
          <p14:tracePt t="45773" x="5326063" y="3524250"/>
          <p14:tracePt t="45775" x="5334000" y="3524250"/>
          <p14:tracePt t="45776" x="5341938" y="3532188"/>
          <p14:tracePt t="45777" x="5349875" y="3532188"/>
          <p14:tracePt t="45778" x="5357813" y="3540125"/>
          <p14:tracePt t="45779" x="5365750" y="3540125"/>
          <p14:tracePt t="45779" x="5373688" y="3540125"/>
          <p14:tracePt t="45781" x="5381625" y="3548063"/>
          <p14:tracePt t="45782" x="5389563" y="3556000"/>
          <p14:tracePt t="45782" x="5397500" y="3556000"/>
          <p14:tracePt t="45784" x="5407025" y="3563938"/>
          <p14:tracePt t="45785" x="5422900" y="3579813"/>
          <p14:tracePt t="45786" x="5430838" y="3579813"/>
          <p14:tracePt t="45787" x="5438775" y="3587750"/>
          <p14:tracePt t="45787" x="5454650" y="3595688"/>
          <p14:tracePt t="45789" x="5462588" y="3605213"/>
          <p14:tracePt t="45790" x="5470525" y="3605213"/>
          <p14:tracePt t="45791" x="5478463" y="3613150"/>
          <p14:tracePt t="45792" x="5486400" y="3621088"/>
          <p14:tracePt t="45793" x="5494338" y="3629025"/>
          <p14:tracePt t="45794" x="5502275" y="3636963"/>
          <p14:tracePt t="45795" x="5510213" y="3644900"/>
          <p14:tracePt t="45796" x="5518150" y="3652838"/>
          <p14:tracePt t="45796" x="5526088" y="3660775"/>
          <p14:tracePt t="45798" x="5534025" y="3668713"/>
          <p14:tracePt t="45799" x="5541963" y="3676650"/>
          <p14:tracePt t="45799" x="5549900" y="3684588"/>
          <p14:tracePt t="45801" x="5557838" y="3692525"/>
          <p14:tracePt t="45802" x="5565775" y="3708400"/>
          <p14:tracePt t="45803" x="5573713" y="3716338"/>
          <p14:tracePt t="45803" x="5581650" y="3724275"/>
          <p14:tracePt t="45805" x="5589588" y="3732213"/>
          <p14:tracePt t="45805" x="5597525" y="3740150"/>
          <p14:tracePt t="45807" x="5605463" y="3763963"/>
          <p14:tracePt t="45807" x="5629275" y="3795713"/>
          <p14:tracePt t="45809" x="5637213" y="3811588"/>
          <p14:tracePt t="45810" x="5661025" y="3835400"/>
          <p14:tracePt t="45811" x="5668963" y="3843338"/>
          <p14:tracePt t="45812" x="5676900" y="3859213"/>
          <p14:tracePt t="45813" x="5684838" y="3867150"/>
          <p14:tracePt t="45814" x="5692775" y="3883025"/>
          <p14:tracePt t="45814" x="5700713" y="3906838"/>
          <p14:tracePt t="45816" x="5716588" y="3914775"/>
          <p14:tracePt t="45817" x="5724525" y="3930650"/>
          <p14:tracePt t="45818" x="5732463" y="3948113"/>
          <p14:tracePt t="45819" x="5740400" y="3956050"/>
          <p14:tracePt t="45820" x="5749925" y="3979863"/>
          <p14:tracePt t="45821" x="5773738" y="3995738"/>
          <p14:tracePt t="45822" x="5781675" y="4019550"/>
          <p14:tracePt t="45823" x="5789613" y="4035425"/>
          <p14:tracePt t="45824" x="5797550" y="4043363"/>
          <p14:tracePt t="45825" x="5805488" y="4059238"/>
          <p14:tracePt t="45825" x="5813425" y="4083050"/>
          <p14:tracePt t="45827" x="5837238" y="4098925"/>
          <p14:tracePt t="45828" x="5845175" y="4122738"/>
          <p14:tracePt t="45829" x="5853113" y="4130675"/>
          <p14:tracePt t="45830" x="5861050" y="4146550"/>
          <p14:tracePt t="45831" x="5876925" y="4170363"/>
          <p14:tracePt t="45832" x="5892800" y="4186238"/>
          <p14:tracePt t="45832" x="5900738" y="4210050"/>
          <p14:tracePt t="45834" x="5916613" y="4225925"/>
          <p14:tracePt t="45834" x="5924550" y="4233863"/>
          <p14:tracePt t="45836" x="5940425" y="4249738"/>
          <p14:tracePt t="45837" x="5948363" y="4273550"/>
          <p14:tracePt t="45838" x="5956300" y="4291013"/>
          <p14:tracePt t="45839" x="5964238" y="4298950"/>
          <p14:tracePt t="45840" x="5980113" y="4322763"/>
          <p14:tracePt t="45841" x="5995988" y="4338638"/>
          <p14:tracePt t="45842" x="6003925" y="4362450"/>
          <p14:tracePt t="45843" x="6011863" y="4370388"/>
          <p14:tracePt t="45844" x="6035675" y="4386263"/>
          <p14:tracePt t="45845" x="6043613" y="4402138"/>
          <p14:tracePt t="45846" x="6051550" y="4425950"/>
          <p14:tracePt t="45848" x="6075363" y="4449763"/>
          <p14:tracePt t="45849" x="6083300" y="4457700"/>
          <p14:tracePt t="45850" x="6100763" y="4473575"/>
          <p14:tracePt t="45851" x="6116638" y="4489450"/>
          <p14:tracePt t="45851" x="6124575" y="4505325"/>
          <p14:tracePt t="45853" x="6132513" y="4513263"/>
          <p14:tracePt t="45854" x="6140450" y="4529138"/>
          <p14:tracePt t="45855" x="6164263" y="4545013"/>
          <p14:tracePt t="45855" x="6180138" y="4560888"/>
          <p14:tracePt t="45856" x="6196013" y="4568825"/>
          <p14:tracePt t="45858" x="6203950" y="4576763"/>
          <p14:tracePt t="45859" x="6219825" y="4584700"/>
          <p14:tracePt t="45860" x="6227763" y="4608513"/>
          <p14:tracePt t="45861" x="6235700" y="4616450"/>
          <p14:tracePt t="45862" x="6251575" y="4624388"/>
          <p14:tracePt t="45863" x="6259513" y="4633913"/>
          <p14:tracePt t="45864" x="6267450" y="4641850"/>
          <p14:tracePt t="45864" x="6291263" y="4649788"/>
          <p14:tracePt t="45865" x="6299200" y="4657725"/>
          <p14:tracePt t="45866" x="6307138" y="4665663"/>
          <p14:tracePt t="45868" x="6323013" y="4673600"/>
          <p14:tracePt t="45869" x="6330950" y="4681538"/>
          <p14:tracePt t="45870" x="6346825" y="4697413"/>
          <p14:tracePt t="45871" x="6354763" y="4705350"/>
          <p14:tracePt t="45872" x="6362700" y="4713288"/>
          <p14:tracePt t="45872" x="6378575" y="4713288"/>
          <p14:tracePt t="45874" x="6386513" y="4721225"/>
          <p14:tracePt t="45875" x="6394450" y="4729163"/>
          <p14:tracePt t="45876" x="6418263" y="4737100"/>
          <p14:tracePt t="45877" x="6426200" y="4745038"/>
          <p14:tracePt t="45878" x="6442075" y="4745038"/>
          <p14:tracePt t="45879" x="6459538" y="4752975"/>
          <p14:tracePt t="45880" x="6467475" y="4760913"/>
          <p14:tracePt t="45881" x="6491288" y="4760913"/>
          <p14:tracePt t="45882" x="6499225" y="4768850"/>
          <p14:tracePt t="45883" x="6515100" y="4776788"/>
          <p14:tracePt t="45883" x="6523038" y="4776788"/>
          <p14:tracePt t="45884" x="6538913" y="4784725"/>
          <p14:tracePt t="45885" x="6554788" y="4784725"/>
          <p14:tracePt t="45886" x="6562725" y="4792663"/>
          <p14:tracePt t="45887" x="6586538" y="4792663"/>
          <p14:tracePt t="45888" x="6602413" y="4808538"/>
          <p14:tracePt t="45889" x="6610350" y="4808538"/>
          <p14:tracePt t="45891" x="6626225" y="4816475"/>
          <p14:tracePt t="45895" x="6689725" y="4832350"/>
          <p14:tracePt t="45896" x="6697663" y="4832350"/>
          <p14:tracePt t="45898" x="6737350" y="4840288"/>
          <p14:tracePt t="45898" x="6745288" y="4840288"/>
          <p14:tracePt t="45899" x="6761163" y="4848225"/>
          <p14:tracePt t="45900" x="6769100" y="4848225"/>
          <p14:tracePt t="45901" x="6794500" y="4864100"/>
          <p14:tracePt t="45903" x="6810375" y="4864100"/>
          <p14:tracePt t="45904" x="6818313" y="4864100"/>
          <p14:tracePt t="45905" x="6834188" y="4872038"/>
          <p14:tracePt t="45906" x="6842125" y="4872038"/>
          <p14:tracePt t="45907" x="6858000" y="4879975"/>
          <p14:tracePt t="45907" x="6865938" y="4879975"/>
          <p14:tracePt t="45908" x="6889750" y="4879975"/>
          <p14:tracePt t="45910" x="6897688" y="4887913"/>
          <p14:tracePt t="45911" x="6905625" y="4887913"/>
          <p14:tracePt t="45912" x="6921500" y="4887913"/>
          <p14:tracePt t="45913" x="6929438" y="4895850"/>
          <p14:tracePt t="45914" x="6937375" y="4895850"/>
          <p14:tracePt t="45914" x="6953250" y="4903788"/>
          <p14:tracePt t="45916" x="6961188" y="4903788"/>
          <p14:tracePt t="45916" x="6969125" y="4903788"/>
          <p14:tracePt t="45918" x="6977063" y="4911725"/>
          <p14:tracePt t="45919" x="6985000" y="4911725"/>
          <p14:tracePt t="45921" x="6992938" y="4911725"/>
          <p14:tracePt t="45923" x="7000875" y="4919663"/>
          <p14:tracePt t="45925" x="7008813" y="4919663"/>
          <p14:tracePt t="45926" x="7016750" y="4919663"/>
          <p14:tracePt t="45927" x="7016750" y="4927600"/>
          <p14:tracePt t="45928" x="7024688" y="4927600"/>
          <p14:tracePt t="45930" x="7032625" y="4927600"/>
          <p14:tracePt t="45931" x="7032625" y="4935538"/>
          <p14:tracePt t="45932" x="7040563" y="4935538"/>
          <p14:tracePt t="45934" x="7048500" y="4935538"/>
          <p14:tracePt t="45935" x="7048500" y="4943475"/>
          <p14:tracePt t="45937" x="7064375" y="4943475"/>
          <p14:tracePt t="45943" x="7064375" y="4951413"/>
          <p14:tracePt t="45947" x="7072313" y="4951413"/>
          <p14:tracePt t="45954" x="7072313" y="4959350"/>
          <p14:tracePt t="45975" x="7072313" y="4967288"/>
          <p14:tracePt t="45991" x="7072313" y="4976813"/>
          <p14:tracePt t="46008" x="7072313" y="4984750"/>
          <p14:tracePt t="46021" x="7056438" y="4984750"/>
          <p14:tracePt t="46040" x="7056438" y="4992688"/>
          <p14:tracePt t="46057" x="7048500" y="4992688"/>
          <p14:tracePt t="46216" x="7040563" y="4992688"/>
          <p14:tracePt t="46223" x="7032625" y="5000625"/>
          <p14:tracePt t="46232" x="7024688" y="5000625"/>
          <p14:tracePt t="46246" x="7016750" y="5000625"/>
          <p14:tracePt t="46254" x="7016750" y="5008563"/>
          <p14:tracePt t="46258" x="7008813" y="5008563"/>
          <p14:tracePt t="46277" x="7000875" y="5008563"/>
          <p14:tracePt t="46285" x="7000875" y="5016500"/>
          <p14:tracePt t="46306" x="6992938" y="5016500"/>
          <p14:tracePt t="46467" x="6992938" y="5024438"/>
          <p14:tracePt t="46476" x="6985000" y="5040313"/>
          <p14:tracePt t="46481" x="6985000" y="5056188"/>
          <p14:tracePt t="46488" x="6977063" y="5072063"/>
          <p14:tracePt t="46493" x="6977063" y="5095875"/>
          <p14:tracePt t="46499" x="6969125" y="5111750"/>
          <p14:tracePt t="46502" x="6969125" y="5119688"/>
          <p14:tracePt t="46511" x="6969125" y="5143500"/>
          <p14:tracePt t="46514" x="6969125" y="5151438"/>
          <p14:tracePt t="46517" x="6969125" y="5159375"/>
          <p14:tracePt t="46519" x="6969125" y="5167313"/>
          <p14:tracePt t="46523" x="6969125" y="5175250"/>
          <p14:tracePt t="46526" x="6969125" y="5183188"/>
          <p14:tracePt t="46530" x="6969125" y="5191125"/>
          <p14:tracePt t="46536" x="6969125" y="5199063"/>
          <p14:tracePt t="46540" x="6969125" y="5207000"/>
          <p14:tracePt t="46546" x="6969125" y="5214938"/>
          <p14:tracePt t="46550" x="6969125" y="5222875"/>
          <p14:tracePt t="46555" x="6969125" y="5230813"/>
          <p14:tracePt t="46561" x="6969125" y="5238750"/>
          <p14:tracePt t="46566" x="6969125" y="5246688"/>
          <p14:tracePt t="46572" x="6969125" y="5254625"/>
          <p14:tracePt t="46576" x="6969125" y="5262563"/>
          <p14:tracePt t="46582" x="6969125" y="5270500"/>
          <p14:tracePt t="46587" x="6969125" y="5278438"/>
          <p14:tracePt t="46591" x="6969125" y="5286375"/>
          <p14:tracePt t="46601" x="6969125" y="5294313"/>
          <p14:tracePt t="46603" x="6969125" y="5302250"/>
          <p14:tracePt t="46607" x="6969125" y="5310188"/>
          <p14:tracePt t="46613" x="6969125" y="5319713"/>
          <p14:tracePt t="46618" x="6969125" y="5327650"/>
          <p14:tracePt t="46626" x="6969125" y="5335588"/>
          <p14:tracePt t="46642" x="6969125" y="5343525"/>
          <p14:tracePt t="46657" x="6969125" y="5351463"/>
          <p14:tracePt t="46665" x="6969125" y="5359400"/>
          <p14:tracePt t="46669" x="6969125" y="5367338"/>
          <p14:tracePt t="46673" x="6969125" y="5375275"/>
          <p14:tracePt t="46675" x="6969125" y="5383213"/>
          <p14:tracePt t="46680" x="6969125" y="5399088"/>
          <p14:tracePt t="46682" x="6969125" y="5407025"/>
          <p14:tracePt t="46685" x="6969125" y="5414963"/>
          <p14:tracePt t="46686" x="6969125" y="5430838"/>
          <p14:tracePt t="46687" x="6969125" y="5438775"/>
          <p14:tracePt t="46689" x="6969125" y="5446713"/>
          <p14:tracePt t="46692" x="6969125" y="5454650"/>
          <p14:tracePt t="46693" x="6969125" y="5462588"/>
          <p14:tracePt t="46695" x="6969125" y="5470525"/>
          <p14:tracePt t="46696" x="6969125" y="5478463"/>
          <p14:tracePt t="46698" x="6969125" y="5486400"/>
          <p14:tracePt t="46699" x="6969125" y="5494338"/>
          <p14:tracePt t="46701" x="6969125" y="5502275"/>
          <p14:tracePt t="46703" x="6969125" y="5510213"/>
          <p14:tracePt t="46705" x="6969125" y="5518150"/>
          <p14:tracePt t="46706" x="6969125" y="5526088"/>
          <p14:tracePt t="46708" x="6969125" y="5534025"/>
          <p14:tracePt t="46709" x="6977063" y="5534025"/>
          <p14:tracePt t="46710" x="6977063" y="5541963"/>
          <p14:tracePt t="46712" x="6977063" y="5549900"/>
          <p14:tracePt t="46714" x="6977063" y="5557838"/>
          <p14:tracePt t="46715" x="6977063" y="5565775"/>
          <p14:tracePt t="46717" x="6977063" y="5573713"/>
          <p14:tracePt t="46718" x="6985000" y="5573713"/>
          <p14:tracePt t="46719" x="6985000" y="5581650"/>
          <p14:tracePt t="46721" x="6985000" y="5589588"/>
          <p14:tracePt t="46726" x="6985000" y="5605463"/>
          <p14:tracePt t="46728" x="6985000" y="5613400"/>
          <p14:tracePt t="46729" x="6992938" y="5621338"/>
          <p14:tracePt t="46731" x="6992938" y="5629275"/>
          <p14:tracePt t="46733" x="6992938" y="5637213"/>
          <p14:tracePt t="46735" x="6992938" y="5645150"/>
          <p14:tracePt t="46738" x="6992938" y="5653088"/>
          <p14:tracePt t="46739" x="7000875" y="5653088"/>
          <p14:tracePt t="46740" x="7000875" y="5662613"/>
          <p14:tracePt t="46742" x="7000875" y="5670550"/>
          <p14:tracePt t="46745" x="7000875" y="5678488"/>
          <p14:tracePt t="46747" x="7000875" y="5686425"/>
          <p14:tracePt t="46750" x="7000875" y="5694363"/>
          <p14:tracePt t="46752" x="7000875" y="5702300"/>
          <p14:tracePt t="46755" x="7000875" y="5710238"/>
          <p14:tracePt t="46757" x="7000875" y="5718175"/>
          <p14:tracePt t="46760" x="7000875" y="5726113"/>
          <p14:tracePt t="46763" x="7000875" y="5734050"/>
          <p14:tracePt t="46766" x="7000875" y="5741988"/>
          <p14:tracePt t="46769" x="7000875" y="5749925"/>
          <p14:tracePt t="46772" x="7000875" y="5757863"/>
          <p14:tracePt t="46775" x="7000875" y="5773738"/>
          <p14:tracePt t="46778" x="7000875" y="5781675"/>
          <p14:tracePt t="46780" x="7000875" y="5789613"/>
          <p14:tracePt t="46783" x="7000875" y="5797550"/>
          <p14:tracePt t="46785" x="7000875" y="5805488"/>
          <p14:tracePt t="46788" x="7000875" y="5813425"/>
          <p14:tracePt t="46790" x="7000875" y="5821363"/>
          <p14:tracePt t="46792" x="7000875" y="5829300"/>
          <p14:tracePt t="46795" x="7000875" y="5837238"/>
          <p14:tracePt t="46796" x="7000875" y="5845175"/>
          <p14:tracePt t="46798" x="7000875" y="5853113"/>
          <p14:tracePt t="46800" x="7000875" y="5861050"/>
          <p14:tracePt t="46802" x="7000875" y="5868988"/>
          <p14:tracePt t="46804" x="7000875" y="5876925"/>
          <p14:tracePt t="46806" x="7008813" y="5884863"/>
          <p14:tracePt t="46808" x="7008813" y="5892800"/>
          <p14:tracePt t="46810" x="7008813" y="5900738"/>
          <p14:tracePt t="46812" x="7008813" y="5908675"/>
          <p14:tracePt t="46814" x="7008813" y="5916613"/>
          <p14:tracePt t="46816" x="7008813" y="5924550"/>
          <p14:tracePt t="46818" x="7008813" y="5932488"/>
          <p14:tracePt t="46820" x="7008813" y="5940425"/>
          <p14:tracePt t="46823" x="7008813" y="5948363"/>
          <p14:tracePt t="46825" x="7008813" y="5956300"/>
          <p14:tracePt t="46827" x="7008813" y="5964238"/>
          <p14:tracePt t="46830" x="7008813" y="5972175"/>
          <p14:tracePt t="46832" x="7008813" y="5980113"/>
          <p14:tracePt t="46835" x="7008813" y="5988050"/>
          <p14:tracePt t="46838" x="7008813" y="5995988"/>
          <p14:tracePt t="46841" x="7008813" y="6005513"/>
          <p14:tracePt t="46844" x="7008813" y="6013450"/>
          <p14:tracePt t="46848" x="7008813" y="6021388"/>
          <p14:tracePt t="46856" x="7008813" y="6029325"/>
          <p14:tracePt t="46864" x="7008813" y="6037263"/>
          <p14:tracePt t="46874" x="7008813" y="6045200"/>
          <p14:tracePt t="46889" x="7008813" y="6053138"/>
          <p14:tracePt t="46903" x="7008813" y="6061075"/>
          <p14:tracePt t="46916" x="7008813" y="6069013"/>
          <p14:tracePt t="46924" x="7008813" y="6076950"/>
          <p14:tracePt t="46929" x="7008813" y="6084888"/>
          <p14:tracePt t="46934" x="7008813" y="6092825"/>
          <p14:tracePt t="46938" x="7016750" y="6092825"/>
          <p14:tracePt t="46939" x="7016750" y="6100763"/>
          <p14:tracePt t="46948" x="7016750" y="6116638"/>
          <p14:tracePt t="46954" x="7016750" y="6124575"/>
          <p14:tracePt t="46956" x="7024688" y="6124575"/>
          <p14:tracePt t="46962" x="7024688" y="6132513"/>
          <p14:tracePt t="46968" x="7024688" y="6140450"/>
          <p14:tracePt t="46971" x="7032625" y="6140450"/>
          <p14:tracePt t="46975" x="7032625" y="6148388"/>
          <p14:tracePt t="46983" x="7040563" y="6156325"/>
          <p14:tracePt t="46989" x="7040563" y="6164263"/>
          <p14:tracePt t="46993" x="7048500" y="6164263"/>
          <p14:tracePt t="46995" x="7048500" y="6172200"/>
          <p14:tracePt t="47002" x="7064375" y="6180138"/>
          <p14:tracePt t="47008" x="7072313" y="6188075"/>
          <p14:tracePt t="47012" x="7080250" y="6196013"/>
          <p14:tracePt t="47014" x="7088188" y="6203950"/>
          <p14:tracePt t="47017" x="7096125" y="6203950"/>
          <p14:tracePt t="47018" x="7096125" y="6211888"/>
          <p14:tracePt t="47019" x="7104063" y="6211888"/>
          <p14:tracePt t="47021" x="7112000" y="6211888"/>
          <p14:tracePt t="47021" x="7112000" y="6219825"/>
          <p14:tracePt t="47022" x="7119938" y="6219825"/>
          <p14:tracePt t="47025" x="7127875" y="6219825"/>
          <p14:tracePt t="47025" x="7127875" y="6227763"/>
          <p14:tracePt t="47027" x="7135813" y="6227763"/>
          <p14:tracePt t="47028" x="7145338" y="6227763"/>
          <p14:tracePt t="47029" x="7153275" y="6227763"/>
          <p14:tracePt t="47030" x="7169150" y="6235700"/>
          <p14:tracePt t="47030" x="7177088" y="6235700"/>
          <p14:tracePt t="47032" x="7185025" y="6235700"/>
          <p14:tracePt t="47033" x="7192963" y="6235700"/>
          <p14:tracePt t="47034" x="7200900" y="6243638"/>
          <p14:tracePt t="47035" x="7208838" y="6243638"/>
          <p14:tracePt t="47035" x="7216775" y="6243638"/>
          <p14:tracePt t="47037" x="7224713" y="6243638"/>
          <p14:tracePt t="47037" x="7232650" y="6243638"/>
          <p14:tracePt t="47039" x="7240588" y="6243638"/>
          <p14:tracePt t="47040" x="7248525" y="6243638"/>
          <p14:tracePt t="47041" x="7264400" y="6243638"/>
          <p14:tracePt t="47042" x="7272338" y="6243638"/>
          <p14:tracePt t="47043" x="7280275" y="6243638"/>
          <p14:tracePt t="47045" x="7312025" y="6243638"/>
          <p14:tracePt t="47045" x="7319963" y="6243638"/>
          <p14:tracePt t="47046" x="7327900" y="6243638"/>
          <p14:tracePt t="47048" x="7335838" y="6243638"/>
          <p14:tracePt t="47049" x="7351713" y="6243638"/>
          <p14:tracePt t="47050" x="7359650" y="6243638"/>
          <p14:tracePt t="47051" x="7367588" y="6243638"/>
          <p14:tracePt t="47052" x="7383463" y="6243638"/>
          <p14:tracePt t="47053" x="7391400" y="6243638"/>
          <p14:tracePt t="47054" x="7407275" y="6243638"/>
          <p14:tracePt t="47055" x="7415213" y="6243638"/>
          <p14:tracePt t="47056" x="7439025" y="6243638"/>
          <p14:tracePt t="47057" x="7446963" y="6243638"/>
          <p14:tracePt t="47058" x="7454900" y="6243638"/>
          <p14:tracePt t="47059" x="7470775" y="6243638"/>
          <p14:tracePt t="47059" x="7478713" y="6243638"/>
          <p14:tracePt t="47061" x="7496175" y="6243638"/>
          <p14:tracePt t="47061" x="7504113" y="6243638"/>
          <p14:tracePt t="47063" x="7519988" y="6243638"/>
          <p14:tracePt t="47064" x="7527925" y="6243638"/>
          <p14:tracePt t="47065" x="7543800" y="6243638"/>
          <p14:tracePt t="47065" x="7567613" y="6243638"/>
          <p14:tracePt t="47067" x="7575550" y="6243638"/>
          <p14:tracePt t="47067" x="7591425" y="6243638"/>
          <p14:tracePt t="47068" x="7607300" y="6243638"/>
          <p14:tracePt t="47070" x="7631113" y="6243638"/>
          <p14:tracePt t="47071" x="7654925" y="6243638"/>
          <p14:tracePt t="47072" x="7686675" y="6243638"/>
          <p14:tracePt t="47073" x="7710488" y="6243638"/>
          <p14:tracePt t="47074" x="7726363" y="6235700"/>
          <p14:tracePt t="47075" x="7742238" y="6235700"/>
          <p14:tracePt t="47076" x="7766050" y="6235700"/>
          <p14:tracePt t="47077" x="7789863" y="6235700"/>
          <p14:tracePt t="47078" x="7813675" y="6235700"/>
          <p14:tracePt t="47079" x="7829550" y="6235700"/>
          <p14:tracePt t="47080" x="7847013" y="6235700"/>
          <p14:tracePt t="47080" x="7870825" y="6235700"/>
          <p14:tracePt t="47082" x="7886700" y="6235700"/>
          <p14:tracePt t="47082" x="7902575" y="6235700"/>
          <p14:tracePt t="47084" x="7926388" y="6235700"/>
          <p14:tracePt t="47085" x="7942263" y="6219825"/>
          <p14:tracePt t="47086" x="7958138" y="6219825"/>
          <p14:tracePt t="47086" x="7981950" y="6219825"/>
          <p14:tracePt t="47088" x="7997825" y="6219825"/>
          <p14:tracePt t="47088" x="8029575" y="6219825"/>
          <p14:tracePt t="47090" x="8045450" y="6219825"/>
          <p14:tracePt t="47090" x="8061325" y="6219825"/>
          <p14:tracePt t="47092" x="8085138" y="6219825"/>
          <p14:tracePt t="47092" x="8101013" y="6219825"/>
          <p14:tracePt t="47094" x="8132763" y="6219825"/>
          <p14:tracePt t="47095" x="8148638" y="6219825"/>
          <p14:tracePt t="47095" x="8164513" y="6219825"/>
          <p14:tracePt t="47097" x="8189913" y="6219825"/>
          <p14:tracePt t="47098" x="8205788" y="6219825"/>
          <p14:tracePt t="47099" x="8221663" y="6219825"/>
          <p14:tracePt t="47100" x="8245475" y="6219825"/>
          <p14:tracePt t="47101" x="8277225" y="6219825"/>
          <p14:tracePt t="47102" x="8293100" y="6219825"/>
          <p14:tracePt t="47103" x="8308975" y="6219825"/>
          <p14:tracePt t="47104" x="8324850" y="6219825"/>
          <p14:tracePt t="47104" x="8348663" y="6219825"/>
          <p14:tracePt t="47106" x="8364538" y="6219825"/>
          <p14:tracePt t="47107" x="8380413" y="6219825"/>
          <p14:tracePt t="47108" x="8404225" y="6219825"/>
          <p14:tracePt t="47109" x="8420100" y="6219825"/>
          <p14:tracePt t="47110" x="8435975" y="6219825"/>
          <p14:tracePt t="47111" x="8459788" y="6219825"/>
          <p14:tracePt t="47112" x="8475663" y="6219825"/>
          <p14:tracePt t="47113" x="8491538" y="6219825"/>
          <p14:tracePt t="47114" x="8507413" y="6219825"/>
          <p14:tracePt t="47114" x="8523288" y="6219825"/>
          <p14:tracePt t="47115" x="8540750" y="6219825"/>
          <p14:tracePt t="47117" x="8556625" y="6219825"/>
          <p14:tracePt t="47117" x="8572500" y="6219825"/>
          <p14:tracePt t="47119" x="8580438" y="6219825"/>
          <p14:tracePt t="47120" x="8596313" y="6219825"/>
          <p14:tracePt t="47121" x="8612188" y="6219825"/>
          <p14:tracePt t="47122" x="8628063" y="6219825"/>
          <p14:tracePt t="47123" x="8636000" y="6219825"/>
          <p14:tracePt t="47124" x="8651875" y="6219825"/>
          <p14:tracePt t="47125" x="8667750" y="6219825"/>
          <p14:tracePt t="47125" x="8675688" y="6219825"/>
          <p14:tracePt t="47127" x="8683625" y="6219825"/>
          <p14:tracePt t="47128" x="8699500" y="6219825"/>
          <p14:tracePt t="47128" x="8707438" y="6219825"/>
          <p14:tracePt t="47130" x="8731250" y="6219825"/>
          <p14:tracePt t="47131" x="8739188" y="6219825"/>
          <p14:tracePt t="47132" x="8747125" y="6219825"/>
          <p14:tracePt t="47133" x="8755063" y="6219825"/>
          <p14:tracePt t="47134" x="8770938" y="6219825"/>
          <p14:tracePt t="47135" x="8778875" y="6219825"/>
          <p14:tracePt t="47135" x="8786813" y="6219825"/>
          <p14:tracePt t="47136" x="8802688" y="6219825"/>
          <p14:tracePt t="47138" x="8810625" y="6219825"/>
          <p14:tracePt t="47139" x="8818563" y="6219825"/>
          <p14:tracePt t="47140" x="8826500" y="6219825"/>
          <p14:tracePt t="47141" x="8834438" y="6219825"/>
          <p14:tracePt t="47142" x="8850313" y="6219825"/>
          <p14:tracePt t="47143" x="8858250" y="6219825"/>
          <p14:tracePt t="47144" x="8866188" y="6219825"/>
          <p14:tracePt t="47145" x="8874125" y="6219825"/>
          <p14:tracePt t="47145" x="8883650" y="6219825"/>
          <p14:tracePt t="47147" x="8891588" y="6219825"/>
          <p14:tracePt t="47147" x="8907463" y="6219825"/>
          <p14:tracePt t="47149" x="8923338" y="6219825"/>
          <p14:tracePt t="47149" x="8931275" y="6219825"/>
          <p14:tracePt t="47151" x="8939213" y="6219825"/>
          <p14:tracePt t="47152" x="8947150" y="6219825"/>
          <p14:tracePt t="47152" x="8955088" y="6219825"/>
          <p14:tracePt t="47154" x="8963025" y="6219825"/>
          <p14:tracePt t="47155" x="8970963" y="6219825"/>
          <p14:tracePt t="47155" x="8986838" y="6219825"/>
          <p14:tracePt t="47157" x="8994775" y="6219825"/>
          <p14:tracePt t="47157" x="9002713" y="6219825"/>
          <p14:tracePt t="47159" x="9010650" y="6211888"/>
          <p14:tracePt t="47160" x="9018588" y="6211888"/>
          <p14:tracePt t="47161" x="9034463" y="6211888"/>
          <p14:tracePt t="47162" x="9042400" y="6211888"/>
          <p14:tracePt t="47163" x="9050338" y="6211888"/>
          <p14:tracePt t="47164" x="9074150" y="6203950"/>
          <p14:tracePt t="47165" x="9082088" y="6203950"/>
          <p14:tracePt t="47165" x="9097963" y="6203950"/>
          <p14:tracePt t="47167" x="9105900" y="6203950"/>
          <p14:tracePt t="47167" x="9113838" y="6196013"/>
          <p14:tracePt t="47169" x="9129713" y="6196013"/>
          <p14:tracePt t="47170" x="9137650" y="6196013"/>
          <p14:tracePt t="47171" x="9145588" y="6188075"/>
          <p14:tracePt t="47171" x="9161463" y="6188075"/>
          <p14:tracePt t="47173" x="9185275" y="6188075"/>
          <p14:tracePt t="47174" x="9193213" y="6180138"/>
          <p14:tracePt t="47175" x="9209088" y="6180138"/>
          <p14:tracePt t="47175" x="9217025" y="6180138"/>
          <p14:tracePt t="47177" x="9234488" y="6172200"/>
          <p14:tracePt t="47178" x="9242425" y="6172200"/>
          <p14:tracePt t="47179" x="9258300" y="6172200"/>
          <p14:tracePt t="47179" x="9266238" y="6164263"/>
          <p14:tracePt t="47181" x="9282113" y="6164263"/>
          <p14:tracePt t="47182" x="9290050" y="6156325"/>
          <p14:tracePt t="47183" x="9313863" y="6156325"/>
          <p14:tracePt t="47183" x="9321800" y="6148388"/>
          <p14:tracePt t="47185" x="9337675" y="6148388"/>
          <p14:tracePt t="47185" x="9353550" y="6140450"/>
          <p14:tracePt t="47187" x="9361488" y="6140450"/>
          <p14:tracePt t="47187" x="9385300" y="6132513"/>
          <p14:tracePt t="47189" x="9401175" y="6132513"/>
          <p14:tracePt t="47190" x="9409113" y="6124575"/>
          <p14:tracePt t="47191" x="9424988" y="6124575"/>
          <p14:tracePt t="47192" x="9432925" y="6116638"/>
          <p14:tracePt t="47193" x="9448800" y="6100763"/>
          <p14:tracePt t="47194" x="9472613" y="6100763"/>
          <p14:tracePt t="47195" x="9480550" y="6092825"/>
          <p14:tracePt t="47196" x="9496425" y="6092825"/>
          <p14:tracePt t="47196" x="9512300" y="6084888"/>
          <p14:tracePt t="47198" x="9520238" y="6076950"/>
          <p14:tracePt t="47199" x="9536113" y="6076950"/>
          <p14:tracePt t="47199" x="9559925" y="6069013"/>
          <p14:tracePt t="47201" x="9567863" y="6061075"/>
          <p14:tracePt t="47202" x="9585325" y="6061075"/>
          <p14:tracePt t="47203" x="9593263" y="6053138"/>
          <p14:tracePt t="47204" x="9609138" y="6045200"/>
          <p14:tracePt t="47205" x="9617075" y="6037263"/>
          <p14:tracePt t="47205" x="9640888" y="6037263"/>
          <p14:tracePt t="47207" x="9648825" y="6029325"/>
          <p14:tracePt t="47208" x="9664700" y="6021388"/>
          <p14:tracePt t="47209" x="9680575" y="6005513"/>
          <p14:tracePt t="47209" x="9688513" y="6005513"/>
          <p14:tracePt t="47211" x="9712325" y="5995988"/>
          <p14:tracePt t="47212" x="9720263" y="5988050"/>
          <p14:tracePt t="47213" x="9736138" y="5980113"/>
          <p14:tracePt t="47214" x="9744075" y="5980113"/>
          <p14:tracePt t="47215" x="9759950" y="5972175"/>
          <p14:tracePt t="47216" x="9767888" y="5964238"/>
          <p14:tracePt t="47216" x="9783763" y="5956300"/>
          <p14:tracePt t="47218" x="9791700" y="5948363"/>
          <p14:tracePt t="47218" x="9815513" y="5948363"/>
          <p14:tracePt t="47219" x="9823450" y="5940425"/>
          <p14:tracePt t="47221" x="9839325" y="5932488"/>
          <p14:tracePt t="47222" x="9847263" y="5924550"/>
          <p14:tracePt t="47223" x="9855200" y="5916613"/>
          <p14:tracePt t="47224" x="9871075" y="5900738"/>
          <p14:tracePt t="47225" x="9879013" y="5892800"/>
          <p14:tracePt t="47225" x="9886950" y="5892800"/>
          <p14:tracePt t="47227" x="9894888" y="5884863"/>
          <p14:tracePt t="47228" x="9918700" y="5876925"/>
          <p14:tracePt t="47229" x="9926638" y="5868988"/>
          <p14:tracePt t="47230" x="9936163" y="5861050"/>
          <p14:tracePt t="47231" x="9944100" y="5861050"/>
          <p14:tracePt t="47232" x="9959975" y="5853113"/>
          <p14:tracePt t="47233" x="9967913" y="5845175"/>
          <p14:tracePt t="47234" x="9975850" y="5837238"/>
          <p14:tracePt t="47235" x="9983788" y="5829300"/>
          <p14:tracePt t="47236" x="9991725" y="5829300"/>
          <p14:tracePt t="47237" x="9999663" y="5821363"/>
          <p14:tracePt t="47238" x="10007600" y="5813425"/>
          <p14:tracePt t="47239" x="10015538" y="5805488"/>
          <p14:tracePt t="47240" x="10023475" y="5805488"/>
          <p14:tracePt t="47240" x="10031413" y="5797550"/>
          <p14:tracePt t="47242" x="10039350" y="5789613"/>
          <p14:tracePt t="47243" x="10047288" y="5781675"/>
          <p14:tracePt t="47244" x="10055225" y="5781675"/>
          <p14:tracePt t="47245" x="10063163" y="5773738"/>
          <p14:tracePt t="47246" x="10071100" y="5765800"/>
          <p14:tracePt t="47247" x="10079038" y="5765800"/>
          <p14:tracePt t="47248" x="10086975" y="5757863"/>
          <p14:tracePt t="47249" x="10094913" y="5749925"/>
          <p14:tracePt t="47249" x="10102850" y="5749925"/>
          <p14:tracePt t="47250" x="10102850" y="5741988"/>
          <p14:tracePt t="47251" x="10110788" y="5741988"/>
          <p14:tracePt t="47252" x="10118725" y="5734050"/>
          <p14:tracePt t="47253" x="10126663" y="5726113"/>
          <p14:tracePt t="47255" x="10134600" y="5718175"/>
          <p14:tracePt t="47256" x="10142538" y="5718175"/>
          <p14:tracePt t="47257" x="10150475" y="5710238"/>
          <p14:tracePt t="47258" x="10158413" y="5702300"/>
          <p14:tracePt t="47261" x="10174288" y="5694363"/>
          <p14:tracePt t="47262" x="10182225" y="5694363"/>
          <p14:tracePt t="47263" x="10182225" y="5686425"/>
          <p14:tracePt t="47264" x="10190163" y="5686425"/>
          <p14:tracePt t="47264" x="10198100" y="5678488"/>
          <p14:tracePt t="47267" x="10206038" y="5678488"/>
          <p14:tracePt t="47268" x="10206038" y="5670550"/>
          <p14:tracePt t="47269" x="10213975" y="5670550"/>
          <p14:tracePt t="47271" x="10221913" y="5662613"/>
          <p14:tracePt t="47273" x="10229850" y="5653088"/>
          <p14:tracePt t="47275" x="10237788" y="5645150"/>
          <p14:tracePt t="47276" x="10245725" y="5645150"/>
          <p14:tracePt t="47278" x="10253663" y="5629275"/>
          <p14:tracePt t="47280" x="10261600" y="5621338"/>
          <p14:tracePt t="47281" x="10269538" y="5621338"/>
          <p14:tracePt t="47281" x="10269538" y="5613400"/>
          <p14:tracePt t="47283" x="10279063" y="5613400"/>
          <p14:tracePt t="47285" x="10287000" y="5605463"/>
          <p14:tracePt t="47287" x="10294938" y="5597525"/>
          <p14:tracePt t="47289" x="10302875" y="5597525"/>
          <p14:tracePt t="47290" x="10302875" y="5589588"/>
          <p14:tracePt t="47291" x="10310813" y="5589588"/>
          <p14:tracePt t="47292" x="10310813" y="5581650"/>
          <p14:tracePt t="47293" x="10318750" y="5581650"/>
          <p14:tracePt t="47294" x="10326688" y="5573713"/>
          <p14:tracePt t="47296" x="10334625" y="5565775"/>
          <p14:tracePt t="47298" x="10342563" y="5557838"/>
          <p14:tracePt t="47300" x="10350500" y="5549900"/>
          <p14:tracePt t="47302" x="10358438" y="5541963"/>
          <p14:tracePt t="47303" x="10366375" y="5541963"/>
          <p14:tracePt t="47304" x="10366375" y="5534025"/>
          <p14:tracePt t="47305" x="10374313" y="5534025"/>
          <p14:tracePt t="47306" x="10374313" y="5526088"/>
          <p14:tracePt t="47307" x="10382250" y="5526088"/>
          <p14:tracePt t="47308" x="10390188" y="5518150"/>
          <p14:tracePt t="47310" x="10398125" y="5510213"/>
          <p14:tracePt t="47311" x="10406063" y="5510213"/>
          <p14:tracePt t="47312" x="10406063" y="5502275"/>
          <p14:tracePt t="47313" x="10414000" y="5502275"/>
          <p14:tracePt t="47314" x="10421938" y="5494338"/>
          <p14:tracePt t="47315" x="10429875" y="5486400"/>
          <p14:tracePt t="47317" x="10437813" y="5486400"/>
          <p14:tracePt t="47318" x="10437813" y="5478463"/>
          <p14:tracePt t="47318" x="10445750" y="5478463"/>
          <p14:tracePt t="47320" x="10453688" y="5470525"/>
          <p14:tracePt t="47321" x="10461625" y="5470525"/>
          <p14:tracePt t="47321" x="10461625" y="5462588"/>
          <p14:tracePt t="47323" x="10469563" y="5462588"/>
          <p14:tracePt t="47324" x="10477500" y="5454650"/>
          <p14:tracePt t="47325" x="10477500" y="5446713"/>
          <p14:tracePt t="47325" x="10485438" y="5446713"/>
          <p14:tracePt t="47327" x="10493375" y="5438775"/>
          <p14:tracePt t="47329" x="10501313" y="5430838"/>
          <p14:tracePt t="47329" x="10517188" y="5430838"/>
          <p14:tracePt t="47331" x="10517188" y="5422900"/>
          <p14:tracePt t="47332" x="10525125" y="5422900"/>
          <p14:tracePt t="47332" x="10533063" y="5414963"/>
          <p14:tracePt t="47334" x="10533063" y="5407025"/>
          <p14:tracePt t="47334" x="10541000" y="5407025"/>
          <p14:tracePt t="47336" x="10541000" y="5399088"/>
          <p14:tracePt t="47337" x="10548938" y="5399088"/>
          <p14:tracePt t="47338" x="10556875" y="5391150"/>
          <p14:tracePt t="47340" x="10564813" y="5383213"/>
          <p14:tracePt t="47341" x="10564813" y="5375275"/>
          <p14:tracePt t="47342" x="10572750" y="5375275"/>
          <p14:tracePt t="47343" x="10572750" y="5367338"/>
          <p14:tracePt t="47344" x="10580688" y="5367338"/>
          <p14:tracePt t="47345" x="10580688" y="5359400"/>
          <p14:tracePt t="47346" x="10588625" y="5359400"/>
          <p14:tracePt t="47347" x="10588625" y="5351463"/>
          <p14:tracePt t="47349" x="10596563" y="5343525"/>
          <p14:tracePt t="47349" x="10596563" y="5335588"/>
          <p14:tracePt t="47352" x="10596563" y="5327650"/>
          <p14:tracePt t="47353" x="10604500" y="5327650"/>
          <p14:tracePt t="47354" x="10604500" y="5319713"/>
          <p14:tracePt t="47356" x="10604500" y="5310188"/>
          <p14:tracePt t="47357" x="10612438" y="5310188"/>
          <p14:tracePt t="47358" x="10612438" y="5294313"/>
          <p14:tracePt t="47360" x="10612438" y="5286375"/>
          <p14:tracePt t="47362" x="10612438" y="5278438"/>
          <p14:tracePt t="47364" x="10612438" y="5270500"/>
          <p14:tracePt t="47366" x="10612438" y="5262563"/>
          <p14:tracePt t="47368" x="10612438" y="5254625"/>
          <p14:tracePt t="47370" x="10612438" y="5246688"/>
          <p14:tracePt t="47376" x="10612438" y="5238750"/>
          <p14:tracePt t="47378" x="10612438" y="5230813"/>
          <p14:tracePt t="47381" x="10612438" y="5222875"/>
          <p14:tracePt t="47383" x="10612438" y="5214938"/>
          <p14:tracePt t="47386" x="10612438" y="5207000"/>
          <p14:tracePt t="47389" x="10612438" y="5199063"/>
          <p14:tracePt t="47393" x="10604500" y="5191125"/>
          <p14:tracePt t="47397" x="10604500" y="5183188"/>
          <p14:tracePt t="47404" x="10604500" y="5175250"/>
          <p14:tracePt t="47413" x="10596563" y="5167313"/>
          <p14:tracePt t="47420" x="10596563" y="5159375"/>
          <p14:tracePt t="47431" x="10596563" y="5151438"/>
          <p14:tracePt t="47457" x="10588625" y="5143500"/>
          <p14:tracePt t="47505" x="10580688" y="5143500"/>
          <p14:tracePt t="47512" x="10580688" y="5135563"/>
          <p14:tracePt t="47514" x="10572750" y="5135563"/>
          <p14:tracePt t="47522" x="10564813" y="5135563"/>
          <p14:tracePt t="47529" x="10556875" y="5135563"/>
          <p14:tracePt t="47537" x="10548938" y="5135563"/>
          <p14:tracePt t="47546" x="10541000" y="5135563"/>
          <p14:tracePt t="47554" x="10533063" y="5135563"/>
          <p14:tracePt t="47573" x="10525125" y="5135563"/>
          <p14:tracePt t="47604" x="10509250" y="5135563"/>
          <p14:tracePt t="47621" x="10501313" y="5127625"/>
          <p14:tracePt t="47628" x="10493375" y="5119688"/>
          <p14:tracePt t="47634" x="10485438" y="5111750"/>
          <p14:tracePt t="47638" x="10485438" y="5103813"/>
          <p14:tracePt t="47639" x="10477500" y="5103813"/>
          <p14:tracePt t="47642" x="10477500" y="5095875"/>
          <p14:tracePt t="47643" x="10469563" y="5095875"/>
          <p14:tracePt t="47647" x="10469563" y="5087938"/>
          <p14:tracePt t="47648" x="10461625" y="5087938"/>
          <p14:tracePt t="47651" x="10461625" y="5080000"/>
          <p14:tracePt t="47653" x="10453688" y="5080000"/>
          <p14:tracePt t="47656" x="10453688" y="5072063"/>
          <p14:tracePt t="47658" x="10445750" y="5072063"/>
          <p14:tracePt t="47662" x="10445750" y="5064125"/>
          <p14:tracePt t="47663" x="10437813" y="5064125"/>
          <p14:tracePt t="47666" x="10437813" y="5056188"/>
          <p14:tracePt t="47670" x="10429875" y="5056188"/>
          <p14:tracePt t="47674" x="10429875" y="5048250"/>
          <p14:tracePt t="47679" x="10421938" y="5048250"/>
          <p14:tracePt t="47686" x="10421938" y="5040313"/>
          <p14:tracePt t="47704" x="10421938" y="5032375"/>
          <p14:tracePt t="47710" x="10414000" y="5032375"/>
          <p14:tracePt t="47717" x="10414000" y="5024438"/>
          <p14:tracePt t="47728" x="10414000" y="5016500"/>
          <p14:tracePt t="47733" x="10414000" y="5008563"/>
          <p14:tracePt t="47737" x="10414000" y="5000625"/>
          <p14:tracePt t="47742" x="10414000" y="4992688"/>
          <p14:tracePt t="47751" x="10414000" y="4984750"/>
          <p14:tracePt t="47766" x="10414000" y="4976813"/>
          <p14:tracePt t="47798" x="10414000" y="4967288"/>
          <p14:tracePt t="47925" x="10414000" y="4976813"/>
          <p14:tracePt t="47931" x="10414000" y="4984750"/>
          <p14:tracePt t="47934" x="10414000" y="4992688"/>
          <p14:tracePt t="47937" x="10414000" y="5000625"/>
          <p14:tracePt t="47942" x="10414000" y="5008563"/>
          <p14:tracePt t="47948" x="10414000" y="5016500"/>
          <p14:tracePt t="47952" x="10414000" y="5024438"/>
          <p14:tracePt t="47954" x="10414000" y="5032375"/>
          <p14:tracePt t="47956" x="10414000" y="5040313"/>
          <p14:tracePt t="47959" x="10414000" y="5048250"/>
          <p14:tracePt t="47963" x="10414000" y="5056188"/>
          <p14:tracePt t="47966" x="10414000" y="5064125"/>
          <p14:tracePt t="47969" x="10414000" y="5072063"/>
          <p14:tracePt t="47972" x="10414000" y="5080000"/>
          <p14:tracePt t="47975" x="10414000" y="5087938"/>
          <p14:tracePt t="47977" x="10414000" y="5095875"/>
          <p14:tracePt t="47980" x="10414000" y="5103813"/>
          <p14:tracePt t="47982" x="10414000" y="5111750"/>
          <p14:tracePt t="47985" x="10414000" y="5119688"/>
          <p14:tracePt t="47988" x="10414000" y="5127625"/>
          <p14:tracePt t="47990" x="10414000" y="5135563"/>
          <p14:tracePt t="47993" x="10414000" y="5143500"/>
          <p14:tracePt t="47996" x="10414000" y="5151438"/>
          <p14:tracePt t="47998" x="10414000" y="5159375"/>
          <p14:tracePt t="48001" x="10414000" y="5167313"/>
          <p14:tracePt t="48004" x="10414000" y="5175250"/>
          <p14:tracePt t="48008" x="10414000" y="5183188"/>
          <p14:tracePt t="48010" x="10414000" y="5191125"/>
          <p14:tracePt t="48013" x="10414000" y="5199063"/>
          <p14:tracePt t="48015" x="10414000" y="5207000"/>
          <p14:tracePt t="48019" x="10414000" y="5214938"/>
          <p14:tracePt t="48021" x="10414000" y="5222875"/>
          <p14:tracePt t="48024" x="10414000" y="5230813"/>
          <p14:tracePt t="48028" x="10421938" y="5238750"/>
          <p14:tracePt t="48031" x="10421938" y="5246688"/>
          <p14:tracePt t="48034" x="10421938" y="5254625"/>
          <p14:tracePt t="48037" x="10421938" y="5262563"/>
          <p14:tracePt t="48040" x="10421938" y="5270500"/>
          <p14:tracePt t="48045" x="10421938" y="5278438"/>
          <p14:tracePt t="48048" x="10421938" y="5286375"/>
          <p14:tracePt t="48050" x="10429875" y="5286375"/>
          <p14:tracePt t="48051" x="10429875" y="5302250"/>
          <p14:tracePt t="48055" x="10429875" y="5310188"/>
          <p14:tracePt t="48059" x="10429875" y="5319713"/>
          <p14:tracePt t="48062" x="10429875" y="5327650"/>
          <p14:tracePt t="48066" x="10429875" y="5335588"/>
          <p14:tracePt t="48070" x="10429875" y="5343525"/>
          <p14:tracePt t="48074" x="10429875" y="5351463"/>
          <p14:tracePt t="48079" x="10429875" y="5359400"/>
          <p14:tracePt t="48082" x="10429875" y="5367338"/>
          <p14:tracePt t="48086" x="10429875" y="5375275"/>
          <p14:tracePt t="48090" x="10429875" y="5383213"/>
          <p14:tracePt t="48095" x="10429875" y="5391150"/>
          <p14:tracePt t="48097" x="10429875" y="5399088"/>
          <p14:tracePt t="48101" x="10429875" y="5407025"/>
          <p14:tracePt t="48104" x="10429875" y="5414963"/>
          <p14:tracePt t="48108" x="10429875" y="5422900"/>
          <p14:tracePt t="48112" x="10429875" y="5430838"/>
          <p14:tracePt t="48115" x="10429875" y="5438775"/>
          <p14:tracePt t="48119" x="10429875" y="5446713"/>
          <p14:tracePt t="48122" x="10429875" y="5454650"/>
          <p14:tracePt t="48126" x="10429875" y="5462588"/>
          <p14:tracePt t="48130" x="10429875" y="5470525"/>
          <p14:tracePt t="48133" x="10429875" y="5478463"/>
          <p14:tracePt t="48137" x="10429875" y="5486400"/>
          <p14:tracePt t="48141" x="10429875" y="5494338"/>
          <p14:tracePt t="48146" x="10429875" y="5502275"/>
          <p14:tracePt t="48150" x="10429875" y="5510213"/>
          <p14:tracePt t="48156" x="10429875" y="5518150"/>
          <p14:tracePt t="48162" x="10429875" y="5526088"/>
          <p14:tracePt t="48166" x="10429875" y="5534025"/>
          <p14:tracePt t="48171" x="10429875" y="5541963"/>
          <p14:tracePt t="48177" x="10429875" y="5549900"/>
          <p14:tracePt t="48182" x="10429875" y="5557838"/>
          <p14:tracePt t="48187" x="10429875" y="5565775"/>
          <p14:tracePt t="48191" x="10429875" y="5573713"/>
          <p14:tracePt t="48195" x="10429875" y="5581650"/>
          <p14:tracePt t="48199" x="10429875" y="5589588"/>
          <p14:tracePt t="48203" x="10429875" y="5597525"/>
          <p14:tracePt t="48206" x="10429875" y="5605463"/>
          <p14:tracePt t="48210" x="10429875" y="5613400"/>
          <p14:tracePt t="48214" x="10429875" y="5621338"/>
          <p14:tracePt t="48217" x="10429875" y="5637213"/>
          <p14:tracePt t="48221" x="10429875" y="5645150"/>
          <p14:tracePt t="48225" x="10429875" y="5653088"/>
          <p14:tracePt t="48229" x="10429875" y="5662613"/>
          <p14:tracePt t="48233" x="10429875" y="5670550"/>
          <p14:tracePt t="48237" x="10429875" y="5678488"/>
          <p14:tracePt t="48242" x="10429875" y="5686425"/>
          <p14:tracePt t="48247" x="10429875" y="5694363"/>
          <p14:tracePt t="48252" x="10429875" y="5702300"/>
          <p14:tracePt t="48257" x="10429875" y="5710238"/>
          <p14:tracePt t="48263" x="10429875" y="5718175"/>
          <p14:tracePt t="48269" x="10429875" y="5726113"/>
          <p14:tracePt t="48275" x="10429875" y="5734050"/>
          <p14:tracePt t="48281" x="10429875" y="5741988"/>
          <p14:tracePt t="48286" x="10429875" y="5749925"/>
          <p14:tracePt t="48291" x="10429875" y="5757863"/>
          <p14:tracePt t="48295" x="10429875" y="5765800"/>
          <p14:tracePt t="48301" x="10429875" y="5773738"/>
          <p14:tracePt t="48304" x="10429875" y="5781675"/>
          <p14:tracePt t="48308" x="10429875" y="5789613"/>
          <p14:tracePt t="48311" x="10429875" y="5797550"/>
          <p14:tracePt t="48315" x="10429875" y="5805488"/>
          <p14:tracePt t="48318" x="10429875" y="5813425"/>
          <p14:tracePt t="48322" x="10429875" y="5821363"/>
          <p14:tracePt t="48325" x="10429875" y="5829300"/>
          <p14:tracePt t="48329" x="10429875" y="5837238"/>
          <p14:tracePt t="48332" x="10429875" y="5845175"/>
          <p14:tracePt t="48336" x="10429875" y="5853113"/>
          <p14:tracePt t="48339" x="10429875" y="5861050"/>
          <p14:tracePt t="48342" x="10429875" y="5868988"/>
          <p14:tracePt t="48346" x="10429875" y="5876925"/>
          <p14:tracePt t="48349" x="10429875" y="5884863"/>
          <p14:tracePt t="48352" x="10429875" y="5892800"/>
          <p14:tracePt t="48356" x="10429875" y="5900738"/>
          <p14:tracePt t="48359" x="10429875" y="5908675"/>
          <p14:tracePt t="48363" x="10429875" y="5916613"/>
          <p14:tracePt t="48367" x="10429875" y="5924550"/>
          <p14:tracePt t="48371" x="10429875" y="5932488"/>
          <p14:tracePt t="48374" x="10429875" y="5940425"/>
          <p14:tracePt t="48378" x="10429875" y="5948363"/>
          <p14:tracePt t="48382" x="10429875" y="5956300"/>
          <p14:tracePt t="48386" x="10429875" y="5964238"/>
          <p14:tracePt t="48388" x="10429875" y="5980113"/>
          <p14:tracePt t="48390" x="10429875" y="5988050"/>
          <p14:tracePt t="48393" x="10429875" y="5995988"/>
          <p14:tracePt t="48395" x="10429875" y="6005513"/>
          <p14:tracePt t="48397" x="10429875" y="6013450"/>
          <p14:tracePt t="48400" x="10429875" y="6021388"/>
          <p14:tracePt t="48402" x="10429875" y="6029325"/>
          <p14:tracePt t="48405" x="10429875" y="6037263"/>
          <p14:tracePt t="48407" x="10429875" y="6045200"/>
          <p14:tracePt t="48409" x="10429875" y="6053138"/>
          <p14:tracePt t="48412" x="10429875" y="6061075"/>
          <p14:tracePt t="48414" x="10429875" y="6069013"/>
          <p14:tracePt t="48416" x="10429875" y="6076950"/>
          <p14:tracePt t="48419" x="10429875" y="6084888"/>
          <p14:tracePt t="48421" x="10429875" y="6092825"/>
          <p14:tracePt t="48423" x="10429875" y="6100763"/>
          <p14:tracePt t="48426" x="10429875" y="6108700"/>
          <p14:tracePt t="48428" x="10437813" y="6108700"/>
          <p14:tracePt t="48429" x="10437813" y="6116638"/>
          <p14:tracePt t="48432" x="10437813" y="6124575"/>
          <p14:tracePt t="48434" x="10437813" y="6132513"/>
          <p14:tracePt t="48437" x="10437813" y="6140450"/>
          <p14:tracePt t="48440" x="10437813" y="6148388"/>
          <p14:tracePt t="48445" x="10437813" y="6156325"/>
          <p14:tracePt t="48448" x="10437813" y="6164263"/>
          <p14:tracePt t="48451" x="10437813" y="6172200"/>
          <p14:tracePt t="48454" x="10437813" y="6180138"/>
          <p14:tracePt t="48458" x="10437813" y="6188075"/>
          <p14:tracePt t="48462" x="10437813" y="6196013"/>
          <p14:tracePt t="48466" x="10437813" y="6203950"/>
          <p14:tracePt t="48470" x="10437813" y="6211888"/>
          <p14:tracePt t="48475" x="10437813" y="6219825"/>
          <p14:tracePt t="48483" x="10437813" y="6227763"/>
          <p14:tracePt t="48492" x="10437813" y="6235700"/>
          <p14:tracePt t="48500" x="10437813" y="6243638"/>
          <p14:tracePt t="48520" x="10437813" y="6251575"/>
          <p14:tracePt t="48552" x="10437813" y="6259513"/>
          <p14:tracePt t="48798" x="10445750" y="6259513"/>
          <p14:tracePt t="48857" x="10445750" y="6251575"/>
          <p14:tracePt t="48860" x="10445750" y="6243638"/>
          <p14:tracePt t="48865" x="10453688" y="6235700"/>
          <p14:tracePt t="48868" x="10453688" y="6227763"/>
          <p14:tracePt t="48870" x="10453688" y="6219825"/>
          <p14:tracePt t="48873" x="10453688" y="6211888"/>
          <p14:tracePt t="48874" x="10453688" y="6203950"/>
          <p14:tracePt t="48876" x="10461625" y="6196013"/>
          <p14:tracePt t="48880" x="10461625" y="6172200"/>
          <p14:tracePt t="48882" x="10461625" y="6164263"/>
          <p14:tracePt t="48883" x="10461625" y="6156325"/>
          <p14:tracePt t="48885" x="10461625" y="6148388"/>
          <p14:tracePt t="48887" x="10461625" y="6132513"/>
          <p14:tracePt t="48888" x="10461625" y="6116638"/>
          <p14:tracePt t="48890" x="10461625" y="6100763"/>
          <p14:tracePt t="48891" x="10461625" y="6092825"/>
          <p14:tracePt t="48893" x="10461625" y="6061075"/>
          <p14:tracePt t="48895" x="10461625" y="6045200"/>
          <p14:tracePt t="48899" x="10461625" y="5995988"/>
          <p14:tracePt t="48901" x="10453688" y="5964238"/>
          <p14:tracePt t="48903" x="10445750" y="5924550"/>
          <p14:tracePt t="48905" x="10429875" y="5884863"/>
          <p14:tracePt t="48907" x="10414000" y="5845175"/>
          <p14:tracePt t="48909" x="10406063" y="5821363"/>
          <p14:tracePt t="48911" x="10390188" y="5781675"/>
          <p14:tracePt t="48913" x="10366375" y="5741988"/>
          <p14:tracePt t="48914" x="10350500" y="5694363"/>
          <p14:tracePt t="48928" x="10206038" y="5414963"/>
          <p14:tracePt t="48929" x="10198100" y="5391150"/>
          <p14:tracePt t="48930" x="10190163" y="5375275"/>
          <p14:tracePt t="48931" x="10166350" y="5351463"/>
          <p14:tracePt t="48932" x="10158413" y="5343525"/>
          <p14:tracePt t="48932" x="10150475" y="5327650"/>
          <p14:tracePt t="48933" x="10142538" y="5302250"/>
          <p14:tracePt t="48934" x="10134600" y="5286375"/>
          <p14:tracePt t="48936" x="10126663" y="5262563"/>
          <p14:tracePt t="48937" x="10118725" y="5254625"/>
          <p14:tracePt t="48938" x="10094913" y="5238750"/>
          <p14:tracePt t="48939" x="10086975" y="5222875"/>
          <p14:tracePt t="48939" x="10079038" y="5199063"/>
          <p14:tracePt t="48941" x="10079038" y="5191125"/>
          <p14:tracePt t="48942" x="10071100" y="5183188"/>
          <p14:tracePt t="48942" x="10063163" y="5167313"/>
          <p14:tracePt t="48945" x="10047288" y="5151438"/>
          <p14:tracePt t="48946" x="10039350" y="5143500"/>
          <p14:tracePt t="48947" x="10023475" y="5127625"/>
          <p14:tracePt t="48947" x="10015538" y="5119688"/>
          <p14:tracePt t="48949" x="10015538" y="5111750"/>
          <p14:tracePt t="48950" x="10007600" y="5103813"/>
          <p14:tracePt t="48951" x="9999663" y="5095875"/>
          <p14:tracePt t="48952" x="9991725" y="5080000"/>
          <p14:tracePt t="48953" x="9991725" y="5072063"/>
          <p14:tracePt t="48954" x="9983788" y="5064125"/>
          <p14:tracePt t="48955" x="9975850" y="5056188"/>
          <p14:tracePt t="48955" x="9975850" y="5048250"/>
          <p14:tracePt t="48957" x="9967913" y="5040313"/>
          <p14:tracePt t="48959" x="9959975" y="5032375"/>
          <p14:tracePt t="48959" x="9952038" y="5024438"/>
          <p14:tracePt t="48961" x="9952038" y="5016500"/>
          <p14:tracePt t="48962" x="9944100" y="5008563"/>
          <p14:tracePt t="48964" x="9936163" y="5000625"/>
          <p14:tracePt t="48965" x="9936163" y="4992688"/>
          <p14:tracePt t="48966" x="9926638" y="4984750"/>
          <p14:tracePt t="48966" x="9926638" y="4976813"/>
          <p14:tracePt t="48968" x="9918700" y="4976813"/>
          <p14:tracePt t="48968" x="9918700" y="4967288"/>
          <p14:tracePt t="48970" x="9910763" y="4959350"/>
          <p14:tracePt t="48971" x="9910763" y="4951413"/>
          <p14:tracePt t="48972" x="9902825" y="4951413"/>
          <p14:tracePt t="48973" x="9902825" y="4943475"/>
          <p14:tracePt t="48974" x="9894888" y="4935538"/>
          <p14:tracePt t="48975" x="9894888" y="4927600"/>
          <p14:tracePt t="48976" x="9886950" y="4919663"/>
          <p14:tracePt t="48977" x="9886950" y="4911725"/>
          <p14:tracePt t="48978" x="9879013" y="4903788"/>
          <p14:tracePt t="48979" x="9871075" y="4895850"/>
          <p14:tracePt t="48980" x="9871075" y="4887913"/>
          <p14:tracePt t="48980" x="9863138" y="4879975"/>
          <p14:tracePt t="48982" x="9855200" y="4872038"/>
          <p14:tracePt t="48982" x="9855200" y="4864100"/>
          <p14:tracePt t="48984" x="9847263" y="4856163"/>
          <p14:tracePt t="48985" x="9839325" y="4848225"/>
          <p14:tracePt t="48986" x="9831388" y="4832350"/>
          <p14:tracePt t="48986" x="9831388" y="4824413"/>
          <p14:tracePt t="48988" x="9823450" y="4808538"/>
          <p14:tracePt t="48989" x="9815513" y="4800600"/>
          <p14:tracePt t="48989" x="9815513" y="4784725"/>
          <p14:tracePt t="48990" x="9807575" y="4776788"/>
          <p14:tracePt t="48992" x="9799638" y="4768850"/>
          <p14:tracePt t="48993" x="9791700" y="4760913"/>
          <p14:tracePt t="48994" x="9783763" y="4752975"/>
          <p14:tracePt t="48996" x="9767888" y="4729163"/>
          <p14:tracePt t="48996" x="9759950" y="4721225"/>
          <p14:tracePt t="48998" x="9752013" y="4705350"/>
          <p14:tracePt t="48999" x="9744075" y="4697413"/>
          <p14:tracePt t="49000" x="9736138" y="4673600"/>
          <p14:tracePt t="49001" x="9728200" y="4665663"/>
          <p14:tracePt t="49001" x="9720263" y="4657725"/>
          <p14:tracePt t="49003" x="9712325" y="4641850"/>
          <p14:tracePt t="49004" x="9704388" y="4633913"/>
          <p14:tracePt t="49005" x="9696450" y="4616450"/>
          <p14:tracePt t="49005" x="9688513" y="4608513"/>
          <p14:tracePt t="49007" x="9680575" y="4584700"/>
          <p14:tracePt t="49007" x="9672638" y="4576763"/>
          <p14:tracePt t="49009" x="9664700" y="4568825"/>
          <p14:tracePt t="49010" x="9640888" y="4552950"/>
          <p14:tracePt t="49011" x="9632950" y="4537075"/>
          <p14:tracePt t="49012" x="9625013" y="4529138"/>
          <p14:tracePt t="49013" x="9617075" y="4505325"/>
          <p14:tracePt t="49014" x="9609138" y="4497388"/>
          <p14:tracePt t="49014" x="9601200" y="4481513"/>
          <p14:tracePt t="49016" x="9593263" y="4473575"/>
          <p14:tracePt t="49017" x="9585325" y="4457700"/>
          <p14:tracePt t="49018" x="9575800" y="4449763"/>
          <p14:tracePt t="49019" x="9559925" y="4433888"/>
          <p14:tracePt t="49020" x="9544050" y="4418013"/>
          <p14:tracePt t="49021" x="9536113" y="4402138"/>
          <p14:tracePt t="49022" x="9528175" y="4394200"/>
          <p14:tracePt t="49022" x="9520238" y="4378325"/>
          <p14:tracePt t="49024" x="9512300" y="4370388"/>
          <p14:tracePt t="49024" x="9488488" y="4354513"/>
          <p14:tracePt t="49026" x="9480550" y="4338638"/>
          <p14:tracePt t="49027" x="9472613" y="4330700"/>
          <p14:tracePt t="49027" x="9464675" y="4322763"/>
          <p14:tracePt t="49029" x="9456738" y="4306888"/>
          <p14:tracePt t="49030" x="9448800" y="4298950"/>
          <p14:tracePt t="49031" x="9440863" y="4291013"/>
          <p14:tracePt t="49031" x="9432925" y="4265613"/>
          <p14:tracePt t="49032" x="9424988" y="4257675"/>
          <p14:tracePt t="49034" x="9417050" y="4249738"/>
          <p14:tracePt t="49035" x="9409113" y="4233863"/>
          <p14:tracePt t="49035" x="9401175" y="4225925"/>
          <p14:tracePt t="49037" x="9393238" y="4217988"/>
          <p14:tracePt t="49037" x="9385300" y="4210050"/>
          <p14:tracePt t="49039" x="9377363" y="4202113"/>
          <p14:tracePt t="49039" x="9361488" y="4194175"/>
          <p14:tracePt t="49041" x="9353550" y="4186238"/>
          <p14:tracePt t="49042" x="9345613" y="4178300"/>
          <p14:tracePt t="49044" x="9337675" y="4170363"/>
          <p14:tracePt t="49045" x="9329738" y="4162425"/>
          <p14:tracePt t="49046" x="9329738" y="4154488"/>
          <p14:tracePt t="49047" x="9321800" y="4154488"/>
          <p14:tracePt t="49049" x="9313863" y="4154488"/>
          <p14:tracePt t="49049" x="9313863" y="4146550"/>
          <p14:tracePt t="49051" x="9313863" y="4138613"/>
          <p14:tracePt t="49052" x="9305925" y="4138613"/>
          <p14:tracePt t="49053" x="9305925" y="4130675"/>
          <p14:tracePt t="49053" x="9297988" y="4130675"/>
          <p14:tracePt t="49054" x="9297988" y="4122738"/>
          <p14:tracePt t="49055" x="9290050" y="4122738"/>
          <p14:tracePt t="49056" x="9290050" y="4114800"/>
          <p14:tracePt t="49062" x="9282113" y="4106863"/>
          <p14:tracePt t="49066" x="9282113" y="4098925"/>
          <p14:tracePt t="49068" x="9274175" y="4098925"/>
          <p14:tracePt t="49072" x="9274175" y="4090988"/>
          <p14:tracePt t="49079" x="9266238" y="4090988"/>
          <p14:tracePt t="49082" x="9266238" y="4083050"/>
          <p14:tracePt t="49102" x="9258300" y="4083050"/>
          <p14:tracePt t="49108" x="9258300" y="4075113"/>
          <p14:tracePt t="49138" x="9250363" y="4075113"/>
          <p14:tracePt t="49143" x="9242425" y="4075113"/>
          <p14:tracePt t="49148" x="9234488" y="4075113"/>
          <p14:tracePt t="49150" x="9224963" y="4075113"/>
          <p14:tracePt t="49152" x="9217025" y="4075113"/>
          <p14:tracePt t="49154" x="9209088" y="4075113"/>
          <p14:tracePt t="49156" x="9201150" y="4075113"/>
          <p14:tracePt t="49158" x="9193213" y="4075113"/>
          <p14:tracePt t="49162" x="9185275" y="4075113"/>
          <p14:tracePt t="49163" x="9177338" y="4075113"/>
          <p14:tracePt t="49166" x="9169400" y="4075113"/>
          <p14:tracePt t="49187" x="9161463" y="4075113"/>
          <p14:tracePt t="49202" x="9153525" y="4075113"/>
          <p14:tracePt t="49218" x="9153525" y="4067175"/>
          <p14:tracePt t="49233" x="9145588" y="4067175"/>
          <p14:tracePt t="49355" x="9169400" y="4059238"/>
          <p14:tracePt t="49366" x="9209088" y="4027488"/>
          <p14:tracePt t="49378" x="9282113" y="3963988"/>
          <p14:tracePt t="49389" x="9361488" y="3875088"/>
          <p14:tracePt t="49397" x="9417050" y="3779838"/>
          <p14:tracePt t="49402" x="9448800" y="3724275"/>
          <p14:tracePt t="49407" x="9480550" y="3660775"/>
          <p14:tracePt t="49412" x="9512300" y="3605213"/>
          <p14:tracePt t="49417" x="9536113" y="3548063"/>
          <p14:tracePt t="49421" x="9544050" y="3508375"/>
          <p14:tracePt t="49425" x="9559925" y="3476625"/>
          <p14:tracePt t="49426" x="9559925" y="3468688"/>
          <p14:tracePt t="49427" x="9567863" y="3444875"/>
          <p14:tracePt t="49429" x="9567863" y="3436938"/>
          <p14:tracePt t="49430" x="9575800" y="3429000"/>
          <p14:tracePt t="49431" x="9575800" y="3421063"/>
          <p14:tracePt t="49432" x="9575800" y="3413125"/>
          <p14:tracePt t="49433" x="9575800" y="3405188"/>
          <p14:tracePt t="49434" x="9585325" y="3389313"/>
          <p14:tracePt t="49435" x="9585325" y="3381375"/>
          <p14:tracePt t="49435" x="9585325" y="3365500"/>
          <p14:tracePt t="49436" x="9585325" y="3357563"/>
          <p14:tracePt t="49437" x="9593263" y="3349625"/>
          <p14:tracePt t="49438" x="9593263" y="3341688"/>
          <p14:tracePt t="49439" x="9593263" y="3333750"/>
          <p14:tracePt t="49441" x="9593263" y="3325813"/>
          <p14:tracePt t="49442" x="9593263" y="3317875"/>
          <p14:tracePt t="49443" x="9593263" y="3302000"/>
          <p14:tracePt t="49445" x="9601200" y="3286125"/>
          <p14:tracePt t="49446" x="9601200" y="3278188"/>
          <p14:tracePt t="49447" x="9601200" y="3270250"/>
          <p14:tracePt t="49448" x="9601200" y="3262313"/>
          <p14:tracePt t="49448" x="9601200" y="3252788"/>
          <p14:tracePt t="49450" x="9601200" y="3244850"/>
          <p14:tracePt t="49451" x="9601200" y="3228975"/>
          <p14:tracePt t="49452" x="9601200" y="3221038"/>
          <p14:tracePt t="49453" x="9601200" y="3213100"/>
          <p14:tracePt t="49454" x="9601200" y="3205163"/>
          <p14:tracePt t="49455" x="9601200" y="3197225"/>
          <p14:tracePt t="49456" x="9601200" y="3189288"/>
          <p14:tracePt t="49457" x="9601200" y="3181350"/>
          <p14:tracePt t="49458" x="9601200" y="3173413"/>
          <p14:tracePt t="49459" x="9601200" y="3165475"/>
          <p14:tracePt t="49460" x="9601200" y="3157538"/>
          <p14:tracePt t="49462" x="9601200" y="3141663"/>
          <p14:tracePt t="49462" x="9601200" y="3133725"/>
          <p14:tracePt t="49464" x="9601200" y="3109913"/>
          <p14:tracePt t="49465" x="9601200" y="3101975"/>
          <p14:tracePt t="49466" x="9601200" y="3094038"/>
          <p14:tracePt t="49466" x="9593263" y="3086100"/>
          <p14:tracePt t="49468" x="9593263" y="3078163"/>
          <p14:tracePt t="49468" x="9593263" y="3070225"/>
          <p14:tracePt t="49469" x="9585325" y="3062288"/>
          <p14:tracePt t="49470" x="9585325" y="3054350"/>
          <p14:tracePt t="49471" x="9575800" y="3046413"/>
          <p14:tracePt t="49472" x="9575800" y="3038475"/>
          <p14:tracePt t="49475" x="9567863" y="3030538"/>
          <p14:tracePt t="49475" x="9567863" y="3022600"/>
          <p14:tracePt t="49477" x="9559925" y="3014663"/>
          <p14:tracePt t="49477" x="9559925" y="3006725"/>
          <p14:tracePt t="49479" x="9551988" y="2998788"/>
          <p14:tracePt t="49479" x="9551988" y="2990850"/>
          <p14:tracePt t="49480" x="9544050" y="2982913"/>
          <p14:tracePt t="49481" x="9544050" y="2974975"/>
          <p14:tracePt t="49483" x="9536113" y="2967038"/>
          <p14:tracePt t="49484" x="9528175" y="2959100"/>
          <p14:tracePt t="49486" x="9528175" y="2951163"/>
          <p14:tracePt t="49486" x="9520238" y="2943225"/>
          <p14:tracePt t="49487" x="9512300" y="2935288"/>
          <p14:tracePt t="49488" x="9512300" y="2927350"/>
          <p14:tracePt t="49489" x="9504363" y="2927350"/>
          <p14:tracePt t="49490" x="9504363" y="2919413"/>
          <p14:tracePt t="49492" x="9496425" y="2909888"/>
          <p14:tracePt t="49492" x="9496425" y="2901950"/>
          <p14:tracePt t="49494" x="9488488" y="2894013"/>
          <p14:tracePt t="49495" x="9480550" y="2894013"/>
          <p14:tracePt t="49496" x="9480550" y="2886075"/>
          <p14:tracePt t="49496" x="9472613" y="2878138"/>
          <p14:tracePt t="49497" x="9472613" y="2870200"/>
          <p14:tracePt t="49500" x="9464675" y="2862263"/>
          <p14:tracePt t="49500" x="9456738" y="2854325"/>
          <p14:tracePt t="49502" x="9456738" y="2846388"/>
          <p14:tracePt t="49504" x="9448800" y="2838450"/>
          <p14:tracePt t="49504" x="9448800" y="2830513"/>
          <p14:tracePt t="49506" x="9440863" y="2830513"/>
          <p14:tracePt t="49506" x="9440863" y="2822575"/>
          <p14:tracePt t="49508" x="9432925" y="2806700"/>
          <p14:tracePt t="49510" x="9424988" y="2798763"/>
          <p14:tracePt t="49511" x="9424988" y="2790825"/>
          <p14:tracePt t="49512" x="9417050" y="2782888"/>
          <p14:tracePt t="49513" x="9417050" y="2774950"/>
          <p14:tracePt t="49513" x="9409113" y="2774950"/>
          <p14:tracePt t="49514" x="9409113" y="2767013"/>
          <p14:tracePt t="49515" x="9409113" y="2759075"/>
          <p14:tracePt t="49517" x="9393238" y="2759075"/>
          <p14:tracePt t="49517" x="9393238" y="2751138"/>
          <p14:tracePt t="49518" x="9385300" y="2743200"/>
          <p14:tracePt t="49519" x="9385300" y="2735263"/>
          <p14:tracePt t="49521" x="9377363" y="2735263"/>
          <p14:tracePt t="49521" x="9377363" y="2727325"/>
          <p14:tracePt t="49523" x="9369425" y="2719388"/>
          <p14:tracePt t="49525" x="9361488" y="2711450"/>
          <p14:tracePt t="49525" x="9361488" y="2703513"/>
          <p14:tracePt t="49527" x="9353550" y="2695575"/>
          <p14:tracePt t="49528" x="9353550" y="2687638"/>
          <p14:tracePt t="49529" x="9337675" y="2679700"/>
          <p14:tracePt t="49530" x="9337675" y="2671763"/>
          <p14:tracePt t="49532" x="9329738" y="2671763"/>
          <p14:tracePt t="49532" x="9329738" y="2663825"/>
          <p14:tracePt t="49533" x="9321800" y="2655888"/>
          <p14:tracePt t="49534" x="9321800" y="2647950"/>
          <p14:tracePt t="49535" x="9313863" y="2647950"/>
          <p14:tracePt t="49536" x="9313863" y="2640013"/>
          <p14:tracePt t="49537" x="9305925" y="2632075"/>
          <p14:tracePt t="49539" x="9297988" y="2624138"/>
          <p14:tracePt t="49539" x="9297988" y="2616200"/>
          <p14:tracePt t="49541" x="9290050" y="2616200"/>
          <p14:tracePt t="49541" x="9290050" y="2608263"/>
          <p14:tracePt t="49543" x="9282113" y="2600325"/>
          <p14:tracePt t="49544" x="9274175" y="2592388"/>
          <p14:tracePt t="49546" x="9266238" y="2584450"/>
          <p14:tracePt t="49546" x="9266238" y="2576513"/>
          <p14:tracePt t="49547" x="9258300" y="2566988"/>
          <p14:tracePt t="49549" x="9250363" y="2559050"/>
          <p14:tracePt t="49549" x="9242425" y="2551113"/>
          <p14:tracePt t="49552" x="9234488" y="2543175"/>
          <p14:tracePt t="49552" x="9224963" y="2535238"/>
          <p14:tracePt t="49554" x="9217025" y="2527300"/>
          <p14:tracePt t="49555" x="9217025" y="2519363"/>
          <p14:tracePt t="49556" x="9209088" y="2511425"/>
          <p14:tracePt t="49556" x="9201150" y="2511425"/>
          <p14:tracePt t="49558" x="9193213" y="2503488"/>
          <p14:tracePt t="49558" x="9193213" y="2495550"/>
          <p14:tracePt t="49560" x="9185275" y="2487613"/>
          <p14:tracePt t="49561" x="9177338" y="2471738"/>
          <p14:tracePt t="49562" x="9169400" y="2463800"/>
          <p14:tracePt t="49563" x="9161463" y="2455863"/>
          <p14:tracePt t="49563" x="9153525" y="2447925"/>
          <p14:tracePt t="49564" x="9145588" y="2447925"/>
          <p14:tracePt t="49565" x="9145588" y="2439988"/>
          <p14:tracePt t="49567" x="9137650" y="2432050"/>
          <p14:tracePt t="49567" x="9129713" y="2424113"/>
          <p14:tracePt t="49568" x="9121775" y="2416175"/>
          <p14:tracePt t="49570" x="9113838" y="2408238"/>
          <p14:tracePt t="49570" x="9105900" y="2400300"/>
          <p14:tracePt t="49572" x="9097963" y="2400300"/>
          <p14:tracePt t="49572" x="9082088" y="2384425"/>
          <p14:tracePt t="49574" x="9074150" y="2384425"/>
          <p14:tracePt t="49574" x="9074150" y="2376488"/>
          <p14:tracePt t="49576" x="9066213" y="2368550"/>
          <p14:tracePt t="49577" x="9058275" y="2360613"/>
          <p14:tracePt t="49577" x="9050338" y="2352675"/>
          <p14:tracePt t="49579" x="9042400" y="2344738"/>
          <p14:tracePt t="49580" x="9034463" y="2344738"/>
          <p14:tracePt t="49580" x="9026525" y="2336800"/>
          <p14:tracePt t="49582" x="9018588" y="2328863"/>
          <p14:tracePt t="49582" x="9018588" y="2320925"/>
          <p14:tracePt t="49583" x="9010650" y="2312988"/>
          <p14:tracePt t="49584" x="9002713" y="2305050"/>
          <p14:tracePt t="49586" x="8994775" y="2297113"/>
          <p14:tracePt t="49586" x="8986838" y="2297113"/>
          <p14:tracePt t="49587" x="8978900" y="2289175"/>
          <p14:tracePt t="49589" x="8970963" y="2281238"/>
          <p14:tracePt t="49589" x="8963025" y="2273300"/>
          <p14:tracePt t="49591" x="8955088" y="2273300"/>
          <p14:tracePt t="49591" x="8947150" y="2265363"/>
          <p14:tracePt t="49592" x="8939213" y="2257425"/>
          <p14:tracePt t="49594" x="8931275" y="2249488"/>
          <p14:tracePt t="49595" x="8923338" y="2249488"/>
          <p14:tracePt t="49596" x="8915400" y="2241550"/>
          <p14:tracePt t="49597" x="8907463" y="2233613"/>
          <p14:tracePt t="49597" x="8899525" y="2224088"/>
          <p14:tracePt t="49599" x="8891588" y="2216150"/>
          <p14:tracePt t="49599" x="8883650" y="2216150"/>
          <p14:tracePt t="49601" x="8874125" y="2208213"/>
          <p14:tracePt t="49601" x="8866188" y="2192338"/>
          <p14:tracePt t="49603" x="8858250" y="2184400"/>
          <p14:tracePt t="49603" x="8842375" y="2184400"/>
          <p14:tracePt t="49605" x="8834438" y="2176463"/>
          <p14:tracePt t="49605" x="8826500" y="2168525"/>
          <p14:tracePt t="49607" x="8818563" y="2168525"/>
          <p14:tracePt t="49607" x="8810625" y="2160588"/>
          <p14:tracePt t="49609" x="8786813" y="2152650"/>
          <p14:tracePt t="49610" x="8778875" y="2144713"/>
          <p14:tracePt t="49611" x="8770938" y="2144713"/>
          <p14:tracePt t="49612" x="8755063" y="2136775"/>
          <p14:tracePt t="49613" x="8747125" y="2128838"/>
          <p14:tracePt t="49614" x="8739188" y="2120900"/>
          <p14:tracePt t="49614" x="8723313" y="2120900"/>
          <p14:tracePt t="49616" x="8715375" y="2112963"/>
          <p14:tracePt t="49616" x="8707438" y="2105025"/>
          <p14:tracePt t="49618" x="8683625" y="2097088"/>
          <p14:tracePt t="49618" x="8675688" y="2097088"/>
          <p14:tracePt t="49620" x="8659813" y="2089150"/>
          <p14:tracePt t="49620" x="8651875" y="2081213"/>
          <p14:tracePt t="49621" x="8628063" y="2073275"/>
          <p14:tracePt t="49622" x="8604250" y="2057400"/>
          <p14:tracePt t="49624" x="8588375" y="2049463"/>
          <p14:tracePt t="49624" x="8564563" y="2041525"/>
          <p14:tracePt t="49625" x="8548688" y="2033588"/>
          <p14:tracePt t="49627" x="8531225" y="2033588"/>
          <p14:tracePt t="49627" x="8515350" y="2025650"/>
          <p14:tracePt t="49629" x="8499475" y="2009775"/>
          <p14:tracePt t="49630" x="8483600" y="2009775"/>
          <p14:tracePt t="49631" x="8459788" y="2001838"/>
          <p14:tracePt t="49632" x="8443913" y="1993900"/>
          <p14:tracePt t="49632" x="8435975" y="1985963"/>
          <p14:tracePt t="49634" x="8420100" y="1985963"/>
          <p14:tracePt t="49634" x="8396288" y="1978025"/>
          <p14:tracePt t="49636" x="8380413" y="1978025"/>
          <p14:tracePt t="49636" x="8364538" y="1970088"/>
          <p14:tracePt t="49638" x="8340725" y="1954213"/>
          <p14:tracePt t="49638" x="8324850" y="1954213"/>
          <p14:tracePt t="49639" x="8301038" y="1946275"/>
          <p14:tracePt t="49641" x="8285163" y="1946275"/>
          <p14:tracePt t="49641" x="8269288" y="1938338"/>
          <p14:tracePt t="49643" x="8245475" y="1938338"/>
          <p14:tracePt t="49644" x="8229600" y="1930400"/>
          <p14:tracePt t="49645" x="8205788" y="1914525"/>
          <p14:tracePt t="49646" x="8180388" y="1914525"/>
          <p14:tracePt t="49647" x="8156575" y="1906588"/>
          <p14:tracePt t="49647" x="8140700" y="1906588"/>
          <p14:tracePt t="49649" x="8116888" y="1906588"/>
          <p14:tracePt t="49649" x="8101013" y="1898650"/>
          <p14:tracePt t="49650" x="8085138" y="1898650"/>
          <p14:tracePt t="49651" x="8061325" y="1890713"/>
          <p14:tracePt t="49653" x="8045450" y="1890713"/>
          <p14:tracePt t="49653" x="8029575" y="1890713"/>
          <p14:tracePt t="49655" x="8005763" y="1873250"/>
          <p14:tracePt t="49655" x="7974013" y="1873250"/>
          <p14:tracePt t="49657" x="7958138" y="1865313"/>
          <p14:tracePt t="49657" x="7942263" y="1865313"/>
          <p14:tracePt t="49658" x="7918450" y="1865313"/>
          <p14:tracePt t="49660" x="7902575" y="1865313"/>
          <p14:tracePt t="49661" x="7886700" y="1857375"/>
          <p14:tracePt t="49662" x="7854950" y="1857375"/>
          <p14:tracePt t="49663" x="7829550" y="1857375"/>
          <p14:tracePt t="49663" x="7813675" y="1857375"/>
          <p14:tracePt t="49665" x="7797800" y="1849438"/>
          <p14:tracePt t="49665" x="7773988" y="1849438"/>
          <p14:tracePt t="49666" x="7758113" y="1849438"/>
          <p14:tracePt t="49667" x="7726363" y="1849438"/>
          <p14:tracePt t="49668" x="7710488" y="1849438"/>
          <p14:tracePt t="49669" x="7694613" y="1849438"/>
          <p14:tracePt t="49671" x="7670800" y="1841500"/>
          <p14:tracePt t="49671" x="7654925" y="1841500"/>
          <p14:tracePt t="49673" x="7631113" y="1841500"/>
          <p14:tracePt t="49673" x="7607300" y="1841500"/>
          <p14:tracePt t="49674" x="7583488" y="1841500"/>
          <p14:tracePt t="49675" x="7567613" y="1841500"/>
          <p14:tracePt t="49677" x="7551738" y="1841500"/>
          <p14:tracePt t="49677" x="7527925" y="1841500"/>
          <p14:tracePt t="49679" x="7504113" y="1841500"/>
          <p14:tracePt t="49679" x="7478713" y="1841500"/>
          <p14:tracePt t="49681" x="7446963" y="1841500"/>
          <p14:tracePt t="49681" x="7431088" y="1841500"/>
          <p14:tracePt t="49682" x="7415213" y="1841500"/>
          <p14:tracePt t="49684" x="7399338" y="1841500"/>
          <p14:tracePt t="49684" x="7375525" y="1841500"/>
          <p14:tracePt t="49686" x="7343775" y="1841500"/>
          <p14:tracePt t="49686" x="7327900" y="1841500"/>
          <p14:tracePt t="49688" x="7312025" y="1841500"/>
          <p14:tracePt t="49688" x="7288213" y="1841500"/>
          <p14:tracePt t="49689" x="7272338" y="1841500"/>
          <p14:tracePt t="49691" x="7240588" y="1841500"/>
          <p14:tracePt t="49691" x="7224713" y="1841500"/>
          <p14:tracePt t="49692" x="7192963" y="1841500"/>
          <p14:tracePt t="49694" x="7177088" y="1841500"/>
          <p14:tracePt t="49695" x="7161213" y="1841500"/>
          <p14:tracePt t="49696" x="7135813" y="1841500"/>
          <p14:tracePt t="49696" x="7104063" y="1841500"/>
          <p14:tracePt t="49698" x="7088188" y="1841500"/>
          <p14:tracePt t="49699" x="7072313" y="1841500"/>
          <p14:tracePt t="49699" x="7048500" y="1841500"/>
          <p14:tracePt t="49700" x="7024688" y="1841500"/>
          <p14:tracePt t="49702" x="7000875" y="1841500"/>
          <p14:tracePt t="49702" x="6985000" y="1841500"/>
          <p14:tracePt t="49704" x="6953250" y="1841500"/>
          <p14:tracePt t="49704" x="6937375" y="1841500"/>
          <p14:tracePt t="49705" x="6913563" y="1841500"/>
          <p14:tracePt t="49706" x="6897688" y="1841500"/>
          <p14:tracePt t="49707" x="6881813" y="1841500"/>
          <p14:tracePt t="49708" x="6850063" y="1841500"/>
          <p14:tracePt t="49709" x="6834188" y="1849438"/>
          <p14:tracePt t="49711" x="6810375" y="1849438"/>
          <p14:tracePt t="49711" x="6794500" y="1849438"/>
          <p14:tracePt t="49712" x="6777038" y="1849438"/>
          <p14:tracePt t="49714" x="6753225" y="1849438"/>
          <p14:tracePt t="49714" x="6737350" y="1857375"/>
          <p14:tracePt t="49715" x="6705600" y="1857375"/>
          <p14:tracePt t="49717" x="6689725" y="1857375"/>
          <p14:tracePt t="49717" x="6665913" y="1857375"/>
          <p14:tracePt t="49718" x="6650038" y="1865313"/>
          <p14:tracePt t="49719" x="6634163" y="1865313"/>
          <p14:tracePt t="49721" x="6610350" y="1865313"/>
          <p14:tracePt t="49721" x="6594475" y="1881188"/>
          <p14:tracePt t="49722" x="6578600" y="1881188"/>
          <p14:tracePt t="49723" x="6554788" y="1881188"/>
          <p14:tracePt t="49724" x="6538913" y="1890713"/>
          <p14:tracePt t="49726" x="6515100" y="1890713"/>
          <p14:tracePt t="49727" x="6507163" y="1890713"/>
          <p14:tracePt t="49728" x="6483350" y="1898650"/>
          <p14:tracePt t="49729" x="6475413" y="1898650"/>
          <p14:tracePt t="49729" x="6459538" y="1906588"/>
          <p14:tracePt t="49731" x="6434138" y="1906588"/>
          <p14:tracePt t="49732" x="6426200" y="1906588"/>
          <p14:tracePt t="49732" x="6410325" y="1914525"/>
          <p14:tracePt t="49734" x="6394450" y="1914525"/>
          <p14:tracePt t="49734" x="6386513" y="1922463"/>
          <p14:tracePt t="49736" x="6370638" y="1922463"/>
          <p14:tracePt t="49736" x="6362700" y="1930400"/>
          <p14:tracePt t="49738" x="6338888" y="1930400"/>
          <p14:tracePt t="49738" x="6330950" y="1930400"/>
          <p14:tracePt t="49739" x="6315075" y="1946275"/>
          <p14:tracePt t="49740" x="6307138" y="1954213"/>
          <p14:tracePt t="49742" x="6299200" y="1954213"/>
          <p14:tracePt t="49742" x="6291263" y="1962150"/>
          <p14:tracePt t="49744" x="6275388" y="1962150"/>
          <p14:tracePt t="49745" x="6259513" y="1978025"/>
          <p14:tracePt t="49746" x="6251575" y="1978025"/>
          <p14:tracePt t="49748" x="6243638" y="1985963"/>
          <p14:tracePt t="49749" x="6227763" y="1985963"/>
          <p14:tracePt t="49749" x="6219825" y="1993900"/>
          <p14:tracePt t="49751" x="6211888" y="2001838"/>
          <p14:tracePt t="49751" x="6203950" y="2001838"/>
          <p14:tracePt t="49752" x="6196013" y="2009775"/>
          <p14:tracePt t="49754" x="6180138" y="2017713"/>
          <p14:tracePt t="49754" x="6172200" y="2025650"/>
          <p14:tracePt t="49756" x="6164263" y="2025650"/>
          <p14:tracePt t="49756" x="6156325" y="2033588"/>
          <p14:tracePt t="49758" x="6148388" y="2041525"/>
          <p14:tracePt t="49758" x="6140450" y="2041525"/>
          <p14:tracePt t="49760" x="6132513" y="2049463"/>
          <p14:tracePt t="49761" x="6124575" y="2057400"/>
          <p14:tracePt t="49762" x="6116638" y="2065338"/>
          <p14:tracePt t="49763" x="6108700" y="2073275"/>
          <p14:tracePt t="49763" x="6100763" y="2081213"/>
          <p14:tracePt t="49765" x="6091238" y="2089150"/>
          <p14:tracePt t="49765" x="6083300" y="2097088"/>
          <p14:tracePt t="49767" x="6083300" y="2105025"/>
          <p14:tracePt t="49767" x="6075363" y="2112963"/>
          <p14:tracePt t="49768" x="6067425" y="2120900"/>
          <p14:tracePt t="49769" x="6059488" y="2128838"/>
          <p14:tracePt t="49770" x="6059488" y="2144713"/>
          <p14:tracePt t="49771" x="6051550" y="2152650"/>
          <p14:tracePt t="49773" x="6043613" y="2160588"/>
          <p14:tracePt t="49773" x="6043613" y="2168525"/>
          <p14:tracePt t="49775" x="6035675" y="2192338"/>
          <p14:tracePt t="49775" x="6027738" y="2200275"/>
          <p14:tracePt t="49777" x="6019800" y="2216150"/>
          <p14:tracePt t="49778" x="6019800" y="2224088"/>
          <p14:tracePt t="49779" x="6011863" y="2233613"/>
          <p14:tracePt t="49780" x="6003925" y="2249488"/>
          <p14:tracePt t="49781" x="6003925" y="2257425"/>
          <p14:tracePt t="49782" x="5995988" y="2273300"/>
          <p14:tracePt t="49782" x="5980113" y="2281238"/>
          <p14:tracePt t="49784" x="5980113" y="2305050"/>
          <p14:tracePt t="49784" x="5972175" y="2312988"/>
          <p14:tracePt t="49785" x="5964238" y="2328863"/>
          <p14:tracePt t="49786" x="5964238" y="2344738"/>
          <p14:tracePt t="49787" x="5956300" y="2368550"/>
          <p14:tracePt t="49789" x="5948363" y="2376488"/>
          <p14:tracePt t="49789" x="5948363" y="2392363"/>
          <p14:tracePt t="49791" x="5940425" y="2400300"/>
          <p14:tracePt t="49791" x="5940425" y="2416175"/>
          <p14:tracePt t="49792" x="5932488" y="2439988"/>
          <p14:tracePt t="49794" x="5932488" y="2447925"/>
          <p14:tracePt t="49795" x="5924550" y="2463800"/>
          <p14:tracePt t="49796" x="5916613" y="2471738"/>
          <p14:tracePt t="49797" x="5916613" y="2487613"/>
          <p14:tracePt t="49797" x="5900738" y="2503488"/>
          <p14:tracePt t="49799" x="5900738" y="2527300"/>
          <p14:tracePt t="49799" x="5892800" y="2543175"/>
          <p14:tracePt t="49801" x="5892800" y="2566988"/>
          <p14:tracePt t="49801" x="5884863" y="2584450"/>
          <p14:tracePt t="49802" x="5884863" y="2592388"/>
          <p14:tracePt t="49803" x="5884863" y="2608263"/>
          <p14:tracePt t="49804" x="5876925" y="2632075"/>
          <p14:tracePt t="49805" x="5876925" y="2647950"/>
          <p14:tracePt t="49806" x="5876925" y="2663825"/>
          <p14:tracePt t="49807" x="5868988" y="2687638"/>
          <p14:tracePt t="49808" x="5868988" y="2703513"/>
          <p14:tracePt t="49810" x="5868988" y="2719388"/>
          <p14:tracePt t="49811" x="5853113" y="2743200"/>
          <p14:tracePt t="49812" x="5853113" y="2759075"/>
          <p14:tracePt t="49812" x="5853113" y="2774950"/>
          <p14:tracePt t="49813" x="5845175" y="2798763"/>
          <p14:tracePt t="49815" x="5845175" y="2814638"/>
          <p14:tracePt t="49815" x="5845175" y="2846388"/>
          <p14:tracePt t="49817" x="5845175" y="2862263"/>
          <p14:tracePt t="49817" x="5837238" y="2886075"/>
          <p14:tracePt t="49818" x="5837238" y="2901950"/>
          <p14:tracePt t="49820" x="5837238" y="2919413"/>
          <p14:tracePt t="49820" x="5837238" y="2943225"/>
          <p14:tracePt t="49822" x="5837238" y="2959100"/>
          <p14:tracePt t="49822" x="5829300" y="2974975"/>
          <p14:tracePt t="49824" x="5829300" y="2998788"/>
          <p14:tracePt t="49824" x="5829300" y="3014663"/>
          <p14:tracePt t="49826" x="5829300" y="3030538"/>
          <p14:tracePt t="49827" x="5829300" y="3054350"/>
          <p14:tracePt t="49828" x="5829300" y="3070225"/>
          <p14:tracePt t="49829" x="5829300" y="3086100"/>
          <p14:tracePt t="49829" x="5829300" y="3109913"/>
          <p14:tracePt t="49831" x="5829300" y="3125788"/>
          <p14:tracePt t="49832" x="5829300" y="3141663"/>
          <p14:tracePt t="49832" x="5829300" y="3157538"/>
          <p14:tracePt t="49834" x="5829300" y="3181350"/>
          <p14:tracePt t="49834" x="5829300" y="3197225"/>
          <p14:tracePt t="49835" x="5829300" y="3213100"/>
          <p14:tracePt t="49837" x="5829300" y="3236913"/>
          <p14:tracePt t="49837" x="5829300" y="3252788"/>
          <p14:tracePt t="49838" x="5829300" y="3262313"/>
          <p14:tracePt t="49839" x="5829300" y="3278188"/>
          <p14:tracePt t="49841" x="5829300" y="3302000"/>
          <p14:tracePt t="49841" x="5829300" y="3309938"/>
          <p14:tracePt t="49842" x="5829300" y="3325813"/>
          <p14:tracePt t="49844" x="5829300" y="3341688"/>
          <p14:tracePt t="49845" x="5829300" y="3349625"/>
          <p14:tracePt t="49845" x="5829300" y="3365500"/>
          <p14:tracePt t="49847" x="5837238" y="3373438"/>
          <p14:tracePt t="49848" x="5837238" y="3397250"/>
          <p14:tracePt t="49848" x="5837238" y="3405188"/>
          <p14:tracePt t="49850" x="5845175" y="3421063"/>
          <p14:tracePt t="49851" x="5845175" y="3429000"/>
          <p14:tracePt t="49851" x="5853113" y="3436938"/>
          <p14:tracePt t="49853" x="5853113" y="3452813"/>
          <p14:tracePt t="49853" x="5861050" y="3460750"/>
          <p14:tracePt t="49855" x="5861050" y="3468688"/>
          <p14:tracePt t="49855" x="5868988" y="3476625"/>
          <p14:tracePt t="49856" x="5876925" y="3484563"/>
          <p14:tracePt t="49857" x="5876925" y="3492500"/>
          <p14:tracePt t="49858" x="5884863" y="3508375"/>
          <p14:tracePt t="49860" x="5884863" y="3516313"/>
          <p14:tracePt t="49862" x="5900738" y="3540125"/>
          <p14:tracePt t="49862" x="5908675" y="3548063"/>
          <p14:tracePt t="49864" x="5908675" y="3556000"/>
          <p14:tracePt t="49864" x="5916613" y="3563938"/>
          <p14:tracePt t="49866" x="5924550" y="3571875"/>
          <p14:tracePt t="49867" x="5932488" y="3579813"/>
          <p14:tracePt t="49868" x="5940425" y="3587750"/>
          <p14:tracePt t="49868" x="5948363" y="3595688"/>
          <p14:tracePt t="49870" x="5956300" y="3605213"/>
          <p14:tracePt t="49870" x="5964238" y="3613150"/>
          <p14:tracePt t="49871" x="5972175" y="3621088"/>
          <p14:tracePt t="49873" x="5988050" y="3629025"/>
          <p14:tracePt t="49873" x="5995988" y="3636963"/>
          <p14:tracePt t="49875" x="6003925" y="3644900"/>
          <p14:tracePt t="49876" x="6011863" y="3652838"/>
          <p14:tracePt t="49877" x="6027738" y="3660775"/>
          <p14:tracePt t="49878" x="6035675" y="3668713"/>
          <p14:tracePt t="49879" x="6043613" y="3676650"/>
          <p14:tracePt t="49880" x="6051550" y="3684588"/>
          <p14:tracePt t="49880" x="6059488" y="3692525"/>
          <p14:tracePt t="49882" x="6075363" y="3700463"/>
          <p14:tracePt t="49895" x="6235700" y="3811588"/>
          <p14:tracePt t="49896" x="6251575" y="3819525"/>
          <p14:tracePt t="49898" x="6275388" y="3843338"/>
          <p14:tracePt t="49899" x="6299200" y="3851275"/>
          <p14:tracePt t="49900" x="6307138" y="3851275"/>
          <p14:tracePt t="49900" x="6323013" y="3859213"/>
          <p14:tracePt t="49901" x="6330950" y="3867150"/>
          <p14:tracePt t="49903" x="6346825" y="3875088"/>
          <p14:tracePt t="49903" x="6354763" y="3875088"/>
          <p14:tracePt t="49904" x="6378575" y="3883025"/>
          <p14:tracePt t="49906" x="6386513" y="3890963"/>
          <p14:tracePt t="49906" x="6402388" y="3890963"/>
          <p14:tracePt t="49907" x="6410325" y="3898900"/>
          <p14:tracePt t="49908" x="6426200" y="3906838"/>
          <p14:tracePt t="49909" x="6434138" y="3906838"/>
          <p14:tracePt t="49911" x="6442075" y="3914775"/>
          <p14:tracePt t="49913" x="6467475" y="3922713"/>
          <p14:tracePt t="49914" x="6475413" y="3930650"/>
          <p14:tracePt t="49915" x="6483350" y="3930650"/>
          <p14:tracePt t="49916" x="6491288" y="3938588"/>
          <p14:tracePt t="49917" x="6507163" y="3938588"/>
          <p14:tracePt t="49917" x="6523038" y="3948113"/>
          <p14:tracePt t="49918" x="6530975" y="3948113"/>
          <p14:tracePt t="49919" x="6538913" y="3956050"/>
          <p14:tracePt t="49920" x="6546850" y="3956050"/>
          <p14:tracePt t="49921" x="6554788" y="3963988"/>
          <p14:tracePt t="49922" x="6570663" y="3963988"/>
          <p14:tracePt t="49923" x="6578600" y="3963988"/>
          <p14:tracePt t="49924" x="6586538" y="3971925"/>
          <p14:tracePt t="49926" x="6594475" y="3971925"/>
          <p14:tracePt t="49927" x="6602413" y="3979863"/>
          <p14:tracePt t="49928" x="6610350" y="3979863"/>
          <p14:tracePt t="49929" x="6618288" y="3995738"/>
          <p14:tracePt t="49930" x="6626225" y="3995738"/>
          <p14:tracePt t="49931" x="6634163" y="3995738"/>
          <p14:tracePt t="49932" x="6650038" y="4003675"/>
          <p14:tracePt t="49932" x="6657975" y="4003675"/>
          <p14:tracePt t="49934" x="6665913" y="4003675"/>
          <p14:tracePt t="49934" x="6673850" y="4011613"/>
          <p14:tracePt t="49936" x="6681788" y="4011613"/>
          <p14:tracePt t="49936" x="6689725" y="4019550"/>
          <p14:tracePt t="49938" x="6697663" y="4019550"/>
          <p14:tracePt t="49938" x="6705600" y="4019550"/>
          <p14:tracePt t="49939" x="6713538" y="4027488"/>
          <p14:tracePt t="49940" x="6721475" y="4027488"/>
          <p14:tracePt t="49941" x="6729413" y="4027488"/>
          <p14:tracePt t="49942" x="6753225" y="4035425"/>
          <p14:tracePt t="49945" x="6769100" y="4035425"/>
          <p14:tracePt t="49945" x="6777038" y="4043363"/>
          <p14:tracePt t="49946" x="6794500" y="4043363"/>
          <p14:tracePt t="49947" x="6802438" y="4043363"/>
          <p14:tracePt t="49949" x="6810375" y="4051300"/>
          <p14:tracePt t="49949" x="6818313" y="4051300"/>
          <p14:tracePt t="49951" x="6826250" y="4051300"/>
          <p14:tracePt t="49951" x="6834188" y="4059238"/>
          <p14:tracePt t="49953" x="6850063" y="4059238"/>
          <p14:tracePt t="49953" x="6858000" y="4059238"/>
          <p14:tracePt t="49954" x="6873875" y="4059238"/>
          <p14:tracePt t="49955" x="6881813" y="4067175"/>
          <p14:tracePt t="49956" x="6905625" y="4067175"/>
          <p14:tracePt t="49958" x="6913563" y="4067175"/>
          <p14:tracePt t="49958" x="6929438" y="4067175"/>
          <p14:tracePt t="49960" x="6937375" y="4067175"/>
          <p14:tracePt t="49961" x="6953250" y="4075113"/>
          <p14:tracePt t="49962" x="6961188" y="4075113"/>
          <p14:tracePt t="49962" x="6977063" y="4075113"/>
          <p14:tracePt t="49964" x="6985000" y="4075113"/>
          <p14:tracePt t="49964" x="7008813" y="4083050"/>
          <p14:tracePt t="49965" x="7024688" y="4083050"/>
          <p14:tracePt t="49967" x="7032625" y="4083050"/>
          <p14:tracePt t="49967" x="7048500" y="4083050"/>
          <p14:tracePt t="49968" x="7064375" y="4083050"/>
          <p14:tracePt t="49970" x="7088188" y="4090988"/>
          <p14:tracePt t="49970" x="7104063" y="4090988"/>
          <p14:tracePt t="49972" x="7119938" y="4090988"/>
          <p14:tracePt t="49972" x="7145338" y="4090988"/>
          <p14:tracePt t="49974" x="7161213" y="4090988"/>
          <p14:tracePt t="49974" x="7177088" y="4090988"/>
          <p14:tracePt t="49976" x="7200900" y="4090988"/>
          <p14:tracePt t="49977" x="7216775" y="4090988"/>
          <p14:tracePt t="49978" x="7232650" y="4090988"/>
          <p14:tracePt t="49979" x="7264400" y="4090988"/>
          <p14:tracePt t="49979" x="7280275" y="4090988"/>
          <p14:tracePt t="49981" x="7304088" y="4090988"/>
          <p14:tracePt t="49981" x="7335838" y="4090988"/>
          <p14:tracePt t="49982" x="7351713" y="4090988"/>
          <p14:tracePt t="49984" x="7383463" y="4090988"/>
          <p14:tracePt t="49984" x="7399338" y="4090988"/>
          <p14:tracePt t="49986" x="7431088" y="4090988"/>
          <p14:tracePt t="49986" x="7446963" y="4090988"/>
          <p14:tracePt t="49987" x="7478713" y="4090988"/>
          <p14:tracePt t="49988" x="7512050" y="4090988"/>
          <p14:tracePt t="49989" x="7543800" y="4090988"/>
          <p14:tracePt t="49991" x="7575550" y="4090988"/>
          <p14:tracePt t="49991" x="7607300" y="4090988"/>
          <p14:tracePt t="49992" x="7631113" y="4090988"/>
          <p14:tracePt t="49994" x="7662863" y="4090988"/>
          <p14:tracePt t="49995" x="7694613" y="4083050"/>
          <p14:tracePt t="49995" x="7726363" y="4083050"/>
          <p14:tracePt t="49997" x="7758113" y="4083050"/>
          <p14:tracePt t="49997" x="7789863" y="4083050"/>
          <p14:tracePt t="49998" x="7829550" y="4067175"/>
          <p14:tracePt t="49999" x="7862888" y="4067175"/>
          <p14:tracePt t="50000" x="7894638" y="4067175"/>
          <p14:tracePt t="50001" x="7934325" y="4067175"/>
          <p14:tracePt t="50002" x="7981950" y="4059238"/>
          <p14:tracePt t="50003" x="8021638" y="4059238"/>
          <p14:tracePt t="50005" x="8053388" y="4059238"/>
          <p14:tracePt t="50006" x="8101013" y="4051300"/>
          <p14:tracePt t="50006" x="8124825" y="4051300"/>
          <p14:tracePt t="50008" x="8172450" y="4051300"/>
          <p14:tracePt t="50008" x="8213725" y="4051300"/>
          <p14:tracePt t="50010" x="8245475" y="4035425"/>
          <p14:tracePt t="50011" x="8293100" y="4035425"/>
          <p14:tracePt t="50012" x="8332788" y="4035425"/>
          <p14:tracePt t="50012" x="8364538" y="4035425"/>
          <p14:tracePt t="50014" x="8404225" y="4027488"/>
          <p14:tracePt t="50014" x="8467725" y="4027488"/>
          <p14:tracePt t="50015" x="8499475" y="4027488"/>
          <p14:tracePt t="50017" x="8540750" y="4019550"/>
          <p14:tracePt t="50017" x="8580438" y="4019550"/>
          <p14:tracePt t="50018" x="8612188" y="4019550"/>
          <p14:tracePt t="50019" x="8659813" y="4019550"/>
          <p14:tracePt t="50021" x="8691563" y="4003675"/>
          <p14:tracePt t="50021" x="8731250" y="4003675"/>
          <p14:tracePt t="50022" x="8763000" y="4003675"/>
          <p14:tracePt t="50024" x="8802688" y="3995738"/>
          <p14:tracePt t="50024" x="8834438" y="3995738"/>
          <p14:tracePt t="50026" x="8883650" y="3995738"/>
          <p14:tracePt t="50027" x="8923338" y="3979863"/>
          <p14:tracePt t="50028" x="8955088" y="3979863"/>
          <p14:tracePt t="50029" x="8986838" y="3979863"/>
          <p14:tracePt t="50029" x="9018588" y="3971925"/>
          <p14:tracePt t="50031" x="9050338" y="3971925"/>
          <p14:tracePt t="50032" x="9082088" y="3963988"/>
          <p14:tracePt t="50032" x="9105900" y="3963988"/>
          <p14:tracePt t="50033" x="9137650" y="3963988"/>
          <p14:tracePt t="50034" x="9169400" y="3956050"/>
          <p14:tracePt t="50035" x="9201150" y="3956050"/>
          <p14:tracePt t="50037" x="9234488" y="3938588"/>
          <p14:tracePt t="50037" x="9250363" y="3938588"/>
          <p14:tracePt t="50039" x="9282113" y="3930650"/>
          <p14:tracePt t="50039" x="9313863" y="3930650"/>
          <p14:tracePt t="50041" x="9337675" y="3922713"/>
          <p14:tracePt t="50041" x="9353550" y="3922713"/>
          <p14:tracePt t="50042" x="9385300" y="3922713"/>
          <p14:tracePt t="50044" x="9401175" y="3906838"/>
          <p14:tracePt t="50045" x="9417050" y="3906838"/>
          <p14:tracePt t="50046" x="9440863" y="3898900"/>
          <p14:tracePt t="50046" x="9456738" y="3898900"/>
          <p14:tracePt t="50047" x="9464675" y="3890963"/>
          <p14:tracePt t="50049" x="9480550" y="3890963"/>
          <p14:tracePt t="50049" x="9504363" y="3890963"/>
          <p14:tracePt t="50051" x="9520238" y="3883025"/>
          <p14:tracePt t="50051" x="9528175" y="3883025"/>
          <p14:tracePt t="50052" x="9544050" y="3875088"/>
          <p14:tracePt t="50054" x="9551988" y="3875088"/>
          <p14:tracePt t="50054" x="9567863" y="3875088"/>
          <p14:tracePt t="50056" x="9575800" y="3867150"/>
          <p14:tracePt t="50056" x="9593263" y="3867150"/>
          <p14:tracePt t="50058" x="9593263" y="3859213"/>
          <p14:tracePt t="50058" x="9601200" y="3859213"/>
          <p14:tracePt t="50060" x="9609138" y="3859213"/>
          <p14:tracePt t="50061" x="9609138" y="3851275"/>
          <p14:tracePt t="50063" x="9617075" y="3851275"/>
          <p14:tracePt t="50064" x="9625013" y="3843338"/>
          <p14:tracePt t="50065" x="9632950" y="3843338"/>
          <p14:tracePt t="50067" x="9632950" y="3835400"/>
          <p14:tracePt t="50067" x="9640888" y="3835400"/>
          <p14:tracePt t="50070" x="9640888" y="3827463"/>
          <p14:tracePt t="50072" x="9648825" y="3827463"/>
          <p14:tracePt t="50074" x="9648825" y="3819525"/>
          <p14:tracePt t="50078" x="9648825" y="3811588"/>
          <p14:tracePt t="50080" x="9656763" y="3803650"/>
          <p14:tracePt t="50082" x="9656763" y="3795713"/>
          <p14:tracePt t="50084" x="9656763" y="3787775"/>
          <p14:tracePt t="50086" x="9656763" y="3779838"/>
          <p14:tracePt t="50088" x="9656763" y="3771900"/>
          <p14:tracePt t="50089" x="9656763" y="3756025"/>
          <p14:tracePt t="50090" x="9656763" y="3748088"/>
          <p14:tracePt t="50090" x="9656763" y="3740150"/>
          <p14:tracePt t="50092" x="9648825" y="3732213"/>
          <p14:tracePt t="50095" x="9640888" y="3716338"/>
          <p14:tracePt t="50096" x="9640888" y="3708400"/>
          <p14:tracePt t="50097" x="9632950" y="3708400"/>
          <p14:tracePt t="50097" x="9632950" y="3700463"/>
          <p14:tracePt t="50099" x="9625013" y="3692525"/>
          <p14:tracePt t="50099" x="9625013" y="3684588"/>
          <p14:tracePt t="50101" x="9617075" y="3676650"/>
          <p14:tracePt t="50101" x="9617075" y="3668713"/>
          <p14:tracePt t="50102" x="9609138" y="3668713"/>
          <p14:tracePt t="50103" x="9609138" y="3660775"/>
          <p14:tracePt t="50104" x="9601200" y="3652838"/>
          <p14:tracePt t="50106" x="9601200" y="3644900"/>
          <p14:tracePt t="50106" x="9593263" y="3636963"/>
          <p14:tracePt t="50109" x="9585325" y="3629025"/>
          <p14:tracePt t="50110" x="9585325" y="3621088"/>
          <p14:tracePt t="50111" x="9575800" y="3613150"/>
          <p14:tracePt t="50112" x="9575800" y="3605213"/>
          <p14:tracePt t="50112" x="9567863" y="3595688"/>
          <p14:tracePt t="50115" x="9567863" y="3587750"/>
          <p14:tracePt t="50115" x="9559925" y="3579813"/>
          <p14:tracePt t="50117" x="9559925" y="3571875"/>
          <p14:tracePt t="50117" x="9551988" y="3563938"/>
          <p14:tracePt t="50120" x="9551988" y="3556000"/>
          <p14:tracePt t="50120" x="9544050" y="3548063"/>
          <p14:tracePt t="50122" x="9544050" y="3540125"/>
          <p14:tracePt t="50123" x="9544050" y="3532188"/>
          <p14:tracePt t="50123" x="9536113" y="3524250"/>
          <p14:tracePt t="50126" x="9536113" y="3516313"/>
          <p14:tracePt t="50127" x="9520238" y="3508375"/>
          <p14:tracePt t="50128" x="9520238" y="3500438"/>
          <p14:tracePt t="50129" x="9520238" y="3492500"/>
          <p14:tracePt t="50131" x="9512300" y="3484563"/>
          <p14:tracePt t="50132" x="9512300" y="3476625"/>
          <p14:tracePt t="50132" x="9512300" y="3468688"/>
          <p14:tracePt t="50135" x="9504363" y="3460750"/>
          <p14:tracePt t="50135" x="9504363" y="3452813"/>
          <p14:tracePt t="50137" x="9504363" y="3444875"/>
          <p14:tracePt t="50139" x="9496425" y="3436938"/>
          <p14:tracePt t="50139" x="9496425" y="3429000"/>
          <p14:tracePt t="50141" x="9496425" y="3413125"/>
          <p14:tracePt t="50143" x="9488488" y="3405188"/>
          <p14:tracePt t="50144" x="9488488" y="3397250"/>
          <p14:tracePt t="50146" x="9488488" y="3389313"/>
          <p14:tracePt t="50147" x="9480550" y="3381375"/>
          <p14:tracePt t="50147" x="9480550" y="3373438"/>
          <p14:tracePt t="50149" x="9480550" y="3365500"/>
          <p14:tracePt t="50150" x="9472613" y="3357563"/>
          <p14:tracePt t="50152" x="9472613" y="3349625"/>
          <p14:tracePt t="50154" x="9472613" y="3341688"/>
          <p14:tracePt t="50154" x="9464675" y="3341688"/>
          <p14:tracePt t="50156" x="9464675" y="3333750"/>
          <p14:tracePt t="50156" x="9464675" y="3325813"/>
          <p14:tracePt t="50159" x="9456738" y="3317875"/>
          <p14:tracePt t="50161" x="9456738" y="3309938"/>
          <p14:tracePt t="50162" x="9448800" y="3302000"/>
          <p14:tracePt t="50164" x="9448800" y="3294063"/>
          <p14:tracePt t="50166" x="9440863" y="3286125"/>
          <p14:tracePt t="50168" x="9440863" y="3278188"/>
          <p14:tracePt t="50170" x="9432925" y="3278188"/>
          <p14:tracePt t="50170" x="9432925" y="3270250"/>
          <p14:tracePt t="50173" x="9432925" y="3262313"/>
          <p14:tracePt t="50173" x="9424988" y="3262313"/>
          <p14:tracePt t="50176" x="9424988" y="3252788"/>
          <p14:tracePt t="50179" x="9417050" y="3252788"/>
          <p14:tracePt t="50181" x="9417050" y="3244850"/>
          <p14:tracePt t="50184" x="9409113" y="3244850"/>
          <p14:tracePt t="50184" x="9409113" y="3236913"/>
          <p14:tracePt t="50189" x="9401175" y="3228975"/>
          <p14:tracePt t="50193" x="9401175" y="3221038"/>
          <p14:tracePt t="50194" x="9393238" y="3221038"/>
          <p14:tracePt t="50197" x="9385300" y="3213100"/>
          <p14:tracePt t="50201" x="9377363" y="3205163"/>
          <p14:tracePt t="50204" x="9369425" y="3205163"/>
          <p14:tracePt t="50205" x="9369425" y="3197225"/>
          <p14:tracePt t="50207" x="9361488" y="3197225"/>
          <p14:tracePt t="50210" x="9353550" y="3189288"/>
          <p14:tracePt t="50213" x="9345613" y="3189288"/>
          <p14:tracePt t="50214" x="9345613" y="3181350"/>
          <p14:tracePt t="50216" x="9337675" y="3181350"/>
          <p14:tracePt t="50219" x="9329738" y="3173413"/>
          <p14:tracePt t="50221" x="9321800" y="3173413"/>
          <p14:tracePt t="50224" x="9313863" y="3165475"/>
          <p14:tracePt t="50226" x="9305925" y="3165475"/>
          <p14:tracePt t="50229" x="9297988" y="3157538"/>
          <p14:tracePt t="50231" x="9290050" y="3157538"/>
          <p14:tracePt t="50233" x="9282113" y="3157538"/>
          <p14:tracePt t="50234" x="9282113" y="3149600"/>
          <p14:tracePt t="50236" x="9274175" y="3149600"/>
          <p14:tracePt t="50238" x="9266238" y="3149600"/>
          <p14:tracePt t="50239" x="9266238" y="3141663"/>
          <p14:tracePt t="50240" x="9258300" y="3141663"/>
          <p14:tracePt t="50242" x="9250363" y="3141663"/>
          <p14:tracePt t="50245" x="9242425" y="3133725"/>
          <p14:tracePt t="50247" x="9234488" y="3133725"/>
          <p14:tracePt t="50249" x="9224963" y="3133725"/>
          <p14:tracePt t="50251" x="9224963" y="3125788"/>
          <p14:tracePt t="50252" x="9217025" y="3125788"/>
          <p14:tracePt t="50254" x="9209088" y="3125788"/>
          <p14:tracePt t="50257" x="9201150" y="3125788"/>
          <p14:tracePt t="50259" x="9201150" y="3117850"/>
          <p14:tracePt t="50260" x="9193213" y="3117850"/>
          <p14:tracePt t="50263" x="9177338" y="3117850"/>
          <p14:tracePt t="50267" x="9169400" y="3117850"/>
          <p14:tracePt t="50271" x="9161463" y="3117850"/>
          <p14:tracePt t="50278" x="9153525" y="3117850"/>
          <p14:tracePt t="50294" x="9145588" y="3117850"/>
          <p14:tracePt t="50311" x="9145588" y="3109913"/>
          <p14:tracePt t="50325" x="9137650" y="3109913"/>
          <p14:tracePt t="50556" x="9177338" y="3221038"/>
          <p14:tracePt t="50567" x="9258300" y="3436938"/>
          <p14:tracePt t="50579" x="9440863" y="3787775"/>
          <p14:tracePt t="50589" x="9609138" y="4106863"/>
          <p14:tracePt t="50597" x="9752013" y="4370388"/>
          <p14:tracePt t="50602" x="9815513" y="4473575"/>
          <p14:tracePt t="50606" x="9855200" y="4568825"/>
          <p14:tracePt t="50610" x="9894888" y="4649788"/>
          <p14:tracePt t="50614" x="9936163" y="4737100"/>
          <p14:tracePt t="50617" x="9959975" y="4784725"/>
          <p14:tracePt t="50620" x="9991725" y="4840288"/>
          <p14:tracePt t="50624" x="10023475" y="4903788"/>
          <p14:tracePt t="50625" x="10039350" y="4959350"/>
          <p14:tracePt t="50627" x="10047288" y="4967288"/>
          <p14:tracePt t="50628" x="10055225" y="4984750"/>
          <p14:tracePt t="50629" x="10063163" y="5000625"/>
          <p14:tracePt t="50630" x="10063163" y="5008563"/>
          <p14:tracePt t="50631" x="10071100" y="5032375"/>
          <p14:tracePt t="50632" x="10079038" y="5048250"/>
          <p14:tracePt t="50633" x="10079038" y="5056188"/>
          <p14:tracePt t="50634" x="10094913" y="5072063"/>
          <p14:tracePt t="50634" x="10094913" y="5080000"/>
          <p14:tracePt t="50636" x="10102850" y="5103813"/>
          <p14:tracePt t="50638" x="10110788" y="5127625"/>
          <p14:tracePt t="50639" x="10118725" y="5135563"/>
          <p14:tracePt t="50640" x="10118725" y="5143500"/>
          <p14:tracePt t="50642" x="10126663" y="5167313"/>
          <p14:tracePt t="50644" x="10134600" y="5175250"/>
          <p14:tracePt t="50645" x="10134600" y="5191125"/>
          <p14:tracePt t="50646" x="10142538" y="5214938"/>
          <p14:tracePt t="50647" x="10142538" y="5222875"/>
          <p14:tracePt t="50648" x="10150475" y="5230813"/>
          <p14:tracePt t="50650" x="10150475" y="5238750"/>
          <p14:tracePt t="50651" x="10150475" y="5246688"/>
          <p14:tracePt t="50653" x="10150475" y="5254625"/>
          <p14:tracePt t="50654" x="10150475" y="5262563"/>
          <p14:tracePt t="50654" x="10158413" y="5262563"/>
          <p14:tracePt t="50655" x="10158413" y="5270500"/>
          <p14:tracePt t="50656" x="10158413" y="5278438"/>
          <p14:tracePt t="50659" x="10158413" y="5286375"/>
          <p14:tracePt t="50661" x="10166350" y="5294313"/>
          <p14:tracePt t="50667" x="10166350" y="5302250"/>
          <p14:tracePt t="50670" x="10166350" y="5310188"/>
          <p14:tracePt t="50681" x="10166350" y="5319713"/>
          <p14:tracePt t="50697" x="10166350" y="5327650"/>
          <p14:tracePt t="50729" x="10166350" y="5335588"/>
          <p14:tracePt t="50770" x="10166350" y="5327650"/>
          <p14:tracePt t="50773" x="10158413" y="5327650"/>
          <p14:tracePt t="50774" x="10158413" y="5319713"/>
          <p14:tracePt t="50774" x="10150475" y="5319713"/>
          <p14:tracePt t="50777" x="10150475" y="5310188"/>
          <p14:tracePt t="50778" x="10142538" y="5310188"/>
          <p14:tracePt t="50780" x="10134600" y="5302250"/>
          <p14:tracePt t="50782" x="10126663" y="5302250"/>
          <p14:tracePt t="50783" x="10126663" y="5294313"/>
          <p14:tracePt t="50784" x="10118725" y="5294313"/>
          <p14:tracePt t="50786" x="10110788" y="5286375"/>
          <p14:tracePt t="50788" x="10102850" y="5286375"/>
          <p14:tracePt t="50788" x="10102850" y="5278438"/>
          <p14:tracePt t="50790" x="10094913" y="5278438"/>
          <p14:tracePt t="50792" x="10086975" y="5270500"/>
          <p14:tracePt t="50792" x="10079038" y="5270500"/>
          <p14:tracePt t="50794" x="10079038" y="5262563"/>
          <p14:tracePt t="50795" x="10071100" y="5262563"/>
          <p14:tracePt t="50796" x="10063163" y="5262563"/>
          <p14:tracePt t="50798" x="10055225" y="5254625"/>
          <p14:tracePt t="50799" x="10047288" y="5254625"/>
          <p14:tracePt t="50801" x="10039350" y="5254625"/>
          <p14:tracePt t="50802" x="10031413" y="5246688"/>
          <p14:tracePt t="50804" x="10023475" y="5246688"/>
          <p14:tracePt t="50806" x="10015538" y="5246688"/>
          <p14:tracePt t="50807" x="10007600" y="5238750"/>
          <p14:tracePt t="50808" x="9999663" y="5238750"/>
          <p14:tracePt t="50810" x="9991725" y="5238750"/>
          <p14:tracePt t="50811" x="9975850" y="5238750"/>
          <p14:tracePt t="50813" x="9967913" y="5238750"/>
          <p14:tracePt t="50813" x="9959975" y="5238750"/>
          <p14:tracePt t="50815" x="9952038" y="5230813"/>
          <p14:tracePt t="50817" x="9944100" y="5230813"/>
          <p14:tracePt t="50817" x="9926638" y="5230813"/>
          <p14:tracePt t="50818" x="9918700" y="5230813"/>
          <p14:tracePt t="50820" x="9902825" y="5230813"/>
          <p14:tracePt t="50821" x="9894888" y="5230813"/>
          <p14:tracePt t="50822" x="9886950" y="5230813"/>
          <p14:tracePt t="50822" x="9879013" y="5230813"/>
          <p14:tracePt t="50824" x="9863138" y="5230813"/>
          <p14:tracePt t="50825" x="9855200" y="5230813"/>
          <p14:tracePt t="50826" x="9847263" y="5230813"/>
          <p14:tracePt t="50827" x="9839325" y="5238750"/>
          <p14:tracePt t="50828" x="9823450" y="5238750"/>
          <p14:tracePt t="50829" x="9807575" y="5238750"/>
          <p14:tracePt t="50829" x="9791700" y="5238750"/>
          <p14:tracePt t="50831" x="9783763" y="5246688"/>
          <p14:tracePt t="50831" x="9775825" y="5246688"/>
          <p14:tracePt t="50833" x="9752013" y="5254625"/>
          <p14:tracePt t="50834" x="9728200" y="5254625"/>
          <p14:tracePt t="50834" x="9712325" y="5262563"/>
          <p14:tracePt t="50836" x="9696450" y="5262563"/>
          <p14:tracePt t="50837" x="9672638" y="5270500"/>
          <p14:tracePt t="50838" x="9656763" y="5270500"/>
          <p14:tracePt t="50838" x="9632950" y="5278438"/>
          <p14:tracePt t="50840" x="9617075" y="5278438"/>
          <p14:tracePt t="50841" x="9601200" y="5294313"/>
          <p14:tracePt t="50841" x="9567863" y="5294313"/>
          <p14:tracePt t="50843" x="9544050" y="5302250"/>
          <p14:tracePt t="50844" x="9528175" y="5302250"/>
          <p14:tracePt t="50845" x="9512300" y="5310188"/>
          <p14:tracePt t="50846" x="9480550" y="5319713"/>
          <p14:tracePt t="50846" x="9456738" y="5319713"/>
          <p14:tracePt t="50848" x="9440863" y="5335588"/>
          <p14:tracePt t="50849" x="9409113" y="5335588"/>
          <p14:tracePt t="50850" x="9393238" y="5343525"/>
          <p14:tracePt t="50850" x="9361488" y="5351463"/>
          <p14:tracePt t="50852" x="9337675" y="5351463"/>
          <p14:tracePt t="50853" x="9305925" y="5367338"/>
          <p14:tracePt t="50854" x="9274175" y="5375275"/>
          <p14:tracePt t="50854" x="9250363" y="5375275"/>
          <p14:tracePt t="50856" x="9217025" y="5383213"/>
          <p14:tracePt t="50856" x="9185275" y="5399088"/>
          <p14:tracePt t="50858" x="9161463" y="5399088"/>
          <p14:tracePt t="50859" x="9129713" y="5407025"/>
          <p14:tracePt t="50860" x="9105900" y="5407025"/>
          <p14:tracePt t="50861" x="9074150" y="5414963"/>
          <p14:tracePt t="50862" x="9042400" y="5422900"/>
          <p14:tracePt t="50863" x="9010650" y="5422900"/>
          <p14:tracePt t="50863" x="8978900" y="5438775"/>
          <p14:tracePt t="50865" x="8947150" y="5438775"/>
          <p14:tracePt t="50865" x="8915400" y="5446713"/>
          <p14:tracePt t="50867" x="8874125" y="5454650"/>
          <p14:tracePt t="50868" x="8842375" y="5454650"/>
          <p14:tracePt t="50869" x="8810625" y="5470525"/>
          <p14:tracePt t="50870" x="8778875" y="5470525"/>
          <p14:tracePt t="50871" x="8747125" y="5478463"/>
          <p14:tracePt t="50872" x="8715375" y="5478463"/>
          <p14:tracePt t="50873" x="8683625" y="5486400"/>
          <p14:tracePt t="50874" x="8643938" y="5486400"/>
          <p14:tracePt t="50875" x="8612188" y="5502275"/>
          <p14:tracePt t="50875" x="8580438" y="5502275"/>
          <p14:tracePt t="50877" x="8548688" y="5502275"/>
          <p14:tracePt t="50878" x="8507413" y="5510213"/>
          <p14:tracePt t="50879" x="8459788" y="5510213"/>
          <p14:tracePt t="50880" x="8428038" y="5510213"/>
          <p14:tracePt t="50880" x="8396288" y="5518150"/>
          <p14:tracePt t="50882" x="8372475" y="5518150"/>
          <p14:tracePt t="50882" x="8324850" y="5518150"/>
          <p14:tracePt t="50884" x="8293100" y="5518150"/>
          <p14:tracePt t="50896" x="7862888" y="5534025"/>
          <p14:tracePt t="50897" x="7821613" y="5534025"/>
          <p14:tracePt t="50898" x="7789863" y="5534025"/>
          <p14:tracePt t="50898" x="7750175" y="5534025"/>
          <p14:tracePt t="50900" x="7718425" y="5534025"/>
          <p14:tracePt t="50901" x="7670800" y="5534025"/>
          <p14:tracePt t="50902" x="7631113" y="5534025"/>
          <p14:tracePt t="50902" x="7591425" y="5534025"/>
          <p14:tracePt t="50904" x="7559675" y="5518150"/>
          <p14:tracePt t="50904" x="7512050" y="5518150"/>
          <p14:tracePt t="50906" x="7470775" y="5518150"/>
          <p14:tracePt t="50907" x="7439025" y="5510213"/>
          <p14:tracePt t="50907" x="7399338" y="5510213"/>
          <p14:tracePt t="50909" x="7367588" y="5510213"/>
          <p14:tracePt t="50910" x="7319963" y="5502275"/>
          <p14:tracePt t="50911" x="7280275" y="5502275"/>
          <p14:tracePt t="50911" x="7248525" y="5486400"/>
          <p14:tracePt t="50912" x="7208838" y="5486400"/>
          <p14:tracePt t="50914" x="7161213" y="5486400"/>
          <p14:tracePt t="50914" x="7119938" y="5478463"/>
          <p14:tracePt t="50915" x="7088188" y="5478463"/>
          <p14:tracePt t="50917" x="7040563" y="5478463"/>
          <p14:tracePt t="50917" x="7008813" y="5462588"/>
          <p14:tracePt t="50919" x="6985000" y="5462588"/>
          <p14:tracePt t="50919" x="6937375" y="5462588"/>
          <p14:tracePt t="50921" x="6905625" y="5454650"/>
          <p14:tracePt t="50922" x="6873875" y="5454650"/>
          <p14:tracePt t="50923" x="6850063" y="5454650"/>
          <p14:tracePt t="50924" x="6818313" y="5446713"/>
          <p14:tracePt t="50925" x="6784975" y="5446713"/>
          <p14:tracePt t="50925" x="6737350" y="5446713"/>
          <p14:tracePt t="50927" x="6721475" y="5438775"/>
          <p14:tracePt t="50928" x="6689725" y="5438775"/>
          <p14:tracePt t="50929" x="6657975" y="5438775"/>
          <p14:tracePt t="50930" x="6642100" y="5438775"/>
          <p14:tracePt t="50931" x="6610350" y="5438775"/>
          <p14:tracePt t="50931" x="6594475" y="5438775"/>
          <p14:tracePt t="50932" x="6570663" y="5438775"/>
          <p14:tracePt t="50933" x="6546850" y="5438775"/>
          <p14:tracePt t="50934" x="6523038" y="5438775"/>
          <p14:tracePt t="50935" x="6515100" y="5438775"/>
          <p14:tracePt t="50936" x="6499225" y="5438775"/>
          <p14:tracePt t="50938" x="6483350" y="5438775"/>
          <p14:tracePt t="50938" x="6467475" y="5438775"/>
          <p14:tracePt t="50940" x="6442075" y="5438775"/>
          <p14:tracePt t="50940" x="6434138" y="5438775"/>
          <p14:tracePt t="50942" x="6426200" y="5438775"/>
          <p14:tracePt t="50943" x="6418263" y="5438775"/>
          <p14:tracePt t="50946" x="6410325" y="5438775"/>
          <p14:tracePt t="50946" x="6402388" y="5438775"/>
          <p14:tracePt t="50949" x="6394450" y="5438775"/>
          <p14:tracePt t="50952" x="6386513" y="5438775"/>
          <p14:tracePt t="50956" x="6378575" y="5438775"/>
          <p14:tracePt t="50965" x="6370638" y="5438775"/>
          <p14:tracePt t="50982" x="6362700" y="5438775"/>
          <p14:tracePt t="51012" x="6354763" y="5438775"/>
          <p14:tracePt t="51082" x="6354763" y="5446713"/>
          <p14:tracePt t="51084" x="6362700" y="5454650"/>
          <p14:tracePt t="51089" x="6378575" y="5470525"/>
          <p14:tracePt t="51093" x="6410325" y="5494338"/>
          <p14:tracePt t="51096" x="6426200" y="5510213"/>
          <p14:tracePt t="51099" x="6451600" y="5518150"/>
          <p14:tracePt t="51102" x="6475413" y="5534025"/>
          <p14:tracePt t="51104" x="6491288" y="5541963"/>
          <p14:tracePt t="51106" x="6507163" y="5549900"/>
          <p14:tracePt t="51107" x="6515100" y="5549900"/>
          <p14:tracePt t="51108" x="6523038" y="5557838"/>
          <p14:tracePt t="51109" x="6538913" y="5557838"/>
          <p14:tracePt t="51111" x="6562725" y="5565775"/>
          <p14:tracePt t="51112" x="6570663" y="5565775"/>
          <p14:tracePt t="51114" x="6586538" y="5573713"/>
          <p14:tracePt t="51115" x="6602413" y="5573713"/>
          <p14:tracePt t="51116" x="6610350" y="5581650"/>
          <p14:tracePt t="51117" x="6618288" y="5581650"/>
          <p14:tracePt t="51118" x="6634163" y="5581650"/>
          <p14:tracePt t="51119" x="6642100" y="5589588"/>
          <p14:tracePt t="51120" x="6657975" y="5589588"/>
          <p14:tracePt t="51122" x="6681788" y="5597525"/>
          <p14:tracePt t="51123" x="6697663" y="5597525"/>
          <p14:tracePt t="51124" x="6705600" y="5597525"/>
          <p14:tracePt t="51125" x="6721475" y="5597525"/>
          <p14:tracePt t="51126" x="6737350" y="5605463"/>
          <p14:tracePt t="51127" x="6745288" y="5605463"/>
          <p14:tracePt t="51129" x="6777038" y="5605463"/>
          <p14:tracePt t="51130" x="6802438" y="5621338"/>
          <p14:tracePt t="51131" x="6810375" y="5621338"/>
          <p14:tracePt t="51132" x="6842125" y="5621338"/>
          <p14:tracePt t="51133" x="6865938" y="5621338"/>
          <p14:tracePt t="51134" x="6889750" y="5621338"/>
          <p14:tracePt t="51135" x="6905625" y="5621338"/>
          <p14:tracePt t="51136" x="6937375" y="5621338"/>
          <p14:tracePt t="51137" x="6953250" y="5621338"/>
          <p14:tracePt t="51138" x="6977063" y="5629275"/>
          <p14:tracePt t="51138" x="6992938" y="5629275"/>
          <p14:tracePt t="51140" x="7008813" y="5629275"/>
          <p14:tracePt t="51141" x="7040563" y="5629275"/>
          <p14:tracePt t="51142" x="7056438" y="5629275"/>
          <p14:tracePt t="51143" x="7080250" y="5629275"/>
          <p14:tracePt t="51144" x="7096125" y="5629275"/>
          <p14:tracePt t="51145" x="7127875" y="5629275"/>
          <p14:tracePt t="51145" x="7145338" y="5629275"/>
          <p14:tracePt t="51147" x="7161213" y="5629275"/>
          <p14:tracePt t="51147" x="7192963" y="5629275"/>
          <p14:tracePt t="51149" x="7216775" y="5629275"/>
          <p14:tracePt t="51149" x="7240588" y="5629275"/>
          <p14:tracePt t="51151" x="7264400" y="5629275"/>
          <p14:tracePt t="51151" x="7280275" y="5629275"/>
          <p14:tracePt t="51153" x="7312025" y="5629275"/>
          <p14:tracePt t="51153" x="7343775" y="5629275"/>
          <p14:tracePt t="51155" x="7375525" y="5629275"/>
          <p14:tracePt t="51155" x="7391400" y="5637213"/>
          <p14:tracePt t="51157" x="7423150" y="5637213"/>
          <p14:tracePt t="51157" x="7439025" y="5637213"/>
          <p14:tracePt t="51159" x="7470775" y="5637213"/>
          <p14:tracePt t="51160" x="7504113" y="5637213"/>
          <p14:tracePt t="51161" x="7519988" y="5637213"/>
          <p14:tracePt t="51162" x="7551738" y="5637213"/>
          <p14:tracePt t="51162" x="7567613" y="5637213"/>
          <p14:tracePt t="51163" x="7599363" y="5637213"/>
          <p14:tracePt t="51164" x="7631113" y="5637213"/>
          <p14:tracePt t="51165" x="7646988" y="5637213"/>
          <p14:tracePt t="51166" x="7678738" y="5637213"/>
          <p14:tracePt t="51167" x="7694613" y="5637213"/>
          <p14:tracePt t="51168" x="7726363" y="5637213"/>
          <p14:tracePt t="51169" x="7750175" y="5637213"/>
          <p14:tracePt t="51170" x="7766050" y="5637213"/>
          <p14:tracePt t="51171" x="7797800" y="5637213"/>
          <p14:tracePt t="51172" x="7813675" y="5637213"/>
          <p14:tracePt t="51173" x="7829550" y="5637213"/>
          <p14:tracePt t="51174" x="7854950" y="5637213"/>
          <p14:tracePt t="51175" x="7886700" y="5637213"/>
          <p14:tracePt t="51177" x="7902575" y="5637213"/>
          <p14:tracePt t="51178" x="7918450" y="5637213"/>
          <p14:tracePt t="51179" x="7934325" y="5637213"/>
          <p14:tracePt t="51179" x="7958138" y="5637213"/>
          <p14:tracePt t="51180" x="7974013" y="5637213"/>
          <p14:tracePt t="51181" x="7989888" y="5637213"/>
          <p14:tracePt t="51182" x="8013700" y="5637213"/>
          <p14:tracePt t="51183" x="8021638" y="5637213"/>
          <p14:tracePt t="51184" x="8037513" y="5637213"/>
          <p14:tracePt t="51185" x="8053388" y="5637213"/>
          <p14:tracePt t="51186" x="8061325" y="5637213"/>
          <p14:tracePt t="51187" x="8077200" y="5637213"/>
          <p14:tracePt t="51188" x="8085138" y="5637213"/>
          <p14:tracePt t="51189" x="8108950" y="5637213"/>
          <p14:tracePt t="51190" x="8116888" y="5637213"/>
          <p14:tracePt t="51191" x="8124825" y="5637213"/>
          <p14:tracePt t="51192" x="8140700" y="5637213"/>
          <p14:tracePt t="51194" x="8148638" y="5637213"/>
          <p14:tracePt t="51195" x="8156575" y="5637213"/>
          <p14:tracePt t="51195" x="8164513" y="5637213"/>
          <p14:tracePt t="51196" x="8180388" y="5637213"/>
          <p14:tracePt t="51197" x="8189913" y="5637213"/>
          <p14:tracePt t="51198" x="8197850" y="5637213"/>
          <p14:tracePt t="51200" x="8205788" y="5637213"/>
          <p14:tracePt t="51200" x="8213725" y="5637213"/>
          <p14:tracePt t="51202" x="8221663" y="5637213"/>
          <p14:tracePt t="51202" x="8229600" y="5637213"/>
          <p14:tracePt t="51205" x="8237538" y="5637213"/>
          <p14:tracePt t="51205" x="8245475" y="5637213"/>
          <p14:tracePt t="51208" x="8253413" y="5637213"/>
          <p14:tracePt t="51209" x="8261350" y="5637213"/>
          <p14:tracePt t="51209" x="8269288" y="5637213"/>
          <p14:tracePt t="51212" x="8277225" y="5637213"/>
          <p14:tracePt t="51213" x="8285163" y="5637213"/>
          <p14:tracePt t="51213" x="8293100" y="5637213"/>
          <p14:tracePt t="51214" x="8301038" y="5637213"/>
          <p14:tracePt t="51216" x="8308975" y="5637213"/>
          <p14:tracePt t="51218" x="8316913" y="5637213"/>
          <p14:tracePt t="51220" x="8324850" y="5637213"/>
          <p14:tracePt t="51220" x="8332788" y="5637213"/>
          <p14:tracePt t="51223" x="8340725" y="5637213"/>
          <p14:tracePt t="51224" x="8356600" y="5637213"/>
          <p14:tracePt t="51225" x="8364538" y="5637213"/>
          <p14:tracePt t="51227" x="8372475" y="5637213"/>
          <p14:tracePt t="51229" x="8380413" y="5637213"/>
          <p14:tracePt t="51230" x="8388350" y="5637213"/>
          <p14:tracePt t="51231" x="8388350" y="5629275"/>
          <p14:tracePt t="51232" x="8396288" y="5629275"/>
          <p14:tracePt t="51232" x="8404225" y="5629275"/>
          <p14:tracePt t="51235" x="8412163" y="5629275"/>
          <p14:tracePt t="51237" x="8420100" y="5621338"/>
          <p14:tracePt t="51237" x="8428038" y="5621338"/>
          <p14:tracePt t="51240" x="8435975" y="5621338"/>
          <p14:tracePt t="51242" x="8443913" y="5613400"/>
          <p14:tracePt t="51244" x="8451850" y="5613400"/>
          <p14:tracePt t="51246" x="8459788" y="5605463"/>
          <p14:tracePt t="51248" x="8467725" y="5605463"/>
          <p14:tracePt t="51248" x="8467725" y="5597525"/>
          <p14:tracePt t="51250" x="8475663" y="5597525"/>
          <p14:tracePt t="51252" x="8475663" y="5589588"/>
          <p14:tracePt t="51253" x="8483600" y="5589588"/>
          <p14:tracePt t="51255" x="8483600" y="5581650"/>
          <p14:tracePt t="51257" x="8491538" y="5573713"/>
          <p14:tracePt t="51260" x="8491538" y="5565775"/>
          <p14:tracePt t="51261" x="8499475" y="5565775"/>
          <p14:tracePt t="51263" x="8499475" y="5557838"/>
          <p14:tracePt t="51264" x="8499475" y="5549900"/>
          <p14:tracePt t="51265" x="8507413" y="5541963"/>
          <p14:tracePt t="51268" x="8507413" y="5534025"/>
          <p14:tracePt t="51270" x="8507413" y="5526088"/>
          <p14:tracePt t="51272" x="8507413" y="5518150"/>
          <p14:tracePt t="51273" x="8507413" y="5510213"/>
          <p14:tracePt t="51275" x="8507413" y="5502275"/>
          <p14:tracePt t="51277" x="8507413" y="5494338"/>
          <p14:tracePt t="51278" x="8507413" y="5486400"/>
          <p14:tracePt t="51280" x="8507413" y="5478463"/>
          <p14:tracePt t="51281" x="8507413" y="5470525"/>
          <p14:tracePt t="51283" x="8507413" y="5462588"/>
          <p14:tracePt t="51284" x="8507413" y="5454650"/>
          <p14:tracePt t="51286" x="8507413" y="5438775"/>
          <p14:tracePt t="51286" x="8507413" y="5430838"/>
          <p14:tracePt t="51289" x="8507413" y="5422900"/>
          <p14:tracePt t="51291" x="8507413" y="5414963"/>
          <p14:tracePt t="51293" x="8507413" y="5407025"/>
          <p14:tracePt t="51294" x="8507413" y="5399088"/>
          <p14:tracePt t="51296" x="8507413" y="5391150"/>
          <p14:tracePt t="51298" x="8507413" y="5383213"/>
          <p14:tracePt t="51300" x="8499475" y="5375275"/>
          <p14:tracePt t="51302" x="8499475" y="5367338"/>
          <p14:tracePt t="51305" x="8499475" y="5359400"/>
          <p14:tracePt t="51307" x="8491538" y="5359400"/>
          <p14:tracePt t="51310" x="8491538" y="5351463"/>
          <p14:tracePt t="51314" x="8491538" y="5343525"/>
          <p14:tracePt t="51316" x="8483600" y="5343525"/>
          <p14:tracePt t="51328" x="8475663" y="5335588"/>
          <p14:tracePt t="51333" x="8475663" y="5327650"/>
          <p14:tracePt t="51339" x="8475663" y="5319713"/>
          <p14:tracePt t="51343" x="8467725" y="5319713"/>
          <p14:tracePt t="51346" x="8467725" y="5310188"/>
          <p14:tracePt t="51353" x="8467725" y="5302250"/>
          <p14:tracePt t="51355" x="8459788" y="5302250"/>
          <p14:tracePt t="51359" x="8459788" y="5294313"/>
          <p14:tracePt t="51364" x="8451850" y="5294313"/>
          <p14:tracePt t="51365" x="8451850" y="5286375"/>
          <p14:tracePt t="51370" x="8443913" y="5278438"/>
          <p14:tracePt t="51375" x="8435975" y="5262563"/>
          <p14:tracePt t="51377" x="8428038" y="5262563"/>
          <p14:tracePt t="51379" x="8420100" y="5254625"/>
          <p14:tracePt t="51379" x="8420100" y="5246688"/>
          <p14:tracePt t="51381" x="8412163" y="5246688"/>
          <p14:tracePt t="51382" x="8412163" y="5238750"/>
          <p14:tracePt t="51384" x="8404225" y="5238750"/>
          <p14:tracePt t="51384" x="8404225" y="5230813"/>
          <p14:tracePt t="51385" x="8396288" y="5230813"/>
          <p14:tracePt t="51387" x="8396288" y="5222875"/>
          <p14:tracePt t="51389" x="8388350" y="5222875"/>
          <p14:tracePt t="51389" x="8388350" y="5214938"/>
          <p14:tracePt t="51391" x="8380413" y="5214938"/>
          <p14:tracePt t="51393" x="8372475" y="5207000"/>
          <p14:tracePt t="51395" x="8364538" y="5199063"/>
          <p14:tracePt t="51397" x="8348663" y="5199063"/>
          <p14:tracePt t="51398" x="8348663" y="5191125"/>
          <p14:tracePt t="51399" x="8340725" y="5191125"/>
          <p14:tracePt t="51400" x="8340725" y="5183188"/>
          <p14:tracePt t="51400" x="8332788" y="5183188"/>
          <p14:tracePt t="51402" x="8324850" y="5175250"/>
          <p14:tracePt t="51404" x="8316913" y="5167313"/>
          <p14:tracePt t="51406" x="8308975" y="5159375"/>
          <p14:tracePt t="51407" x="8301038" y="5159375"/>
          <p14:tracePt t="51409" x="8293100" y="5151438"/>
          <p14:tracePt t="51411" x="8285163" y="5143500"/>
          <p14:tracePt t="51413" x="8277225" y="5135563"/>
          <p14:tracePt t="51413" x="8269288" y="5135563"/>
          <p14:tracePt t="51415" x="8261350" y="5127625"/>
          <p14:tracePt t="51417" x="8253413" y="5119688"/>
          <p14:tracePt t="51419" x="8245475" y="5119688"/>
          <p14:tracePt t="51419" x="8245475" y="5111750"/>
          <p14:tracePt t="51420" x="8237538" y="5111750"/>
          <p14:tracePt t="51423" x="8229600" y="5095875"/>
          <p14:tracePt t="51425" x="8221663" y="5087938"/>
          <p14:tracePt t="51425" x="8213725" y="5087938"/>
          <p14:tracePt t="51429" x="8205788" y="5080000"/>
          <p14:tracePt t="51430" x="8197850" y="5072063"/>
          <p14:tracePt t="51431" x="8189913" y="5072063"/>
          <p14:tracePt t="51433" x="8180388" y="5064125"/>
          <p14:tracePt t="51435" x="8172450" y="5064125"/>
          <p14:tracePt t="51436" x="8172450" y="5056188"/>
          <p14:tracePt t="51437" x="8164513" y="5056188"/>
          <p14:tracePt t="51437" x="8156575" y="5056188"/>
          <p14:tracePt t="51439" x="8156575" y="5048250"/>
          <p14:tracePt t="51440" x="8148638" y="5048250"/>
          <p14:tracePt t="51440" x="8140700" y="5048250"/>
          <p14:tracePt t="51442" x="8140700" y="5040313"/>
          <p14:tracePt t="51442" x="8132763" y="5040313"/>
          <p14:tracePt t="51445" x="8124825" y="5032375"/>
          <p14:tracePt t="51446" x="8116888" y="5032375"/>
          <p14:tracePt t="51448" x="8108950" y="5032375"/>
          <p14:tracePt t="51449" x="8101013" y="5024438"/>
          <p14:tracePt t="51449" x="8093075" y="5024438"/>
          <p14:tracePt t="51452" x="8085138" y="5016500"/>
          <p14:tracePt t="51453" x="8069263" y="5016500"/>
          <p14:tracePt t="51454" x="8061325" y="5016500"/>
          <p14:tracePt t="51454" x="8037513" y="5008563"/>
          <p14:tracePt t="51455" x="8029575" y="5008563"/>
          <p14:tracePt t="51457" x="8021638" y="5008563"/>
          <p14:tracePt t="51457" x="8013700" y="5008563"/>
          <p14:tracePt t="51459" x="8005763" y="5000625"/>
          <p14:tracePt t="51459" x="7997825" y="5000625"/>
          <p14:tracePt t="51461" x="7989888" y="5000625"/>
          <p14:tracePt t="51462" x="7981950" y="5000625"/>
          <p14:tracePt t="51462" x="7974013" y="5000625"/>
          <p14:tracePt t="51463" x="7966075" y="5000625"/>
          <p14:tracePt t="51465" x="7958138" y="5000625"/>
          <p14:tracePt t="51465" x="7950200" y="5000625"/>
          <p14:tracePt t="51467" x="7934325" y="5000625"/>
          <p14:tracePt t="51467" x="7926388" y="5000625"/>
          <p14:tracePt t="51469" x="7918450" y="5000625"/>
          <p14:tracePt t="51470" x="7910513" y="5000625"/>
          <p14:tracePt t="51471" x="7902575" y="5000625"/>
          <p14:tracePt t="51471" x="7886700" y="5000625"/>
          <p14:tracePt t="51473" x="7878763" y="5000625"/>
          <p14:tracePt t="51473" x="7862888" y="5000625"/>
          <p14:tracePt t="51475" x="7854950" y="5000625"/>
          <p14:tracePt t="51475" x="7839075" y="5000625"/>
          <p14:tracePt t="51477" x="7829550" y="5000625"/>
          <p14:tracePt t="51477" x="7813675" y="5000625"/>
          <p14:tracePt t="51478" x="7805738" y="5000625"/>
          <p14:tracePt t="51480" x="7789863" y="5000625"/>
          <p14:tracePt t="51481" x="7781925" y="5000625"/>
          <p14:tracePt t="51482" x="7773988" y="5000625"/>
          <p14:tracePt t="51483" x="7758113" y="5000625"/>
          <p14:tracePt t="51483" x="7750175" y="5008563"/>
          <p14:tracePt t="51485" x="7726363" y="5008563"/>
          <p14:tracePt t="51485" x="7718425" y="5008563"/>
          <p14:tracePt t="51486" x="7702550" y="5016500"/>
          <p14:tracePt t="51488" x="7694613" y="5016500"/>
          <p14:tracePt t="51488" x="7678738" y="5024438"/>
          <p14:tracePt t="51490" x="7662863" y="5024438"/>
          <p14:tracePt t="51490" x="7654925" y="5024438"/>
          <p14:tracePt t="51491" x="7646988" y="5032375"/>
          <p14:tracePt t="51493" x="7623175" y="5032375"/>
          <p14:tracePt t="51494" x="7615238" y="5040313"/>
          <p14:tracePt t="51495" x="7599363" y="5040313"/>
          <p14:tracePt t="51495" x="7591425" y="5048250"/>
          <p14:tracePt t="51497" x="7575550" y="5048250"/>
          <p14:tracePt t="51497" x="7567613" y="5056188"/>
          <p14:tracePt t="51499" x="7551738" y="5056188"/>
          <p14:tracePt t="51499" x="7543800" y="5072063"/>
          <p14:tracePt t="51501" x="7527925" y="5080000"/>
          <p14:tracePt t="51502" x="7512050" y="5080000"/>
          <p14:tracePt t="51503" x="7496175" y="5087938"/>
          <p14:tracePt t="51504" x="7486650" y="5087938"/>
          <p14:tracePt t="51504" x="7478713" y="5095875"/>
          <p14:tracePt t="51505" x="7470775" y="5095875"/>
          <p14:tracePt t="51507" x="7454900" y="5103813"/>
          <p14:tracePt t="51508" x="7446963" y="5103813"/>
          <p14:tracePt t="51509" x="7439025" y="5111750"/>
          <p14:tracePt t="51510" x="7423150" y="5111750"/>
          <p14:tracePt t="51511" x="7415213" y="5119688"/>
          <p14:tracePt t="51511" x="7407275" y="5119688"/>
          <p14:tracePt t="51512" x="7399338" y="5127625"/>
          <p14:tracePt t="51514" x="7391400" y="5127625"/>
          <p14:tracePt t="51515" x="7367588" y="5135563"/>
          <p14:tracePt t="51516" x="7359650" y="5135563"/>
          <p14:tracePt t="51516" x="7351713" y="5143500"/>
          <p14:tracePt t="51517" x="7343775" y="5151438"/>
          <p14:tracePt t="51519" x="7335838" y="5151438"/>
          <p14:tracePt t="51519" x="7327900" y="5159375"/>
          <p14:tracePt t="51522" x="7319963" y="5167313"/>
          <p14:tracePt t="51522" x="7312025" y="5167313"/>
          <p14:tracePt t="51524" x="7304088" y="5167313"/>
          <p14:tracePt t="51525" x="7296150" y="5175250"/>
          <p14:tracePt t="51525" x="7288213" y="5183188"/>
          <p14:tracePt t="51528" x="7280275" y="5183188"/>
          <p14:tracePt t="51529" x="7272338" y="5191125"/>
          <p14:tracePt t="51531" x="7264400" y="5199063"/>
          <p14:tracePt t="51533" x="7256463" y="5199063"/>
          <p14:tracePt t="51534" x="7256463" y="5207000"/>
          <p14:tracePt t="51534" x="7248525" y="5207000"/>
          <p14:tracePt t="51537" x="7240588" y="5214938"/>
          <p14:tracePt t="51541" x="7240588" y="5222875"/>
          <p14:tracePt t="51542" x="7232650" y="5222875"/>
          <p14:tracePt t="51546" x="7232650" y="5230813"/>
          <p14:tracePt t="51549" x="7224713" y="5230813"/>
          <p14:tracePt t="51550" x="7224713" y="5238750"/>
          <p14:tracePt t="51554" x="7224713" y="5246688"/>
          <p14:tracePt t="51557" x="7216775" y="5246688"/>
          <p14:tracePt t="51558" x="7216775" y="5254625"/>
          <p14:tracePt t="51562" x="7216775" y="5262563"/>
          <p14:tracePt t="51565" x="7216775" y="5278438"/>
          <p14:tracePt t="51568" x="7216775" y="5286375"/>
          <p14:tracePt t="51571" x="7216775" y="5294313"/>
          <p14:tracePt t="51573" x="7216775" y="5302250"/>
          <p14:tracePt t="51575" x="7216775" y="5310188"/>
          <p14:tracePt t="51578" x="7216775" y="5319713"/>
          <p14:tracePt t="51580" x="7216775" y="5327650"/>
          <p14:tracePt t="51582" x="7216775" y="5335588"/>
          <p14:tracePt t="51584" x="7216775" y="5343525"/>
          <p14:tracePt t="51586" x="7216775" y="5351463"/>
          <p14:tracePt t="51588" x="7216775" y="5359400"/>
          <p14:tracePt t="51590" x="7216775" y="5367338"/>
          <p14:tracePt t="51591" x="7216775" y="5375275"/>
          <p14:tracePt t="51593" x="7216775" y="5383213"/>
          <p14:tracePt t="51595" x="7216775" y="5391150"/>
          <p14:tracePt t="51596" x="7216775" y="5399088"/>
          <p14:tracePt t="51598" x="7216775" y="5407025"/>
          <p14:tracePt t="51599" x="7216775" y="5414963"/>
          <p14:tracePt t="51600" x="7216775" y="5422900"/>
          <p14:tracePt t="51602" x="7216775" y="5430838"/>
          <p14:tracePt t="51604" x="7216775" y="5438775"/>
          <p14:tracePt t="51604" x="7216775" y="5446713"/>
          <p14:tracePt t="51607" x="7216775" y="5454650"/>
          <p14:tracePt t="51607" x="7216775" y="5462588"/>
          <p14:tracePt t="51609" x="7216775" y="5470525"/>
          <p14:tracePt t="51610" x="7216775" y="5478463"/>
          <p14:tracePt t="51613" x="7216775" y="5494338"/>
          <p14:tracePt t="51615" x="7216775" y="5502275"/>
          <p14:tracePt t="51615" x="7216775" y="5510213"/>
          <p14:tracePt t="51617" x="7216775" y="5518150"/>
          <p14:tracePt t="51619" x="7216775" y="5526088"/>
          <p14:tracePt t="51619" x="7216775" y="5541963"/>
          <p14:tracePt t="51621" x="7216775" y="5549900"/>
          <p14:tracePt t="51621" x="7216775" y="5557838"/>
          <p14:tracePt t="51623" x="7216775" y="5573713"/>
          <p14:tracePt t="51624" x="7216775" y="5581650"/>
          <p14:tracePt t="51625" x="7224713" y="5589588"/>
          <p14:tracePt t="51625" x="7224713" y="5597525"/>
          <p14:tracePt t="51627" x="7224713" y="5605463"/>
          <p14:tracePt t="51628" x="7232650" y="5613400"/>
          <p14:tracePt t="51628" x="7232650" y="5621338"/>
          <p14:tracePt t="51630" x="7232650" y="5629275"/>
          <p14:tracePt t="51631" x="7240588" y="5629275"/>
          <p14:tracePt t="51631" x="7240588" y="5637213"/>
          <p14:tracePt t="51633" x="7240588" y="5645150"/>
          <p14:tracePt t="51634" x="7248525" y="5653088"/>
          <p14:tracePt t="51635" x="7248525" y="5662613"/>
          <p14:tracePt t="51635" x="7256463" y="5662613"/>
          <p14:tracePt t="51637" x="7256463" y="5670550"/>
          <p14:tracePt t="51637" x="7256463" y="5678488"/>
          <p14:tracePt t="51639" x="7264400" y="5686425"/>
          <p14:tracePt t="51640" x="7264400" y="5694363"/>
          <p14:tracePt t="51641" x="7272338" y="5694363"/>
          <p14:tracePt t="51641" x="7272338" y="5702300"/>
          <p14:tracePt t="51643" x="7272338" y="5710238"/>
          <p14:tracePt t="51644" x="7280275" y="5718175"/>
          <p14:tracePt t="51645" x="7288213" y="5726113"/>
          <p14:tracePt t="51646" x="7288213" y="5734050"/>
          <p14:tracePt t="51647" x="7296150" y="5741988"/>
          <p14:tracePt t="51649" x="7296150" y="5749925"/>
          <p14:tracePt t="51649" x="7304088" y="5749925"/>
          <p14:tracePt t="51651" x="7304088" y="5757863"/>
          <p14:tracePt t="51651" x="7312025" y="5765800"/>
          <p14:tracePt t="51654" x="7319963" y="5773738"/>
          <p14:tracePt t="51654" x="7319963" y="5781675"/>
          <p14:tracePt t="51655" x="7327900" y="5789613"/>
          <p14:tracePt t="51656" x="7335838" y="5789613"/>
          <p14:tracePt t="51658" x="7335838" y="5797550"/>
          <p14:tracePt t="51659" x="7343775" y="5805488"/>
          <p14:tracePt t="51661" x="7351713" y="5813425"/>
          <p14:tracePt t="51661" x="7351713" y="5821363"/>
          <p14:tracePt t="51662" x="7359650" y="5821363"/>
          <p14:tracePt t="51664" x="7367588" y="5829300"/>
          <p14:tracePt t="51664" x="7367588" y="5837238"/>
          <p14:tracePt t="51665" x="7375525" y="5837238"/>
          <p14:tracePt t="51667" x="7375525" y="5845175"/>
          <p14:tracePt t="51667" x="7383463" y="5853113"/>
          <p14:tracePt t="51669" x="7391400" y="5853113"/>
          <p14:tracePt t="51670" x="7391400" y="5861050"/>
          <p14:tracePt t="51671" x="7399338" y="5861050"/>
          <p14:tracePt t="51672" x="7407275" y="5868988"/>
          <p14:tracePt t="51672" x="7415213" y="5876925"/>
          <p14:tracePt t="51675" x="7431088" y="5884863"/>
          <p14:tracePt t="51676" x="7439025" y="5884863"/>
          <p14:tracePt t="51677" x="7439025" y="5892800"/>
          <p14:tracePt t="51678" x="7446963" y="5900738"/>
          <p14:tracePt t="51679" x="7454900" y="5900738"/>
          <p14:tracePt t="51680" x="7462838" y="5916613"/>
          <p14:tracePt t="51680" x="7470775" y="5916613"/>
          <p14:tracePt t="51682" x="7478713" y="5924550"/>
          <p14:tracePt t="51684" x="7486650" y="5932488"/>
          <p14:tracePt t="51684" x="7496175" y="5940425"/>
          <p14:tracePt t="51686" x="7504113" y="5940425"/>
          <p14:tracePt t="51687" x="7512050" y="5948363"/>
          <p14:tracePt t="51687" x="7519988" y="5948363"/>
          <p14:tracePt t="51689" x="7527925" y="5956300"/>
          <p14:tracePt t="51689" x="7535863" y="5956300"/>
          <p14:tracePt t="51691" x="7543800" y="5964238"/>
          <p14:tracePt t="51691" x="7551738" y="5972175"/>
          <p14:tracePt t="51693" x="7559675" y="5972175"/>
          <p14:tracePt t="51694" x="7575550" y="5980113"/>
          <p14:tracePt t="51695" x="7583488" y="5988050"/>
          <p14:tracePt t="51696" x="7591425" y="5988050"/>
          <p14:tracePt t="51696" x="7599363" y="5995988"/>
          <p14:tracePt t="51698" x="7607300" y="5995988"/>
          <p14:tracePt t="51699" x="7615238" y="6005513"/>
          <p14:tracePt t="51700" x="7631113" y="6005513"/>
          <p14:tracePt t="51701" x="7639050" y="6013450"/>
          <p14:tracePt t="51701" x="7654925" y="6021388"/>
          <p14:tracePt t="51703" x="7670800" y="6021388"/>
          <p14:tracePt t="51704" x="7678738" y="6029325"/>
          <p14:tracePt t="51704" x="7694613" y="6029325"/>
          <p14:tracePt t="51705" x="7702550" y="6037263"/>
          <p14:tracePt t="51707" x="7710488" y="6037263"/>
          <p14:tracePt t="51708" x="7726363" y="6045200"/>
          <p14:tracePt t="51708" x="7734300" y="6045200"/>
          <p14:tracePt t="51710" x="7742238" y="6053138"/>
          <p14:tracePt t="51711" x="7758113" y="6053138"/>
          <p14:tracePt t="51712" x="7766050" y="6061075"/>
          <p14:tracePt t="51713" x="7789863" y="6061075"/>
          <p14:tracePt t="51714" x="7797800" y="6069013"/>
          <p14:tracePt t="51714" x="7813675" y="6069013"/>
          <p14:tracePt t="51715" x="7821613" y="6076950"/>
          <p14:tracePt t="51717" x="7839075" y="6076950"/>
          <p14:tracePt t="51718" x="7854950" y="6076950"/>
          <p14:tracePt t="51718" x="7862888" y="6084888"/>
          <p14:tracePt t="51720" x="7886700" y="6084888"/>
          <p14:tracePt t="51721" x="7894638" y="6084888"/>
          <p14:tracePt t="51722" x="7910513" y="6092825"/>
          <p14:tracePt t="51722" x="7918450" y="6092825"/>
          <p14:tracePt t="51724" x="7934325" y="6092825"/>
          <p14:tracePt t="51724" x="7950200" y="6108700"/>
          <p14:tracePt t="51725" x="7958138" y="6108700"/>
          <p14:tracePt t="51727" x="7981950" y="6108700"/>
          <p14:tracePt t="51728" x="7989888" y="6108700"/>
          <p14:tracePt t="51729" x="8005763" y="6116638"/>
          <p14:tracePt t="51730" x="8021638" y="6116638"/>
          <p14:tracePt t="51730" x="8045450" y="6116638"/>
          <p14:tracePt t="51732" x="8053388" y="6116638"/>
          <p14:tracePt t="51732" x="8069263" y="6124575"/>
          <p14:tracePt t="51734" x="8077200" y="6124575"/>
          <p14:tracePt t="51735" x="8093075" y="6124575"/>
          <p14:tracePt t="51736" x="8108950" y="6124575"/>
          <p14:tracePt t="51737" x="8116888" y="6124575"/>
          <p14:tracePt t="51738" x="8140700" y="6132513"/>
          <p14:tracePt t="51739" x="8156575" y="6132513"/>
          <p14:tracePt t="51740" x="8164513" y="6132513"/>
          <p14:tracePt t="51741" x="8180388" y="6132513"/>
          <p14:tracePt t="51742" x="8197850" y="6132513"/>
          <p14:tracePt t="51743" x="8221663" y="6132513"/>
          <p14:tracePt t="51746" x="8261350" y="6140450"/>
          <p14:tracePt t="51748" x="8308975" y="6140450"/>
          <p14:tracePt t="51749" x="8340725" y="6140450"/>
          <p14:tracePt t="51750" x="8364538" y="6140450"/>
          <p14:tracePt t="51751" x="8380413" y="6140450"/>
          <p14:tracePt t="51752" x="8396288" y="6140450"/>
          <p14:tracePt t="51753" x="8412163" y="6140450"/>
          <p14:tracePt t="51754" x="8435975" y="6140450"/>
          <p14:tracePt t="51755" x="8451850" y="6140450"/>
          <p14:tracePt t="51756" x="8467725" y="6140450"/>
          <p14:tracePt t="51757" x="8491538" y="6140450"/>
          <p14:tracePt t="51758" x="8507413" y="6140450"/>
          <p14:tracePt t="51759" x="8523288" y="6140450"/>
          <p14:tracePt t="51760" x="8548688" y="6140450"/>
          <p14:tracePt t="51762" x="8580438" y="6140450"/>
          <p14:tracePt t="51763" x="8588375" y="6140450"/>
          <p14:tracePt t="51763" x="8620125" y="6140450"/>
          <p14:tracePt t="51765" x="8636000" y="6140450"/>
          <p14:tracePt t="51766" x="8651875" y="6140450"/>
          <p14:tracePt t="51767" x="8675688" y="6140450"/>
          <p14:tracePt t="51768" x="8691563" y="6140450"/>
          <p14:tracePt t="51769" x="8707438" y="6140450"/>
          <p14:tracePt t="51769" x="8731250" y="6140450"/>
          <p14:tracePt t="51771" x="8747125" y="6140450"/>
          <p14:tracePt t="51772" x="8763000" y="6140450"/>
          <p14:tracePt t="51773" x="8778875" y="6140450"/>
          <p14:tracePt t="51774" x="8802688" y="6140450"/>
          <p14:tracePt t="51775" x="8818563" y="6140450"/>
          <p14:tracePt t="51776" x="8834438" y="6140450"/>
          <p14:tracePt t="51777" x="8866188" y="6140450"/>
          <p14:tracePt t="51778" x="8891588" y="6140450"/>
          <p14:tracePt t="51779" x="8907463" y="6140450"/>
          <p14:tracePt t="51779" x="8923338" y="6140450"/>
          <p14:tracePt t="51780" x="8947150" y="6132513"/>
          <p14:tracePt t="51782" x="8963025" y="6132513"/>
          <p14:tracePt t="51783" x="8994775" y="6132513"/>
          <p14:tracePt t="51783" x="9010650" y="6132513"/>
          <p14:tracePt t="51784" x="9034463" y="6116638"/>
          <p14:tracePt t="51786" x="9050338" y="6116638"/>
          <p14:tracePt t="51786" x="9066213" y="6116638"/>
          <p14:tracePt t="51787" x="9097963" y="6116638"/>
          <p14:tracePt t="51788" x="9121775" y="6108700"/>
          <p14:tracePt t="51789" x="9137650" y="6108700"/>
          <p14:tracePt t="51791" x="9153525" y="6100763"/>
          <p14:tracePt t="51791" x="9177338" y="6100763"/>
          <p14:tracePt t="51793" x="9193213" y="6100763"/>
          <p14:tracePt t="51795" x="9242425" y="6092825"/>
          <p14:tracePt t="51796" x="9266238" y="6092825"/>
          <p14:tracePt t="51797" x="9282113" y="6076950"/>
          <p14:tracePt t="51798" x="9297988" y="6076950"/>
          <p14:tracePt t="51799" x="9321800" y="6076950"/>
          <p14:tracePt t="51800" x="9337675" y="6069013"/>
          <p14:tracePt t="51801" x="9369425" y="6069013"/>
          <p14:tracePt t="51802" x="9385300" y="6061075"/>
          <p14:tracePt t="51802" x="9409113" y="6061075"/>
          <p14:tracePt t="51803" x="9424988" y="6061075"/>
          <p14:tracePt t="51804" x="9440863" y="6053138"/>
          <p14:tracePt t="51805" x="9472613" y="6053138"/>
          <p14:tracePt t="51806" x="9496425" y="6045200"/>
          <p14:tracePt t="51808" x="9512300" y="6045200"/>
          <p14:tracePt t="51809" x="9528175" y="6029325"/>
          <p14:tracePt t="51809" x="9551988" y="6029325"/>
          <p14:tracePt t="51812" x="9593263" y="6021388"/>
          <p14:tracePt t="51813" x="9609138" y="6013450"/>
          <p14:tracePt t="51814" x="9625013" y="6013450"/>
          <p14:tracePt t="51814" x="9648825" y="6005513"/>
          <p14:tracePt t="51816" x="9664700" y="6005513"/>
          <p14:tracePt t="51816" x="9688513" y="5988050"/>
          <p14:tracePt t="51817" x="9704388" y="5988050"/>
          <p14:tracePt t="51818" x="9720263" y="5980113"/>
          <p14:tracePt t="51819" x="9744075" y="5980113"/>
          <p14:tracePt t="51820" x="9759950" y="5972175"/>
          <p14:tracePt t="51821" x="9775825" y="5972175"/>
          <p14:tracePt t="51823" x="9799638" y="5964238"/>
          <p14:tracePt t="51824" x="9807575" y="5964238"/>
          <p14:tracePt t="51824" x="9831388" y="5956300"/>
          <p14:tracePt t="51825" x="9839325" y="5956300"/>
          <p14:tracePt t="51827" x="9863138" y="5940425"/>
          <p14:tracePt t="51828" x="9879013" y="5940425"/>
          <p14:tracePt t="51829" x="9886950" y="5932488"/>
          <p14:tracePt t="51830" x="9902825" y="5932488"/>
          <p14:tracePt t="51831" x="9910763" y="5924550"/>
          <p14:tracePt t="51832" x="9926638" y="5924550"/>
          <p14:tracePt t="51832" x="9952038" y="5916613"/>
          <p14:tracePt t="51833" x="9959975" y="5916613"/>
          <p14:tracePt t="51834" x="9975850" y="5908675"/>
          <p14:tracePt t="51835" x="9983788" y="5908675"/>
          <p14:tracePt t="51836" x="9999663" y="5900738"/>
          <p14:tracePt t="51837" x="10007600" y="5900738"/>
          <p14:tracePt t="51838" x="10031413" y="5892800"/>
          <p14:tracePt t="51839" x="10039350" y="5892800"/>
          <p14:tracePt t="51841" x="10055225" y="5884863"/>
          <p14:tracePt t="51842" x="10063163" y="5884863"/>
          <p14:tracePt t="51843" x="10071100" y="5884863"/>
          <p14:tracePt t="51844" x="10086975" y="5876925"/>
          <p14:tracePt t="51845" x="10094913" y="5876925"/>
          <p14:tracePt t="51846" x="10102850" y="5861050"/>
          <p14:tracePt t="51846" x="10110788" y="5861050"/>
          <p14:tracePt t="51848" x="10134600" y="5853113"/>
          <p14:tracePt t="51849" x="10142538" y="5853113"/>
          <p14:tracePt t="51849" x="10150475" y="5845175"/>
          <p14:tracePt t="51851" x="10166350" y="5845175"/>
          <p14:tracePt t="51852" x="10174288" y="5845175"/>
          <p14:tracePt t="51853" x="10182225" y="5837238"/>
          <p14:tracePt t="51854" x="10190163" y="5837238"/>
          <p14:tracePt t="51855" x="10198100" y="5837238"/>
          <p14:tracePt t="51855" x="10206038" y="5829300"/>
          <p14:tracePt t="51856" x="10213975" y="5829300"/>
          <p14:tracePt t="51858" x="10221913" y="5829300"/>
          <p14:tracePt t="51858" x="10229850" y="5821363"/>
          <p14:tracePt t="51859" x="10237788" y="5821363"/>
          <p14:tracePt t="51861" x="10245725" y="5813425"/>
          <p14:tracePt t="51862" x="10253663" y="5813425"/>
          <p14:tracePt t="51863" x="10261600" y="5813425"/>
          <p14:tracePt t="51863" x="10269538" y="5805488"/>
          <p14:tracePt t="51864" x="10279063" y="5805488"/>
          <p14:tracePt t="51866" x="10287000" y="5805488"/>
          <p14:tracePt t="51866" x="10294938" y="5797550"/>
          <p14:tracePt t="51867" x="10302875" y="5797550"/>
          <p14:tracePt t="51868" x="10310813" y="5797550"/>
          <p14:tracePt t="51869" x="10318750" y="5789613"/>
          <p14:tracePt t="51871" x="10326688" y="5789613"/>
          <p14:tracePt t="51872" x="10334625" y="5789613"/>
          <p14:tracePt t="51872" x="10334625" y="5781675"/>
          <p14:tracePt t="51874" x="10342563" y="5781675"/>
          <p14:tracePt t="51874" x="10350500" y="5781675"/>
          <p14:tracePt t="51875" x="10358438" y="5773738"/>
          <p14:tracePt t="51877" x="10366375" y="5773738"/>
          <p14:tracePt t="51878" x="10374313" y="5773738"/>
          <p14:tracePt t="51879" x="10374313" y="5765800"/>
          <p14:tracePt t="51880" x="10382250" y="5765800"/>
          <p14:tracePt t="51880" x="10390188" y="5757863"/>
          <p14:tracePt t="51882" x="10398125" y="5757863"/>
          <p14:tracePt t="51883" x="10406063" y="5757863"/>
          <p14:tracePt t="51884" x="10414000" y="5749925"/>
          <p14:tracePt t="51885" x="10429875" y="5749925"/>
          <p14:tracePt t="51885" x="10437813" y="5741988"/>
          <p14:tracePt t="51888" x="10453688" y="5734050"/>
          <p14:tracePt t="51895" x="10501313" y="5710238"/>
          <p14:tracePt t="51897" x="10525125" y="5702300"/>
          <p14:tracePt t="51898" x="10533063" y="5694363"/>
          <p14:tracePt t="51898" x="10541000" y="5694363"/>
          <p14:tracePt t="51900" x="10548938" y="5686425"/>
          <p14:tracePt t="51901" x="10556875" y="5678488"/>
          <p14:tracePt t="51901" x="10564813" y="5678488"/>
          <p14:tracePt t="51902" x="10572750" y="5670550"/>
          <p14:tracePt t="51903" x="10588625" y="5670550"/>
          <p14:tracePt t="51905" x="10596563" y="5662613"/>
          <p14:tracePt t="51906" x="10604500" y="5653088"/>
          <p14:tracePt t="51908" x="10620375" y="5637213"/>
          <p14:tracePt t="51909" x="10629900" y="5629275"/>
          <p14:tracePt t="51910" x="10629900" y="5621338"/>
          <p14:tracePt t="51912" x="10645775" y="5613400"/>
          <p14:tracePt t="51913" x="10661650" y="5605463"/>
          <p14:tracePt t="51914" x="10669588" y="5597525"/>
          <p14:tracePt t="51916" x="10677525" y="5589588"/>
          <p14:tracePt t="51918" x="10685463" y="5581650"/>
          <p14:tracePt t="51919" x="10693400" y="5573713"/>
          <p14:tracePt t="51920" x="10701338" y="5565775"/>
          <p14:tracePt t="51921" x="10701338" y="5557838"/>
          <p14:tracePt t="51921" x="10709275" y="5549900"/>
          <p14:tracePt t="51922" x="10717213" y="5549900"/>
          <p14:tracePt t="51924" x="10717213" y="5541963"/>
          <p14:tracePt t="51925" x="10725150" y="5534025"/>
          <p14:tracePt t="51926" x="10725150" y="5526088"/>
          <p14:tracePt t="51927" x="10733088" y="5526088"/>
          <p14:tracePt t="51928" x="10733088" y="5518150"/>
          <p14:tracePt t="51930" x="10741025" y="5502275"/>
          <p14:tracePt t="51931" x="10748963" y="5494338"/>
          <p14:tracePt t="51933" x="10748963" y="5486400"/>
          <p14:tracePt t="51935" x="10756900" y="5478463"/>
          <p14:tracePt t="51936" x="10756900" y="5470525"/>
          <p14:tracePt t="51938" x="10756900" y="5462588"/>
          <p14:tracePt t="51938" x="10764838" y="5454650"/>
          <p14:tracePt t="51939" x="10764838" y="5446713"/>
          <p14:tracePt t="51941" x="10764838" y="5438775"/>
          <p14:tracePt t="51943" x="10764838" y="5430838"/>
          <p14:tracePt t="51946" x="10772775" y="5414963"/>
          <p14:tracePt t="51947" x="10772775" y="5399088"/>
          <p14:tracePt t="51950" x="10772775" y="5391150"/>
          <p14:tracePt t="51951" x="10772775" y="5383213"/>
          <p14:tracePt t="51953" x="10772775" y="5375275"/>
          <p14:tracePt t="51954" x="10772775" y="5367338"/>
          <p14:tracePt t="51956" x="10772775" y="5359400"/>
          <p14:tracePt t="51957" x="10772775" y="5351463"/>
          <p14:tracePt t="51960" x="10772775" y="5343525"/>
          <p14:tracePt t="51962" x="10772775" y="5335588"/>
          <p14:tracePt t="51964" x="10772775" y="5327650"/>
          <p14:tracePt t="51966" x="10772775" y="5310188"/>
          <p14:tracePt t="51967" x="10764838" y="5310188"/>
          <p14:tracePt t="51967" x="10764838" y="5302250"/>
          <p14:tracePt t="51969" x="10764838" y="5294313"/>
          <p14:tracePt t="51972" x="10756900" y="5286375"/>
          <p14:tracePt t="51975" x="10756900" y="5278438"/>
          <p14:tracePt t="51977" x="10748963" y="5270500"/>
          <p14:tracePt t="51980" x="10748963" y="5262563"/>
          <p14:tracePt t="51982" x="10741025" y="5262563"/>
          <p14:tracePt t="51983" x="10741025" y="5254625"/>
          <p14:tracePt t="51986" x="10733088" y="5246688"/>
          <p14:tracePt t="51989" x="10733088" y="5238750"/>
          <p14:tracePt t="51991" x="10725150" y="5238750"/>
          <p14:tracePt t="51992" x="10725150" y="5230813"/>
          <p14:tracePt t="51995" x="10717213" y="5222875"/>
          <p14:tracePt t="51999" x="10709275" y="5214938"/>
          <p14:tracePt t="52002" x="10709275" y="5207000"/>
          <p14:tracePt t="52003" x="10701338" y="5207000"/>
          <p14:tracePt t="52005" x="10701338" y="5199063"/>
          <p14:tracePt t="52006" x="10693400" y="5199063"/>
          <p14:tracePt t="52009" x="10685463" y="5191125"/>
          <p14:tracePt t="52012" x="10677525" y="5183188"/>
          <p14:tracePt t="52014" x="10669588" y="5183188"/>
          <p14:tracePt t="52014" x="10669588" y="5175250"/>
          <p14:tracePt t="52015" x="10661650" y="5175250"/>
          <p14:tracePt t="52018" x="10653713" y="5167313"/>
          <p14:tracePt t="52020" x="10645775" y="5167313"/>
          <p14:tracePt t="52020" x="10645775" y="5159375"/>
          <p14:tracePt t="52021" x="10637838" y="5159375"/>
          <p14:tracePt t="52024" x="10629900" y="5151438"/>
          <p14:tracePt t="52024" x="10620375" y="5151438"/>
          <p14:tracePt t="52027" x="10612438" y="5143500"/>
          <p14:tracePt t="52028" x="10604500" y="5143500"/>
          <p14:tracePt t="52029" x="10604500" y="5135563"/>
          <p14:tracePt t="52030" x="10596563" y="5135563"/>
          <p14:tracePt t="52031" x="10588625" y="5135563"/>
          <p14:tracePt t="52031" x="10580688" y="5127625"/>
          <p14:tracePt t="52033" x="10572750" y="5127625"/>
          <p14:tracePt t="52035" x="10564813" y="5119688"/>
          <p14:tracePt t="52035" x="10556875" y="5119688"/>
          <p14:tracePt t="52037" x="10548938" y="5111750"/>
          <p14:tracePt t="52037" x="10541000" y="5111750"/>
          <p14:tracePt t="52039" x="10533063" y="5111750"/>
          <p14:tracePt t="52040" x="10525125" y="5103813"/>
          <p14:tracePt t="52041" x="10509250" y="5103813"/>
          <p14:tracePt t="52042" x="10493375" y="5095875"/>
          <p14:tracePt t="52043" x="10485438" y="5095875"/>
          <p14:tracePt t="52044" x="10477500" y="5087938"/>
          <p14:tracePt t="52045" x="10461625" y="5087938"/>
          <p14:tracePt t="52046" x="10445750" y="5080000"/>
          <p14:tracePt t="52048" x="10437813" y="5080000"/>
          <p14:tracePt t="52049" x="10421938" y="5080000"/>
          <p14:tracePt t="52049" x="10414000" y="5072063"/>
          <p14:tracePt t="52051" x="10406063" y="5072063"/>
          <p14:tracePt t="52051" x="10382250" y="5056188"/>
          <p14:tracePt t="52053" x="10366375" y="5056188"/>
          <p14:tracePt t="52053" x="10334625" y="5048250"/>
          <p14:tracePt t="52055" x="10302875" y="5048250"/>
          <p14:tracePt t="52055" x="10287000" y="5040313"/>
          <p14:tracePt t="52057" x="10261600" y="5032375"/>
          <p14:tracePt t="52057" x="10245725" y="5032375"/>
          <p14:tracePt t="52059" x="10229850" y="5032375"/>
          <p14:tracePt t="52059" x="10206038" y="5016500"/>
          <p14:tracePt t="52061" x="10190163" y="5016500"/>
          <p14:tracePt t="52062" x="10174288" y="5016500"/>
          <p14:tracePt t="52062" x="10150475" y="5008563"/>
          <p14:tracePt t="52064" x="10134600" y="5008563"/>
          <p14:tracePt t="52065" x="10110788" y="5000625"/>
          <p14:tracePt t="52065" x="10094913" y="5000625"/>
          <p14:tracePt t="52067" x="10063163" y="5000625"/>
          <p14:tracePt t="52067" x="10047288" y="4992688"/>
          <p14:tracePt t="52068" x="10031413" y="4992688"/>
          <p14:tracePt t="52070" x="10007600" y="4992688"/>
          <p14:tracePt t="52070" x="9975850" y="4976813"/>
          <p14:tracePt t="52071" x="9959975" y="4976813"/>
          <p14:tracePt t="52073" x="9944100" y="4976813"/>
          <p14:tracePt t="52074" x="9910763" y="4967288"/>
          <p14:tracePt t="52075" x="9886950" y="4967288"/>
          <p14:tracePt t="52075" x="9855200" y="4959350"/>
          <p14:tracePt t="52077" x="9839325" y="4959350"/>
          <p14:tracePt t="52077" x="9807575" y="4959350"/>
          <p14:tracePt t="52079" x="9791700" y="4951413"/>
          <p14:tracePt t="52079" x="9759950" y="4951413"/>
          <p14:tracePt t="52081" x="9744075" y="4951413"/>
          <p14:tracePt t="52082" x="9712325" y="4935538"/>
          <p14:tracePt t="52082" x="9688513" y="4935538"/>
          <p14:tracePt t="52084" x="9664700" y="4935538"/>
          <p14:tracePt t="52085" x="9640888" y="4935538"/>
          <p14:tracePt t="52085" x="9609138" y="4927600"/>
          <p14:tracePt t="52087" x="9593263" y="4927600"/>
          <p14:tracePt t="52087" x="9551988" y="4927600"/>
          <p14:tracePt t="52089" x="9528175" y="4919663"/>
          <p14:tracePt t="52090" x="9496425" y="4919663"/>
          <p14:tracePt t="52090" x="9480550" y="4903788"/>
          <p14:tracePt t="52092" x="9448800" y="4903788"/>
          <p14:tracePt t="52092" x="9432925" y="4903788"/>
          <p14:tracePt t="52094" x="9401175" y="4895850"/>
          <p14:tracePt t="52096" x="9353550" y="4895850"/>
          <p14:tracePt t="52096" x="9321800" y="4887913"/>
          <p14:tracePt t="52098" x="9297988" y="4887913"/>
          <p14:tracePt t="52099" x="9274175" y="4887913"/>
          <p14:tracePt t="52100" x="9242425" y="4872038"/>
          <p14:tracePt t="52101" x="9217025" y="4872038"/>
          <p14:tracePt t="52102" x="9185275" y="4872038"/>
          <p14:tracePt t="52102" x="9161463" y="4872038"/>
          <p14:tracePt t="52104" x="9137650" y="4864100"/>
          <p14:tracePt t="52105" x="9105900" y="4864100"/>
          <p14:tracePt t="52105" x="9090025" y="4864100"/>
          <p14:tracePt t="52107" x="9058275" y="4856163"/>
          <p14:tracePt t="52107" x="9042400" y="4856163"/>
          <p14:tracePt t="52109" x="9010650" y="4856163"/>
          <p14:tracePt t="52109" x="8994775" y="4856163"/>
          <p14:tracePt t="52111" x="8963025" y="4848225"/>
          <p14:tracePt t="52111" x="8931275" y="4848225"/>
          <p14:tracePt t="52112" x="8899525" y="4848225"/>
          <p14:tracePt t="52114" x="8883650" y="4848225"/>
          <p14:tracePt t="52115" x="8850313" y="4848225"/>
          <p14:tracePt t="52115" x="8826500" y="4848225"/>
          <p14:tracePt t="52117" x="8802688" y="4832350"/>
          <p14:tracePt t="52117" x="8778875" y="4832350"/>
          <p14:tracePt t="52119" x="8747125" y="4832350"/>
          <p14:tracePt t="52120" x="8731250" y="4832350"/>
          <p14:tracePt t="52121" x="8699500" y="4832350"/>
          <p14:tracePt t="52121" x="8683625" y="4832350"/>
          <p14:tracePt t="52123" x="8667750" y="4832350"/>
          <p14:tracePt t="52124" x="8620125" y="4832350"/>
          <p14:tracePt t="52125" x="8604250" y="4832350"/>
          <p14:tracePt t="52125" x="8588375" y="4832350"/>
          <p14:tracePt t="52127" x="8556625" y="4832350"/>
          <p14:tracePt t="52127" x="8531225" y="4824413"/>
          <p14:tracePt t="52128" x="8515350" y="4824413"/>
          <p14:tracePt t="52129" x="8483600" y="4824413"/>
          <p14:tracePt t="52131" x="8467725" y="4824413"/>
          <p14:tracePt t="52132" x="8451850" y="4824413"/>
          <p14:tracePt t="52133" x="8428038" y="4824413"/>
          <p14:tracePt t="52133" x="8396288" y="4824413"/>
          <p14:tracePt t="52134" x="8380413" y="4824413"/>
          <p14:tracePt t="52135" x="8348663" y="4824413"/>
          <p14:tracePt t="52137" x="8332788" y="4824413"/>
          <p14:tracePt t="52137" x="8301038" y="4824413"/>
          <p14:tracePt t="52139" x="8285163" y="4824413"/>
          <p14:tracePt t="52139" x="8269288" y="4824413"/>
          <p14:tracePt t="52140" x="8237538" y="4824413"/>
          <p14:tracePt t="52141" x="8213725" y="4824413"/>
          <p14:tracePt t="52143" x="8197850" y="4824413"/>
          <p14:tracePt t="52144" x="8164513" y="4824413"/>
          <p14:tracePt t="52145" x="8148638" y="4824413"/>
          <p14:tracePt t="52145" x="8116888" y="4824413"/>
          <p14:tracePt t="52147" x="8101013" y="4824413"/>
          <p14:tracePt t="52147" x="8069263" y="4824413"/>
          <p14:tracePt t="52149" x="8037513" y="4824413"/>
          <p14:tracePt t="52150" x="8021638" y="4824413"/>
          <p14:tracePt t="52150" x="7989888" y="4824413"/>
          <p14:tracePt t="52152" x="7958138" y="4824413"/>
          <p14:tracePt t="52153" x="7942263" y="4824413"/>
          <p14:tracePt t="52154" x="7910513" y="4824413"/>
          <p14:tracePt t="52155" x="7894638" y="4824413"/>
          <p14:tracePt t="52155" x="7862888" y="4840288"/>
          <p14:tracePt t="52157" x="7829550" y="4840288"/>
          <p14:tracePt t="52157" x="7805738" y="4840288"/>
          <p14:tracePt t="52159" x="7781925" y="4840288"/>
          <p14:tracePt t="52159" x="7734300" y="4848225"/>
          <p14:tracePt t="52161" x="7718425" y="4848225"/>
          <p14:tracePt t="52162" x="7686675" y="4856163"/>
          <p14:tracePt t="52162" x="7654925" y="4856163"/>
          <p14:tracePt t="52164" x="7639050" y="4856163"/>
          <p14:tracePt t="52164" x="7607300" y="4872038"/>
          <p14:tracePt t="52165" x="7575550" y="4872038"/>
          <p14:tracePt t="52167" x="7543800" y="4872038"/>
          <p14:tracePt t="52168" x="7527925" y="4879975"/>
          <p14:tracePt t="52168" x="7496175" y="4879975"/>
          <p14:tracePt t="52170" x="7462838" y="4887913"/>
          <p14:tracePt t="52170" x="7431088" y="4887913"/>
          <p14:tracePt t="52172" x="7399338" y="4903788"/>
          <p14:tracePt t="52173" x="7367588" y="4903788"/>
          <p14:tracePt t="52173" x="7335838" y="4911725"/>
          <p14:tracePt t="52175" x="7304088" y="4911725"/>
          <p14:tracePt t="52175" x="7288213" y="4919663"/>
          <p14:tracePt t="52177" x="7256463" y="4919663"/>
          <p14:tracePt t="52177" x="7224713" y="4927600"/>
          <p14:tracePt t="52178" x="7192963" y="4943475"/>
          <p14:tracePt t="52179" x="7177088" y="4943475"/>
          <p14:tracePt t="52181" x="7145338" y="4951413"/>
          <p14:tracePt t="52182" x="7112000" y="4959350"/>
          <p14:tracePt t="52183" x="7096125" y="4959350"/>
          <p14:tracePt t="52184" x="7048500" y="4976813"/>
          <p14:tracePt t="52185" x="7032625" y="4984750"/>
          <p14:tracePt t="52186" x="7000875" y="4992688"/>
          <p14:tracePt t="52187" x="6977063" y="4992688"/>
          <p14:tracePt t="52188" x="6945313" y="5008563"/>
          <p14:tracePt t="52188" x="6929438" y="5016500"/>
          <p14:tracePt t="52190" x="6905625" y="5024438"/>
          <p14:tracePt t="52191" x="6881813" y="5032375"/>
          <p14:tracePt t="52192" x="6858000" y="5032375"/>
          <p14:tracePt t="52193" x="6842125" y="5048250"/>
          <p14:tracePt t="52194" x="6818313" y="5056188"/>
          <p14:tracePt t="52195" x="6802438" y="5056188"/>
          <p14:tracePt t="52196" x="6769100" y="5064125"/>
          <p14:tracePt t="52197" x="6753225" y="5072063"/>
          <p14:tracePt t="52197" x="6745288" y="5080000"/>
          <p14:tracePt t="52199" x="6721475" y="5095875"/>
          <p14:tracePt t="52199" x="6705600" y="5095875"/>
          <p14:tracePt t="52201" x="6689725" y="5103813"/>
          <p14:tracePt t="52202" x="6665913" y="5111750"/>
          <p14:tracePt t="52202" x="6657975" y="5119688"/>
          <p14:tracePt t="52204" x="6642100" y="5119688"/>
          <p14:tracePt t="52205" x="6618288" y="5127625"/>
          <p14:tracePt t="52206" x="6610350" y="5135563"/>
          <p14:tracePt t="52207" x="6594475" y="5135563"/>
          <p14:tracePt t="52208" x="6578600" y="5151438"/>
          <p14:tracePt t="52209" x="6570663" y="5159375"/>
          <p14:tracePt t="52209" x="6546850" y="5167313"/>
          <p14:tracePt t="52211" x="6538913" y="5167313"/>
          <p14:tracePt t="52212" x="6530975" y="5175250"/>
          <p14:tracePt t="52213" x="6523038" y="5183188"/>
          <p14:tracePt t="52213" x="6507163" y="5183188"/>
          <p14:tracePt t="52214" x="6499225" y="5191125"/>
          <p14:tracePt t="52215" x="6491288" y="5199063"/>
          <p14:tracePt t="52217" x="6483350" y="5207000"/>
          <p14:tracePt t="52217" x="6475413" y="5207000"/>
          <p14:tracePt t="52219" x="6467475" y="5214938"/>
          <p14:tracePt t="52219" x="6451600" y="5222875"/>
          <p14:tracePt t="52221" x="6442075" y="5230813"/>
          <p14:tracePt t="52221" x="6434138" y="5230813"/>
          <p14:tracePt t="52223" x="6426200" y="5238750"/>
          <p14:tracePt t="52224" x="6426200" y="5246688"/>
          <p14:tracePt t="52225" x="6418263" y="5254625"/>
          <p14:tracePt t="52226" x="6410325" y="5254625"/>
          <p14:tracePt t="52227" x="6402388" y="5262563"/>
          <p14:tracePt t="52228" x="6394450" y="5270500"/>
          <p14:tracePt t="52229" x="6386513" y="5278438"/>
          <p14:tracePt t="52230" x="6386513" y="5286375"/>
          <p14:tracePt t="52231" x="6378575" y="5286375"/>
          <p14:tracePt t="52232" x="6370638" y="5294313"/>
          <p14:tracePt t="52232" x="6370638" y="5302250"/>
          <p14:tracePt t="52234" x="6362700" y="5310188"/>
          <p14:tracePt t="52235" x="6362700" y="5319713"/>
          <p14:tracePt t="52236" x="6354763" y="5327650"/>
          <p14:tracePt t="52237" x="6354763" y="5335588"/>
          <p14:tracePt t="52238" x="6346825" y="5335588"/>
          <p14:tracePt t="52239" x="6346825" y="5343525"/>
          <p14:tracePt t="52240" x="6346825" y="5351463"/>
          <p14:tracePt t="52240" x="6338888" y="5359400"/>
          <p14:tracePt t="52242" x="6338888" y="5367338"/>
          <p14:tracePt t="52243" x="6338888" y="5375275"/>
          <p14:tracePt t="52244" x="6330950" y="5383213"/>
          <p14:tracePt t="52246" x="6330950" y="5391150"/>
          <p14:tracePt t="52247" x="6330950" y="5407025"/>
          <p14:tracePt t="52250" x="6330950" y="5414963"/>
          <p14:tracePt t="52251" x="6330950" y="5422900"/>
          <p14:tracePt t="52252" x="6330950" y="5430838"/>
          <p14:tracePt t="52253" x="6330950" y="5438775"/>
          <p14:tracePt t="52254" x="6315075" y="5446713"/>
          <p14:tracePt t="52256" x="6315075" y="5454650"/>
          <p14:tracePt t="52257" x="6315075" y="5462588"/>
          <p14:tracePt t="52258" x="6315075" y="5470525"/>
          <p14:tracePt t="52259" x="6315075" y="5478463"/>
          <p14:tracePt t="52260" x="6315075" y="5486400"/>
          <p14:tracePt t="52262" x="6315075" y="5494338"/>
          <p14:tracePt t="52263" x="6315075" y="5502275"/>
          <p14:tracePt t="52264" x="6315075" y="5510213"/>
          <p14:tracePt t="52265" x="6323013" y="5518150"/>
          <p14:tracePt t="52267" x="6323013" y="5526088"/>
          <p14:tracePt t="52268" x="6323013" y="5534025"/>
          <p14:tracePt t="52269" x="6323013" y="5541963"/>
          <p14:tracePt t="52270" x="6330950" y="5541963"/>
          <p14:tracePt t="52271" x="6330950" y="5549900"/>
          <p14:tracePt t="52272" x="6330950" y="5557838"/>
          <p14:tracePt t="52274" x="6330950" y="5565775"/>
          <p14:tracePt t="52274" x="6330950" y="5573713"/>
          <p14:tracePt t="52276" x="6338888" y="5573713"/>
          <p14:tracePt t="52277" x="6338888" y="5581650"/>
          <p14:tracePt t="52278" x="6338888" y="5589588"/>
          <p14:tracePt t="52279" x="6346825" y="5589588"/>
          <p14:tracePt t="52280" x="6346825" y="5597525"/>
          <p14:tracePt t="52281" x="6346825" y="5605463"/>
          <p14:tracePt t="52282" x="6354763" y="5605463"/>
          <p14:tracePt t="52282" x="6354763" y="5613400"/>
          <p14:tracePt t="52284" x="6354763" y="5621338"/>
          <p14:tracePt t="52284" x="6362700" y="5621338"/>
          <p14:tracePt t="52286" x="6362700" y="5629275"/>
          <p14:tracePt t="52287" x="6362700" y="5637213"/>
          <p14:tracePt t="52287" x="6370638" y="5637213"/>
          <p14:tracePt t="52289" x="6370638" y="5645150"/>
          <p14:tracePt t="52290" x="6378575" y="5653088"/>
          <p14:tracePt t="52291" x="6378575" y="5662613"/>
          <p14:tracePt t="52293" x="6386513" y="5670550"/>
          <p14:tracePt t="52294" x="6386513" y="5678488"/>
          <p14:tracePt t="52295" x="6394450" y="5686425"/>
          <p14:tracePt t="52297" x="6402388" y="5694363"/>
          <p14:tracePt t="52298" x="6402388" y="5702300"/>
          <p14:tracePt t="52299" x="6410325" y="5710238"/>
          <p14:tracePt t="52301" x="6418263" y="5718175"/>
          <p14:tracePt t="52302" x="6418263" y="5726113"/>
          <p14:tracePt t="52303" x="6426200" y="5741988"/>
          <p14:tracePt t="52304" x="6434138" y="5749925"/>
          <p14:tracePt t="52306" x="6442075" y="5757863"/>
          <p14:tracePt t="52307" x="6442075" y="5765800"/>
          <p14:tracePt t="52307" x="6451600" y="5773738"/>
          <p14:tracePt t="52309" x="6451600" y="5781675"/>
          <p14:tracePt t="52310" x="6459538" y="5781675"/>
          <p14:tracePt t="52311" x="6459538" y="5789613"/>
          <p14:tracePt t="52312" x="6467475" y="5805488"/>
          <p14:tracePt t="52313" x="6475413" y="5813425"/>
          <p14:tracePt t="52315" x="6483350" y="5813425"/>
          <p14:tracePt t="52315" x="6483350" y="5821363"/>
          <p14:tracePt t="52317" x="6491288" y="5829300"/>
          <p14:tracePt t="52318" x="6499225" y="5837238"/>
          <p14:tracePt t="52318" x="6499225" y="5845175"/>
          <p14:tracePt t="52320" x="6507163" y="5845175"/>
          <p14:tracePt t="52321" x="6515100" y="5853113"/>
          <p14:tracePt t="52322" x="6515100" y="5861050"/>
          <p14:tracePt t="52323" x="6523038" y="5861050"/>
          <p14:tracePt t="52323" x="6530975" y="5868988"/>
          <p14:tracePt t="52325" x="6530975" y="5876925"/>
          <p14:tracePt t="52325" x="6538913" y="5884863"/>
          <p14:tracePt t="52328" x="6554788" y="5892800"/>
          <p14:tracePt t="52329" x="6562725" y="5900738"/>
          <p14:tracePt t="52329" x="6562725" y="5908675"/>
          <p14:tracePt t="52330" x="6570663" y="5908675"/>
          <p14:tracePt t="52332" x="6578600" y="5916613"/>
          <p14:tracePt t="52332" x="6586538" y="5924550"/>
          <p14:tracePt t="52334" x="6594475" y="5924550"/>
          <p14:tracePt t="52334" x="6602413" y="5932488"/>
          <p14:tracePt t="52336" x="6610350" y="5940425"/>
          <p14:tracePt t="52337" x="6618288" y="5940425"/>
          <p14:tracePt t="52338" x="6626225" y="5948363"/>
          <p14:tracePt t="52339" x="6626225" y="5956300"/>
          <p14:tracePt t="52340" x="6650038" y="5956300"/>
          <p14:tracePt t="52341" x="6657975" y="5964238"/>
          <p14:tracePt t="52341" x="6665913" y="5972175"/>
          <p14:tracePt t="52343" x="6673850" y="5972175"/>
          <p14:tracePt t="52344" x="6681788" y="5980113"/>
          <p14:tracePt t="52345" x="6689725" y="5988050"/>
          <p14:tracePt t="52346" x="6697663" y="5988050"/>
          <p14:tracePt t="52347" x="6705600" y="5995988"/>
          <p14:tracePt t="52347" x="6713538" y="6005513"/>
          <p14:tracePt t="52349" x="6729413" y="6005513"/>
          <p14:tracePt t="52349" x="6737350" y="6013450"/>
          <p14:tracePt t="52351" x="6745288" y="6013450"/>
          <p14:tracePt t="52352" x="6761163" y="6021388"/>
          <p14:tracePt t="52353" x="6769100" y="6021388"/>
          <p14:tracePt t="52354" x="6777038" y="6029325"/>
          <p14:tracePt t="52354" x="6794500" y="6029325"/>
          <p14:tracePt t="52356" x="6810375" y="6037263"/>
          <p14:tracePt t="52357" x="6818313" y="6037263"/>
          <p14:tracePt t="52357" x="6834188" y="6053138"/>
          <p14:tracePt t="52359" x="6842125" y="6053138"/>
          <p14:tracePt t="52360" x="6850063" y="6061075"/>
          <p14:tracePt t="52361" x="6865938" y="6061075"/>
          <p14:tracePt t="52362" x="6873875" y="6061075"/>
          <p14:tracePt t="52363" x="6889750" y="6069013"/>
          <p14:tracePt t="52364" x="6913563" y="6069013"/>
          <p14:tracePt t="52365" x="6929438" y="6069013"/>
          <p14:tracePt t="52365" x="6937375" y="6076950"/>
          <p14:tracePt t="52367" x="6953250" y="6076950"/>
          <p14:tracePt t="52368" x="6961188" y="6076950"/>
          <p14:tracePt t="52369" x="6977063" y="6076950"/>
          <p14:tracePt t="52370" x="7000875" y="6084888"/>
          <p14:tracePt t="52371" x="7008813" y="6084888"/>
          <p14:tracePt t="52372" x="7032625" y="6084888"/>
          <p14:tracePt t="52373" x="7064375" y="6084888"/>
          <p14:tracePt t="52374" x="7088188" y="6092825"/>
          <p14:tracePt t="52374" x="7104063" y="6092825"/>
          <p14:tracePt t="52376" x="7135813" y="6092825"/>
          <p14:tracePt t="52378" x="7169150" y="6092825"/>
          <p14:tracePt t="52379" x="7192963" y="6092825"/>
          <p14:tracePt t="52379" x="7208838" y="6092825"/>
          <p14:tracePt t="52381" x="7224713" y="6092825"/>
          <p14:tracePt t="52382" x="7248525" y="6092825"/>
          <p14:tracePt t="52382" x="7264400" y="6092825"/>
          <p14:tracePt t="52383" x="7280275" y="6092825"/>
          <p14:tracePt t="52385" x="7296150" y="6092825"/>
          <p14:tracePt t="52385" x="7319963" y="6092825"/>
          <p14:tracePt t="52387" x="7335838" y="6092825"/>
          <p14:tracePt t="52388" x="7367588" y="6092825"/>
          <p14:tracePt t="52389" x="7383463" y="6092825"/>
          <p14:tracePt t="52390" x="7399338" y="6092825"/>
          <p14:tracePt t="52391" x="7423150" y="6092825"/>
          <p14:tracePt t="52392" x="7439025" y="6092825"/>
          <p14:tracePt t="52393" x="7454900" y="6092825"/>
          <p14:tracePt t="52394" x="7486650" y="6092825"/>
          <p14:tracePt t="52395" x="7512050" y="6092825"/>
          <p14:tracePt t="52396" x="7527925" y="6092825"/>
          <p14:tracePt t="52397" x="7559675" y="6092825"/>
          <p14:tracePt t="52397" x="7575550" y="6092825"/>
          <p14:tracePt t="52399" x="7591425" y="6092825"/>
          <p14:tracePt t="52399" x="7623175" y="6092825"/>
          <p14:tracePt t="52401" x="7654925" y="6084888"/>
          <p14:tracePt t="52402" x="7678738" y="6084888"/>
          <p14:tracePt t="52402" x="7702550" y="6084888"/>
          <p14:tracePt t="52404" x="7726363" y="6069013"/>
          <p14:tracePt t="52405" x="7758113" y="6069013"/>
          <p14:tracePt t="52406" x="7773988" y="6069013"/>
          <p14:tracePt t="52407" x="7805738" y="6069013"/>
          <p14:tracePt t="52408" x="7821613" y="6061075"/>
          <p14:tracePt t="52409" x="7847013" y="6061075"/>
          <p14:tracePt t="52410" x="7878763" y="6053138"/>
          <p14:tracePt t="52411" x="7894638" y="6053138"/>
          <p14:tracePt t="52412" x="7926388" y="6045200"/>
          <p14:tracePt t="52413" x="7942263" y="6045200"/>
          <p14:tracePt t="52413" x="7974013" y="6029325"/>
          <p14:tracePt t="52415" x="7997825" y="6021388"/>
          <p14:tracePt t="52416" x="8013700" y="6021388"/>
          <p14:tracePt t="52416" x="8029575" y="6013450"/>
          <p14:tracePt t="52418" x="8061325" y="6013450"/>
          <p14:tracePt t="52418" x="8085138" y="6005513"/>
          <p14:tracePt t="52419" x="8101013" y="5988050"/>
          <p14:tracePt t="52421" x="8116888" y="5988050"/>
          <p14:tracePt t="52421" x="8140700" y="5980113"/>
          <p14:tracePt t="52423" x="8156575" y="5972175"/>
          <p14:tracePt t="52424" x="8180388" y="5964238"/>
          <p14:tracePt t="52424" x="8197850" y="5948363"/>
          <p14:tracePt t="52426" x="8221663" y="5940425"/>
          <p14:tracePt t="52427" x="8237538" y="5940425"/>
          <p14:tracePt t="52428" x="8253413" y="5932488"/>
          <p14:tracePt t="52429" x="8261350" y="5924550"/>
          <p14:tracePt t="52429" x="8285163" y="5916613"/>
          <p14:tracePt t="52430" x="8293100" y="5908675"/>
          <p14:tracePt t="52432" x="8308975" y="5900738"/>
          <p14:tracePt t="52432" x="8324850" y="5884863"/>
          <p14:tracePt t="52434" x="8332788" y="5876925"/>
          <p14:tracePt t="52435" x="8356600" y="5868988"/>
          <p14:tracePt t="52435" x="8364538" y="5861050"/>
          <p14:tracePt t="52437" x="8372475" y="5853113"/>
          <p14:tracePt t="52438" x="8388350" y="5845175"/>
          <p14:tracePt t="52439" x="8396288" y="5837238"/>
          <p14:tracePt t="52440" x="8404225" y="5829300"/>
          <p14:tracePt t="52441" x="8412163" y="5821363"/>
          <p14:tracePt t="52442" x="8420100" y="5813425"/>
          <p14:tracePt t="52442" x="8428038" y="5797550"/>
          <p14:tracePt t="52444" x="8435975" y="5789613"/>
          <p14:tracePt t="52445" x="8443913" y="5781675"/>
          <p14:tracePt t="52446" x="8451850" y="5773738"/>
          <p14:tracePt t="52447" x="8451850" y="5765800"/>
          <p14:tracePt t="52448" x="8459788" y="5757863"/>
          <p14:tracePt t="52449" x="8467725" y="5749925"/>
          <p14:tracePt t="52449" x="8467725" y="5741988"/>
          <p14:tracePt t="52451" x="8475663" y="5718175"/>
          <p14:tracePt t="52451" x="8475663" y="5710238"/>
          <p14:tracePt t="52453" x="8475663" y="5702300"/>
          <p14:tracePt t="52454" x="8483600" y="5694363"/>
          <p14:tracePt t="52455" x="8483600" y="5686425"/>
          <p14:tracePt t="52455" x="8483600" y="5678488"/>
          <p14:tracePt t="52457" x="8483600" y="5670550"/>
          <p14:tracePt t="52457" x="8483600" y="5662613"/>
          <p14:tracePt t="52459" x="8483600" y="5653088"/>
          <p14:tracePt t="52460" x="8483600" y="5637213"/>
          <p14:tracePt t="52461" x="8483600" y="5629275"/>
          <p14:tracePt t="52461" x="8483600" y="5621338"/>
          <p14:tracePt t="52463" x="8483600" y="5613400"/>
          <p14:tracePt t="52464" x="8483600" y="5605463"/>
          <p14:tracePt t="52464" x="8483600" y="5597525"/>
          <p14:tracePt t="52465" x="8475663" y="5597525"/>
          <p14:tracePt t="52467" x="8475663" y="5589588"/>
          <p14:tracePt t="52467" x="8467725" y="5581650"/>
          <p14:tracePt t="52469" x="8459788" y="5573713"/>
          <p14:tracePt t="52470" x="8459788" y="5565775"/>
          <p14:tracePt t="52471" x="8451850" y="5557838"/>
          <p14:tracePt t="52471" x="8443913" y="5549900"/>
          <p14:tracePt t="52473" x="8435975" y="5541963"/>
          <p14:tracePt t="52474" x="8435975" y="5534025"/>
          <p14:tracePt t="52475" x="8428038" y="5526088"/>
          <p14:tracePt t="52475" x="8420100" y="5518150"/>
          <p14:tracePt t="52477" x="8412163" y="5510213"/>
          <p14:tracePt t="52478" x="8404225" y="5502275"/>
          <p14:tracePt t="52479" x="8396288" y="5486400"/>
          <p14:tracePt t="52480" x="8388350" y="5478463"/>
          <p14:tracePt t="52480" x="8380413" y="5470525"/>
          <p14:tracePt t="52482" x="8372475" y="5462588"/>
          <p14:tracePt t="52482" x="8356600" y="5454650"/>
          <p14:tracePt t="52484" x="8348663" y="5446713"/>
          <p14:tracePt t="52484" x="8340725" y="5438775"/>
          <p14:tracePt t="52486" x="8332788" y="5430838"/>
          <p14:tracePt t="52487" x="8324850" y="5422900"/>
          <p14:tracePt t="52488" x="8316913" y="5414963"/>
          <p14:tracePt t="52489" x="8301038" y="5414963"/>
          <p14:tracePt t="52490" x="8293100" y="5407025"/>
          <p14:tracePt t="52490" x="8285163" y="5399088"/>
          <p14:tracePt t="52492" x="8277225" y="5391150"/>
          <p14:tracePt t="52492" x="8253413" y="5383213"/>
          <p14:tracePt t="52494" x="8245475" y="5375275"/>
          <p14:tracePt t="52495" x="8229600" y="5367338"/>
          <p14:tracePt t="52496" x="8221663" y="5359400"/>
          <p14:tracePt t="52497" x="8205788" y="5351463"/>
          <p14:tracePt t="52497" x="8197850" y="5343525"/>
          <p14:tracePt t="52499" x="8189913" y="5335588"/>
          <p14:tracePt t="52499" x="8164513" y="5319713"/>
          <p14:tracePt t="52501" x="8156575" y="5310188"/>
          <p14:tracePt t="52501" x="8140700" y="5310188"/>
          <p14:tracePt t="52503" x="8132763" y="5302250"/>
          <p14:tracePt t="52503" x="8116888" y="5294313"/>
          <p14:tracePt t="52505" x="8093075" y="5286375"/>
          <p14:tracePt t="52505" x="8085138" y="5278438"/>
          <p14:tracePt t="52507" x="8069263" y="5270500"/>
          <p14:tracePt t="52507" x="8053388" y="5262563"/>
          <p14:tracePt t="52509" x="8029575" y="5246688"/>
          <p14:tracePt t="52510" x="8021638" y="5246688"/>
          <p14:tracePt t="52511" x="8005763" y="5238750"/>
          <p14:tracePt t="52512" x="7989888" y="5230813"/>
          <p14:tracePt t="52513" x="7966075" y="5222875"/>
          <p14:tracePt t="52514" x="7958138" y="5222875"/>
          <p14:tracePt t="52514" x="7942263" y="5214938"/>
          <p14:tracePt t="52515" x="7918450" y="5207000"/>
          <p14:tracePt t="52517" x="7902575" y="5191125"/>
          <p14:tracePt t="52517" x="7886700" y="5191125"/>
          <p14:tracePt t="52519" x="7854950" y="5183188"/>
          <p14:tracePt t="52520" x="7829550" y="5175250"/>
          <p14:tracePt t="52521" x="7813675" y="5167313"/>
          <p14:tracePt t="52521" x="7789863" y="5151438"/>
          <p14:tracePt t="52522" x="7773988" y="5151438"/>
          <p14:tracePt t="52524" x="7742238" y="5143500"/>
          <p14:tracePt t="52525" x="7726363" y="5135563"/>
          <p14:tracePt t="52525" x="7702550" y="5135563"/>
          <p14:tracePt t="52527" x="7670800" y="5119688"/>
          <p14:tracePt t="52528" x="7654925" y="5111750"/>
          <p14:tracePt t="52529" x="7623175" y="5111750"/>
          <p14:tracePt t="52530" x="7599363" y="5103813"/>
          <p14:tracePt t="52531" x="7559675" y="5095875"/>
          <p14:tracePt t="52532" x="7543800" y="5095875"/>
          <p14:tracePt t="52533" x="7512050" y="5080000"/>
          <p14:tracePt t="52534" x="7478713" y="5072063"/>
          <p14:tracePt t="52535" x="7446963" y="5072063"/>
          <p14:tracePt t="52535" x="7415213" y="5064125"/>
          <p14:tracePt t="52537" x="7383463" y="5064125"/>
          <p14:tracePt t="52537" x="7351713" y="5048250"/>
          <p14:tracePt t="52539" x="7319963" y="5048250"/>
          <p14:tracePt t="52540" x="7288213" y="5040313"/>
          <p14:tracePt t="52540" x="7256463" y="5032375"/>
          <p14:tracePt t="52542" x="7232650" y="5032375"/>
          <p14:tracePt t="52542" x="7185025" y="5016500"/>
          <p14:tracePt t="52544" x="7145338" y="5016500"/>
          <p14:tracePt t="52545" x="7112000" y="5008563"/>
          <p14:tracePt t="52546" x="7064375" y="5008563"/>
          <p14:tracePt t="52547" x="7032625" y="5008563"/>
          <p14:tracePt t="52547" x="6992938" y="5000625"/>
          <p14:tracePt t="52549" x="6913563" y="4984750"/>
          <p14:tracePt t="52549" x="6850063" y="4984750"/>
          <p14:tracePt t="52551" x="6826250" y="4984750"/>
          <p14:tracePt t="52552" x="6777038" y="4984750"/>
          <p14:tracePt t="52553" x="6737350" y="4976813"/>
          <p14:tracePt t="52554" x="6689725" y="4976813"/>
          <p14:tracePt t="52555" x="6634163" y="4976813"/>
          <p14:tracePt t="52555" x="6578600" y="4976813"/>
          <p14:tracePt t="52557" x="6530975" y="4959350"/>
          <p14:tracePt t="52557" x="6491288" y="4959350"/>
          <p14:tracePt t="52559" x="6442075" y="4959350"/>
          <p14:tracePt t="52560" x="6402388" y="4959350"/>
          <p14:tracePt t="52561" x="6362700" y="4959350"/>
          <p14:tracePt t="52562" x="6299200" y="4951413"/>
          <p14:tracePt t="52562" x="6259513" y="4951413"/>
          <p14:tracePt t="52563" x="6211888" y="4951413"/>
          <p14:tracePt t="52565" x="6156325" y="4951413"/>
          <p14:tracePt t="52565" x="6116638" y="4951413"/>
          <p14:tracePt t="52567" x="6051550" y="4935538"/>
          <p14:tracePt t="52568" x="5995988" y="4935538"/>
          <p14:tracePt t="52568" x="5956300" y="4935538"/>
          <p14:tracePt t="52570" x="5892800" y="4935538"/>
          <p14:tracePt t="52571" x="5853113" y="4935538"/>
          <p14:tracePt t="52571" x="5797550" y="4935538"/>
          <p14:tracePt t="52573" x="5749925" y="4927600"/>
          <p14:tracePt t="52574" x="5692775" y="4927600"/>
          <p14:tracePt t="52575" x="5653088" y="4927600"/>
          <p14:tracePt t="52575" x="5589588" y="4927600"/>
          <p14:tracePt t="52577" x="5494338" y="4927600"/>
          <p14:tracePt t="52579" x="5430838" y="4927600"/>
          <p14:tracePt t="52579" x="5373688" y="4911725"/>
          <p14:tracePt t="52581" x="5326063" y="4911725"/>
          <p14:tracePt t="52582" x="5270500" y="4911725"/>
          <p14:tracePt t="52582" x="5230813" y="4911725"/>
          <p14:tracePt t="52584" x="5183188" y="4911725"/>
          <p14:tracePt t="52584" x="5127625" y="4911725"/>
          <p14:tracePt t="52586" x="5087938" y="4903788"/>
          <p14:tracePt t="52587" x="5038725" y="4903788"/>
          <p14:tracePt t="52587" x="4983163" y="4903788"/>
          <p14:tracePt t="52589" x="4943475" y="4903788"/>
          <p14:tracePt t="52590" x="4895850" y="4903788"/>
          <p14:tracePt t="52591" x="4840288" y="4903788"/>
          <p14:tracePt t="52591" x="4800600" y="4903788"/>
          <p14:tracePt t="52593" x="4752975" y="4903788"/>
          <p14:tracePt t="52594" x="4713288" y="4887913"/>
          <p14:tracePt t="52595" x="4664075" y="4887913"/>
          <p14:tracePt t="52595" x="4624388" y="4887913"/>
          <p14:tracePt t="52597" x="4584700" y="4887913"/>
          <p14:tracePt t="52598" x="4552950" y="4887913"/>
          <p14:tracePt t="52599" x="4505325" y="4887913"/>
          <p14:tracePt t="52599" x="4465638" y="4887913"/>
          <p14:tracePt t="52601" x="4433888" y="4887913"/>
          <p14:tracePt t="52602" x="4394200" y="4879975"/>
          <p14:tracePt t="52604" x="4289425" y="4879975"/>
          <p14:tracePt t="52605" x="4257675" y="4879975"/>
          <p14:tracePt t="52607" x="4225925" y="4872038"/>
          <p14:tracePt t="52607" x="4202113" y="4872038"/>
          <p14:tracePt t="52609" x="4178300" y="4872038"/>
          <p14:tracePt t="52610" x="4146550" y="4872038"/>
          <p14:tracePt t="52611" x="4122738" y="4872038"/>
          <p14:tracePt t="52611" x="4098925" y="4872038"/>
          <p14:tracePt t="52613" x="4075113" y="4864100"/>
          <p14:tracePt t="52613" x="4059238" y="4864100"/>
          <p14:tracePt t="52615" x="4027488" y="4864100"/>
          <p14:tracePt t="52615" x="4011613" y="4864100"/>
          <p14:tracePt t="52617" x="3986213" y="4848225"/>
          <p14:tracePt t="52618" x="3970338" y="4848225"/>
          <p14:tracePt t="52620" x="3954463" y="4848225"/>
          <p14:tracePt t="52621" x="3946525" y="4848225"/>
          <p14:tracePt t="52621" x="3922713" y="4840288"/>
          <p14:tracePt t="52623" x="3906838" y="4840288"/>
          <p14:tracePt t="52623" x="3898900" y="4840288"/>
          <p14:tracePt t="52625" x="3883025" y="4840288"/>
          <p14:tracePt t="52625" x="3875088" y="4840288"/>
          <p14:tracePt t="52627" x="3867150" y="4832350"/>
          <p14:tracePt t="52628" x="3859213" y="4832350"/>
          <p14:tracePt t="52629" x="3843338" y="4832350"/>
          <p14:tracePt t="52632" x="3835400" y="4832350"/>
          <p14:tracePt t="52634" x="3827463" y="4832350"/>
          <p14:tracePt t="52635" x="3819525" y="4824413"/>
          <p14:tracePt t="52637" x="3811588" y="4824413"/>
          <p14:tracePt t="52640" x="3795713" y="4824413"/>
          <p14:tracePt t="52649" x="3795713" y="4816475"/>
          <p14:tracePt t="52653" x="3787775" y="4816475"/>
          <p14:tracePt t="52670" x="3779838" y="4816475"/>
          <p14:tracePt t="52674" x="3779838" y="4808538"/>
          <p14:tracePt t="52685" x="3779838" y="4800600"/>
          <p14:tracePt t="52688" x="3771900" y="4800600"/>
          <p14:tracePt t="52691" x="3771900" y="4792663"/>
          <p14:tracePt t="52699" x="3771900" y="4784725"/>
          <p14:tracePt t="52725" x="3771900" y="4776788"/>
          <p14:tracePt t="52780" x="3771900" y="4768850"/>
          <p14:tracePt t="52785" x="3771900" y="4760913"/>
          <p14:tracePt t="52789" x="3771900" y="4752975"/>
          <p14:tracePt t="52794" x="3771900" y="4745038"/>
          <p14:tracePt t="52798" x="3771900" y="4737100"/>
          <p14:tracePt t="52802" x="3771900" y="4729163"/>
          <p14:tracePt t="52806" x="3771900" y="4721225"/>
          <p14:tracePt t="52810" x="3771900" y="4713288"/>
          <p14:tracePt t="52813" x="3771900" y="4705350"/>
          <p14:tracePt t="52815" x="3779838" y="4705350"/>
          <p14:tracePt t="52817" x="3779838" y="4697413"/>
          <p14:tracePt t="52820" x="3779838" y="4689475"/>
          <p14:tracePt t="52823" x="3779838" y="4681538"/>
          <p14:tracePt t="52826" x="3779838" y="4673600"/>
          <p14:tracePt t="52827" x="3787775" y="4673600"/>
          <p14:tracePt t="52829" x="3787775" y="4665663"/>
          <p14:tracePt t="52831" x="3787775" y="4657725"/>
          <p14:tracePt t="52832" x="3787775" y="4649788"/>
          <p14:tracePt t="52833" x="3803650" y="4641850"/>
          <p14:tracePt t="52835" x="3803650" y="4633913"/>
          <p14:tracePt t="52837" x="3803650" y="4624388"/>
          <p14:tracePt t="52839" x="3803650" y="4616450"/>
          <p14:tracePt t="52840" x="3811588" y="4616450"/>
          <p14:tracePt t="52841" x="3811588" y="4600575"/>
          <p14:tracePt t="52842" x="3811588" y="4592638"/>
          <p14:tracePt t="52845" x="3819525" y="4584700"/>
          <p14:tracePt t="52846" x="3819525" y="4576763"/>
          <p14:tracePt t="52848" x="3819525" y="4568825"/>
          <p14:tracePt t="52850" x="3827463" y="4560888"/>
          <p14:tracePt t="52852" x="3827463" y="4552950"/>
          <p14:tracePt t="52852" x="3827463" y="4545013"/>
          <p14:tracePt t="52855" x="3835400" y="4537075"/>
          <p14:tracePt t="52857" x="3835400" y="4529138"/>
          <p14:tracePt t="52859" x="3835400" y="4521200"/>
          <p14:tracePt t="52860" x="3843338" y="4513263"/>
          <p14:tracePt t="52862" x="3843338" y="4505325"/>
          <p14:tracePt t="52864" x="3843338" y="4497388"/>
          <p14:tracePt t="52865" x="3843338" y="4489450"/>
          <p14:tracePt t="52867" x="3851275" y="4489450"/>
          <p14:tracePt t="52868" x="3851275" y="4481513"/>
          <p14:tracePt t="52870" x="3851275" y="4473575"/>
          <p14:tracePt t="52872" x="3851275" y="4465638"/>
          <p14:tracePt t="52874" x="3851275" y="4457700"/>
          <p14:tracePt t="52874" x="3859213" y="4457700"/>
          <p14:tracePt t="52877" x="3859213" y="4449763"/>
          <p14:tracePt t="52896" x="3859213" y="4433888"/>
          <p14:tracePt t="52898" x="3859213" y="4425950"/>
          <p14:tracePt t="52914" x="3867150" y="4418013"/>
          <p14:tracePt t="52945" x="3867150" y="4410075"/>
          <p14:tracePt t="52951" x="3875088" y="4410075"/>
          <p14:tracePt t="52977" x="3883025" y="4410075"/>
          <p14:tracePt t="52996" x="3890963" y="4410075"/>
          <p14:tracePt t="53011" x="3890963" y="4402138"/>
          <p14:tracePt t="53015" x="3898900" y="4402138"/>
          <p14:tracePt t="53034" x="3906838" y="4394200"/>
          <p14:tracePt t="53054" x="3914775" y="4394200"/>
          <p14:tracePt t="53065" x="3914775" y="4386263"/>
          <p14:tracePt t="53070" x="3922713" y="4386263"/>
          <p14:tracePt t="53083" x="3930650" y="4386263"/>
          <p14:tracePt t="53090" x="3938588" y="4386263"/>
          <p14:tracePt t="53092" x="3938588" y="4378325"/>
          <p14:tracePt t="53095" x="3946525" y="4378325"/>
          <p14:tracePt t="53100" x="3954463" y="4378325"/>
          <p14:tracePt t="53103" x="3954463" y="4370388"/>
          <p14:tracePt t="53104" x="3962400" y="4370388"/>
          <p14:tracePt t="53106" x="3970338" y="4370388"/>
          <p14:tracePt t="53108" x="3970338" y="4362450"/>
          <p14:tracePt t="53109" x="3978275" y="4362450"/>
          <p14:tracePt t="53112" x="3986213" y="4362450"/>
          <p14:tracePt t="53115" x="3994150" y="4354513"/>
          <p14:tracePt t="53120" x="4002088" y="4354513"/>
          <p14:tracePt t="53122" x="4011613" y="4346575"/>
          <p14:tracePt t="53126" x="4019550" y="4346575"/>
          <p14:tracePt t="53128" x="4019550" y="4338638"/>
          <p14:tracePt t="53129" x="4027488" y="4338638"/>
          <p14:tracePt t="53133" x="4035425" y="4338638"/>
          <p14:tracePt t="53135" x="4035425" y="4330700"/>
          <p14:tracePt t="53136" x="4043363" y="4330700"/>
          <p14:tracePt t="53139" x="4051300" y="4330700"/>
          <p14:tracePt t="53143" x="4059238" y="4322763"/>
          <p14:tracePt t="53146" x="4067175" y="4322763"/>
          <p14:tracePt t="53149" x="4075113" y="4322763"/>
          <p14:tracePt t="53152" x="4083050" y="4314825"/>
          <p14:tracePt t="53155" x="4090988" y="4314825"/>
          <p14:tracePt t="53158" x="4098925" y="4314825"/>
          <p14:tracePt t="53162" x="4106863" y="4306888"/>
          <p14:tracePt t="53167" x="4114800" y="4306888"/>
          <p14:tracePt t="53169" x="4122738" y="4306888"/>
          <p14:tracePt t="53173" x="4130675" y="4298950"/>
          <p14:tracePt t="53182" x="4146550" y="4298950"/>
          <p14:tracePt t="53198" x="4154488" y="4298950"/>
          <p14:tracePt t="53230" x="4162425" y="4298950"/>
          <p14:tracePt t="53528" x="4202113" y="4298950"/>
          <p14:tracePt t="53538" x="4289425" y="4298950"/>
          <p14:tracePt t="53550" x="4386263" y="4298950"/>
          <p14:tracePt t="53561" x="4481513" y="4281488"/>
          <p14:tracePt t="53569" x="4552950" y="4273550"/>
          <p14:tracePt t="53573" x="4584700" y="4257675"/>
          <p14:tracePt t="53577" x="4600575" y="4257675"/>
          <p14:tracePt t="53580" x="4616450" y="4257675"/>
          <p14:tracePt t="53582" x="4616450" y="4249738"/>
          <p14:tracePt t="53585" x="4624388" y="4249738"/>
          <p14:tracePt t="53588" x="4632325" y="4249738"/>
          <p14:tracePt t="53598" x="4640263" y="4249738"/>
          <p14:tracePt t="53614" x="4640263" y="4241800"/>
          <p14:tracePt t="53629" x="4648200" y="4241800"/>
          <p14:tracePt t="53667" x="4648200" y="4233863"/>
          <p14:tracePt t="53668" x="4640263" y="4233863"/>
          <p14:tracePt t="53672" x="4632325" y="4233863"/>
          <p14:tracePt t="53675" x="4624388" y="4233863"/>
          <p14:tracePt t="53677" x="4616450" y="4225925"/>
          <p14:tracePt t="53679" x="4608513" y="4225925"/>
          <p14:tracePt t="53681" x="4600575" y="4225925"/>
          <p14:tracePt t="53682" x="4592638" y="4225925"/>
          <p14:tracePt t="53683" x="4592638" y="4217988"/>
          <p14:tracePt t="53684" x="4584700" y="4217988"/>
          <p14:tracePt t="53686" x="4576763" y="4217988"/>
          <p14:tracePt t="53688" x="4568825" y="4217988"/>
          <p14:tracePt t="53690" x="4560888" y="4217988"/>
          <p14:tracePt t="53691" x="4560888" y="4210050"/>
          <p14:tracePt t="53692" x="4552950" y="4210050"/>
          <p14:tracePt t="53693" x="4545013" y="4210050"/>
          <p14:tracePt t="53695" x="4537075" y="4210050"/>
          <p14:tracePt t="53696" x="4529138" y="4210050"/>
          <p14:tracePt t="53697" x="4521200" y="4210050"/>
          <p14:tracePt t="53698" x="4513263" y="4210050"/>
          <p14:tracePt t="53699" x="4505325" y="4210050"/>
          <p14:tracePt t="53700" x="4497388" y="4210050"/>
          <p14:tracePt t="53701" x="4489450" y="4210050"/>
          <p14:tracePt t="53702" x="4473575" y="4210050"/>
          <p14:tracePt t="53703" x="4465638" y="4210050"/>
          <p14:tracePt t="53704" x="4457700" y="4210050"/>
          <p14:tracePt t="53705" x="4449763" y="4210050"/>
          <p14:tracePt t="53706" x="4433888" y="4210050"/>
          <p14:tracePt t="53707" x="4425950" y="4210050"/>
          <p14:tracePt t="53708" x="4418013" y="4210050"/>
          <p14:tracePt t="53709" x="4410075" y="4210050"/>
          <p14:tracePt t="53711" x="4386263" y="4210050"/>
          <p14:tracePt t="53715" x="4352925" y="4210050"/>
          <p14:tracePt t="53716" x="4344988" y="4210050"/>
          <p14:tracePt t="53716" x="4337050" y="4210050"/>
          <p14:tracePt t="53718" x="4329113" y="4210050"/>
          <p14:tracePt t="53718" x="4313238" y="4210050"/>
          <p14:tracePt t="53720" x="4305300" y="4210050"/>
          <p14:tracePt t="53721" x="4297363" y="4210050"/>
          <p14:tracePt t="53722" x="4289425" y="4210050"/>
          <p14:tracePt t="53723" x="4281488" y="4210050"/>
          <p14:tracePt t="53723" x="4273550" y="4210050"/>
          <p14:tracePt t="53725" x="4265613" y="4210050"/>
          <p14:tracePt t="53726" x="4257675" y="4210050"/>
          <p14:tracePt t="53727" x="4249738" y="4210050"/>
          <p14:tracePt t="53728" x="4241800" y="4210050"/>
          <p14:tracePt t="53728" x="4233863" y="4210050"/>
          <p14:tracePt t="53729" x="4225925" y="4210050"/>
          <p14:tracePt t="53731" x="4217988" y="4210050"/>
          <p14:tracePt t="53732" x="4210050" y="4210050"/>
          <p14:tracePt t="53734" x="4202113" y="4210050"/>
          <p14:tracePt t="53735" x="4194175" y="4210050"/>
          <p14:tracePt t="53735" x="4178300" y="4217988"/>
          <p14:tracePt t="53738" x="4170363" y="4217988"/>
          <p14:tracePt t="53738" x="4162425" y="4217988"/>
          <p14:tracePt t="53741" x="4154488" y="4225925"/>
          <p14:tracePt t="53743" x="4146550" y="4225925"/>
          <p14:tracePt t="53745" x="4138613" y="4225925"/>
          <p14:tracePt t="53748" x="4130675" y="4233863"/>
          <p14:tracePt t="53755" x="4122738" y="4233863"/>
          <p14:tracePt t="53762" x="4122738" y="4241800"/>
          <p14:tracePt t="53763" x="4114800" y="4241800"/>
          <p14:tracePt t="53774" x="4106863" y="4241800"/>
          <p14:tracePt t="53781" x="4106863" y="4249738"/>
          <p14:tracePt t="53801" x="4106863" y="4265613"/>
          <p14:tracePt t="53808" x="4106863" y="4273550"/>
          <p14:tracePt t="53816" x="4114800" y="4281488"/>
          <p14:tracePt t="53819" x="4122738" y="4281488"/>
          <p14:tracePt t="53819" x="4122738" y="4291013"/>
          <p14:tracePt t="53820" x="4130675" y="4291013"/>
          <p14:tracePt t="53823" x="4138613" y="4291013"/>
          <p14:tracePt t="53824" x="4138613" y="4298950"/>
          <p14:tracePt t="53825" x="4146550" y="4298950"/>
          <p14:tracePt t="53827" x="4154488" y="4298950"/>
          <p14:tracePt t="53829" x="4162425" y="4306888"/>
          <p14:tracePt t="53831" x="4170363" y="4306888"/>
          <p14:tracePt t="53833" x="4186238" y="4306888"/>
          <p14:tracePt t="53835" x="4194175" y="4306888"/>
          <p14:tracePt t="53835" x="4202113" y="4314825"/>
          <p14:tracePt t="53838" x="4210050" y="4314825"/>
          <p14:tracePt t="53838" x="4217988" y="4314825"/>
          <p14:tracePt t="53841" x="4225925" y="4314825"/>
          <p14:tracePt t="53842" x="4233863" y="4314825"/>
          <p14:tracePt t="53843" x="4233863" y="4322763"/>
          <p14:tracePt t="53844" x="4241800" y="4322763"/>
          <p14:tracePt t="53845" x="4249738" y="4322763"/>
          <p14:tracePt t="53847" x="4257675" y="4322763"/>
          <p14:tracePt t="53848" x="4265613" y="4322763"/>
          <p14:tracePt t="53849" x="4273550" y="4322763"/>
          <p14:tracePt t="53849" x="4281488" y="4322763"/>
          <p14:tracePt t="53850" x="4289425" y="4322763"/>
          <p14:tracePt t="53853" x="4297363" y="4322763"/>
          <p14:tracePt t="53853" x="4305300" y="4322763"/>
          <p14:tracePt t="53854" x="4313238" y="4322763"/>
          <p14:tracePt t="53855" x="4321175" y="4322763"/>
          <p14:tracePt t="53858" x="4329113" y="4322763"/>
          <p14:tracePt t="53858" x="4337050" y="4322763"/>
          <p14:tracePt t="53859" x="4344988" y="4330700"/>
          <p14:tracePt t="53861" x="4352925" y="4330700"/>
          <p14:tracePt t="53862" x="4362450" y="4330700"/>
          <p14:tracePt t="53862" x="4370388" y="4330700"/>
          <p14:tracePt t="53865" x="4378325" y="4330700"/>
          <p14:tracePt t="53866" x="4386263" y="4330700"/>
          <p14:tracePt t="53867" x="4394200" y="4330700"/>
          <p14:tracePt t="53868" x="4402138" y="4330700"/>
          <p14:tracePt t="53870" x="4410075" y="4330700"/>
          <p14:tracePt t="53870" x="4418013" y="4330700"/>
          <p14:tracePt t="53871" x="4425950" y="4330700"/>
          <p14:tracePt t="53872" x="4433888" y="4330700"/>
          <p14:tracePt t="53874" x="4441825" y="4330700"/>
          <p14:tracePt t="53875" x="4449763" y="4330700"/>
          <p14:tracePt t="53878" x="4457700" y="4330700"/>
          <p14:tracePt t="53879" x="4465638" y="4330700"/>
          <p14:tracePt t="53897" x="4505325" y="4330700"/>
          <p14:tracePt t="53912" x="4513263" y="4330700"/>
          <p14:tracePt t="53923" x="4513263" y="4322763"/>
          <p14:tracePt t="53943" x="4529138" y="4322763"/>
          <p14:tracePt t="53990" x="4521200" y="4322763"/>
          <p14:tracePt t="53996" x="4513263" y="4322763"/>
          <p14:tracePt t="54002" x="4505325" y="4322763"/>
          <p14:tracePt t="54006" x="4497388" y="4322763"/>
          <p14:tracePt t="54009" x="4489450" y="4322763"/>
          <p14:tracePt t="54016" x="4465638" y="4322763"/>
          <p14:tracePt t="54019" x="4457700" y="4330700"/>
          <p14:tracePt t="54021" x="4449763" y="4330700"/>
          <p14:tracePt t="54024" x="4433888" y="4338638"/>
          <p14:tracePt t="54028" x="4425950" y="4346575"/>
          <p14:tracePt t="54030" x="4418013" y="4346575"/>
          <p14:tracePt t="54033" x="4410075" y="4354513"/>
          <p14:tracePt t="54035" x="4402138" y="4354513"/>
          <p14:tracePt t="54036" x="4394200" y="4362450"/>
          <p14:tracePt t="54039" x="4386263" y="4362450"/>
          <p14:tracePt t="54042" x="4378325" y="4370388"/>
          <p14:tracePt t="54046" x="4370388" y="4370388"/>
          <p14:tracePt t="54047" x="4370388" y="4378325"/>
          <p14:tracePt t="54048" x="4362450" y="4378325"/>
          <p14:tracePt t="54055" x="4352925" y="4378325"/>
          <p14:tracePt t="54057" x="4352925" y="4386263"/>
          <p14:tracePt t="54063" x="4344988" y="4386263"/>
          <p14:tracePt t="54075" x="4337050" y="4394200"/>
          <p14:tracePt t="54096" x="4329113" y="4394200"/>
          <p14:tracePt t="54114" x="4329113" y="4402138"/>
          <p14:tracePt t="54128" x="4321175" y="4402138"/>
          <p14:tracePt t="54509" x="4313238" y="4402138"/>
          <p14:tracePt t="54512" x="4305300" y="4402138"/>
          <p14:tracePt t="54517" x="4305300" y="4394200"/>
          <p14:tracePt t="54519" x="4297363" y="4394200"/>
          <p14:tracePt t="54523" x="4297363" y="4386263"/>
          <p14:tracePt t="54526" x="4289425" y="4386263"/>
          <p14:tracePt t="54531" x="4281488" y="4378325"/>
          <p14:tracePt t="54537" x="4273550" y="4370388"/>
          <p14:tracePt t="54540" x="4257675" y="4362450"/>
          <p14:tracePt t="54543" x="4249738" y="4354513"/>
          <p14:tracePt t="54546" x="4241800" y="4346575"/>
          <p14:tracePt t="54550" x="4225925" y="4338638"/>
          <p14:tracePt t="54553" x="4217988" y="4338638"/>
          <p14:tracePt t="54554" x="4210050" y="4330700"/>
          <p14:tracePt t="54556" x="4202113" y="4330700"/>
          <p14:tracePt t="54558" x="4194175" y="4330700"/>
          <p14:tracePt t="54559" x="4194175" y="4322763"/>
          <p14:tracePt t="54560" x="4178300" y="4322763"/>
          <p14:tracePt t="54562" x="4170363" y="4322763"/>
          <p14:tracePt t="54564" x="4162425" y="4322763"/>
          <p14:tracePt t="54565" x="4162425" y="4314825"/>
          <p14:tracePt t="54566" x="4154488" y="4314825"/>
          <p14:tracePt t="54567" x="4146550" y="4314825"/>
          <p14:tracePt t="54569" x="4138613" y="4314825"/>
          <p14:tracePt t="54571" x="4130675" y="4306888"/>
          <p14:tracePt t="54573" x="4122738" y="4306888"/>
          <p14:tracePt t="54574" x="4114800" y="4306888"/>
          <p14:tracePt t="54576" x="4106863" y="4306888"/>
          <p14:tracePt t="54579" x="4083050" y="4298950"/>
          <p14:tracePt t="54581" x="4075113" y="4298950"/>
          <p14:tracePt t="54582" x="4067175" y="4298950"/>
          <p14:tracePt t="54583" x="4059238" y="4298950"/>
          <p14:tracePt t="54585" x="4051300" y="4298950"/>
          <p14:tracePt t="54586" x="4043363" y="4291013"/>
          <p14:tracePt t="54587" x="4035425" y="4291013"/>
          <p14:tracePt t="54588" x="4027488" y="4291013"/>
          <p14:tracePt t="54588" x="4019550" y="4291013"/>
          <p14:tracePt t="54589" x="4011613" y="4291013"/>
          <p14:tracePt t="54592" x="4002088" y="4291013"/>
          <p14:tracePt t="54592" x="3994150" y="4291013"/>
          <p14:tracePt t="54594" x="3986213" y="4291013"/>
          <p14:tracePt t="54595" x="3978275" y="4291013"/>
          <p14:tracePt t="54596" x="3970338" y="4291013"/>
          <p14:tracePt t="54597" x="3962400" y="4291013"/>
          <p14:tracePt t="54598" x="3954463" y="4291013"/>
          <p14:tracePt t="54600" x="3946525" y="4291013"/>
          <p14:tracePt t="54601" x="3938588" y="4291013"/>
          <p14:tracePt t="54603" x="3930650" y="4291013"/>
          <p14:tracePt t="54604" x="3922713" y="4291013"/>
          <p14:tracePt t="54606" x="3914775" y="4291013"/>
          <p14:tracePt t="54610" x="3906838" y="4291013"/>
          <p14:tracePt t="54612" x="3898900" y="4291013"/>
          <p14:tracePt t="54615" x="3890963" y="4291013"/>
          <p14:tracePt t="54622" x="3883025" y="4291013"/>
          <p14:tracePt t="54627" x="3883025" y="4298950"/>
          <p14:tracePt t="54630" x="3875088" y="4298950"/>
          <p14:tracePt t="54632" x="3875088" y="4306888"/>
          <p14:tracePt t="54636" x="3875088" y="4314825"/>
          <p14:tracePt t="54637" x="3867150" y="4314825"/>
          <p14:tracePt t="54639" x="3867150" y="4322763"/>
          <p14:tracePt t="54643" x="3867150" y="4330700"/>
          <p14:tracePt t="54647" x="3867150" y="4338638"/>
          <p14:tracePt t="54650" x="3867150" y="4346575"/>
          <p14:tracePt t="54653" x="3875088" y="4354513"/>
          <p14:tracePt t="54656" x="3883025" y="4362450"/>
          <p14:tracePt t="54659" x="3890963" y="4370388"/>
          <p14:tracePt t="54662" x="3898900" y="4378325"/>
          <p14:tracePt t="54664" x="3906838" y="4378325"/>
          <p14:tracePt t="54665" x="3906838" y="4386263"/>
          <p14:tracePt t="54666" x="3914775" y="4386263"/>
          <p14:tracePt t="54667" x="3914775" y="4394200"/>
          <p14:tracePt t="54668" x="3922713" y="4394200"/>
          <p14:tracePt t="54670" x="3938588" y="4402138"/>
          <p14:tracePt t="54671" x="3938588" y="4410075"/>
          <p14:tracePt t="54672" x="3946525" y="4418013"/>
          <p14:tracePt t="54673" x="3954463" y="4418013"/>
          <p14:tracePt t="54674" x="3962400" y="4425950"/>
          <p14:tracePt t="54674" x="3970338" y="4425950"/>
          <p14:tracePt t="54675" x="3978275" y="4433888"/>
          <p14:tracePt t="54677" x="3986213" y="4433888"/>
          <p14:tracePt t="54678" x="3994150" y="4441825"/>
          <p14:tracePt t="54680" x="4002088" y="4441825"/>
          <p14:tracePt t="54681" x="4011613" y="4449763"/>
          <p14:tracePt t="54681" x="4019550" y="4449763"/>
          <p14:tracePt t="54683" x="4027488" y="4449763"/>
          <p14:tracePt t="54683" x="4035425" y="4457700"/>
          <p14:tracePt t="54685" x="4043363" y="4457700"/>
          <p14:tracePt t="54685" x="4051300" y="4457700"/>
          <p14:tracePt t="54687" x="4059238" y="4465638"/>
          <p14:tracePt t="54688" x="4067175" y="4465638"/>
          <p14:tracePt t="54689" x="4075113" y="4465638"/>
          <p14:tracePt t="54689" x="4098925" y="4465638"/>
          <p14:tracePt t="54691" x="4106863" y="4473575"/>
          <p14:tracePt t="54692" x="4114800" y="4473575"/>
          <p14:tracePt t="54692" x="4122738" y="4473575"/>
          <p14:tracePt t="54694" x="4130675" y="4473575"/>
          <p14:tracePt t="54695" x="4146550" y="4473575"/>
          <p14:tracePt t="54696" x="4154488" y="4481513"/>
          <p14:tracePt t="54696" x="4162425" y="4481513"/>
          <p14:tracePt t="54698" x="4178300" y="4481513"/>
          <p14:tracePt t="54698" x="4186238" y="4481513"/>
          <p14:tracePt t="54700" x="4194175" y="4481513"/>
          <p14:tracePt t="54701" x="4210050" y="4481513"/>
          <p14:tracePt t="54701" x="4217988" y="4481513"/>
          <p14:tracePt t="54703" x="4241800" y="4489450"/>
          <p14:tracePt t="54704" x="4249738" y="4489450"/>
          <p14:tracePt t="54705" x="4257675" y="4489450"/>
          <p14:tracePt t="54705" x="4273550" y="4489450"/>
          <p14:tracePt t="54707" x="4281488" y="4489450"/>
          <p14:tracePt t="54707" x="4289425" y="4489450"/>
          <p14:tracePt t="54709" x="4305300" y="4489450"/>
          <p14:tracePt t="54709" x="4321175" y="4489450"/>
          <p14:tracePt t="54711" x="4329113" y="4489450"/>
          <p14:tracePt t="54712" x="4337050" y="4497388"/>
          <p14:tracePt t="54712" x="4362450" y="4497388"/>
          <p14:tracePt t="54714" x="4370388" y="4497388"/>
          <p14:tracePt t="54715" x="4386263" y="4497388"/>
          <p14:tracePt t="54715" x="4394200" y="4497388"/>
          <p14:tracePt t="54717" x="4402138" y="4497388"/>
          <p14:tracePt t="54717" x="4418013" y="4497388"/>
          <p14:tracePt t="54718" x="4425950" y="4497388"/>
          <p14:tracePt t="54719" x="4433888" y="4497388"/>
          <p14:tracePt t="54720" x="4449763" y="4497388"/>
          <p14:tracePt t="54721" x="4457700" y="4497388"/>
          <p14:tracePt t="54723" x="4465638" y="4497388"/>
          <p14:tracePt t="54723" x="4473575" y="4497388"/>
          <p14:tracePt t="54724" x="4497388" y="4497388"/>
          <p14:tracePt t="54725" x="4505325" y="4497388"/>
          <p14:tracePt t="54727" x="4513263" y="4497388"/>
          <p14:tracePt t="54728" x="4521200" y="4497388"/>
          <p14:tracePt t="54729" x="4529138" y="4497388"/>
          <p14:tracePt t="54729" x="4537075" y="4489450"/>
          <p14:tracePt t="54731" x="4545013" y="4489450"/>
          <p14:tracePt t="54731" x="4552950" y="4489450"/>
          <p14:tracePt t="54733" x="4552950" y="4481513"/>
          <p14:tracePt t="54733" x="4560888" y="4481513"/>
          <p14:tracePt t="54734" x="4568825" y="4481513"/>
          <p14:tracePt t="54735" x="4576763" y="4481513"/>
          <p14:tracePt t="54736" x="4576763" y="4473575"/>
          <p14:tracePt t="54738" x="4584700" y="4473575"/>
          <p14:tracePt t="54740" x="4592638" y="4465638"/>
          <p14:tracePt t="54742" x="4600575" y="4465638"/>
          <p14:tracePt t="54744" x="4600575" y="4457700"/>
          <p14:tracePt t="54747" x="4608513" y="4457700"/>
          <p14:tracePt t="54749" x="4608513" y="4449763"/>
          <p14:tracePt t="54754" x="4616450" y="4441825"/>
          <p14:tracePt t="54756" x="4616450" y="4433888"/>
          <p14:tracePt t="54760" x="4616450" y="4425950"/>
          <p14:tracePt t="54763" x="4616450" y="4418013"/>
          <p14:tracePt t="54766" x="4616450" y="4410075"/>
          <p14:tracePt t="54768" x="4616450" y="4402138"/>
          <p14:tracePt t="54770" x="4608513" y="4394200"/>
          <p14:tracePt t="54772" x="4608513" y="4386263"/>
          <p14:tracePt t="54774" x="4600575" y="4378325"/>
          <p14:tracePt t="54776" x="4592638" y="4370388"/>
          <p14:tracePt t="54778" x="4592638" y="4362450"/>
          <p14:tracePt t="54779" x="4584700" y="4362450"/>
          <p14:tracePt t="54780" x="4584700" y="4354513"/>
          <p14:tracePt t="54780" x="4576763" y="4354513"/>
          <p14:tracePt t="54782" x="4576763" y="4346575"/>
          <p14:tracePt t="54782" x="4568825" y="4346575"/>
          <p14:tracePt t="54784" x="4568825" y="4338638"/>
          <p14:tracePt t="54785" x="4560888" y="4338638"/>
          <p14:tracePt t="54785" x="4560888" y="4330700"/>
          <p14:tracePt t="54786" x="4552950" y="4330700"/>
          <p14:tracePt t="54787" x="4552950" y="4322763"/>
          <p14:tracePt t="54788" x="4545013" y="4322763"/>
          <p14:tracePt t="54789" x="4545013" y="4314825"/>
          <p14:tracePt t="54790" x="4537075" y="4314825"/>
          <p14:tracePt t="54791" x="4537075" y="4306888"/>
          <p14:tracePt t="54792" x="4529138" y="4306888"/>
          <p14:tracePt t="54794" x="4529138" y="4298950"/>
          <p14:tracePt t="54796" x="4521200" y="4291013"/>
          <p14:tracePt t="54796" x="4513263" y="4291013"/>
          <p14:tracePt t="54799" x="4505325" y="4281488"/>
          <p14:tracePt t="54801" x="4489450" y="4281488"/>
          <p14:tracePt t="54802" x="4489450" y="4273550"/>
          <p14:tracePt t="54803" x="4481513" y="4273550"/>
          <p14:tracePt t="54804" x="4481513" y="4265613"/>
          <p14:tracePt t="54806" x="4473575" y="4265613"/>
          <p14:tracePt t="54808" x="4465638" y="4257675"/>
          <p14:tracePt t="54810" x="4457700" y="4257675"/>
          <p14:tracePt t="54812" x="4457700" y="4249738"/>
          <p14:tracePt t="54813" x="4449763" y="4249738"/>
          <p14:tracePt t="54816" x="4441825" y="4241800"/>
          <p14:tracePt t="54818" x="4433888" y="4241800"/>
          <p14:tracePt t="54820" x="4425950" y="4241800"/>
          <p14:tracePt t="54822" x="4425950" y="4225925"/>
          <p14:tracePt t="54823" x="4418013" y="4225925"/>
          <p14:tracePt t="54825" x="4410075" y="4225925"/>
          <p14:tracePt t="54829" x="4402138" y="4217988"/>
          <p14:tracePt t="54830" x="4394200" y="4217988"/>
          <p14:tracePt t="54832" x="4386263" y="4217988"/>
          <p14:tracePt t="54835" x="4378325" y="4217988"/>
          <p14:tracePt t="54837" x="4370388" y="4217988"/>
          <p14:tracePt t="54839" x="4362450" y="4217988"/>
          <p14:tracePt t="54841" x="4352925" y="4217988"/>
          <p14:tracePt t="54843" x="4344988" y="4217988"/>
          <p14:tracePt t="54845" x="4337050" y="4217988"/>
          <p14:tracePt t="54847" x="4329113" y="4217988"/>
          <p14:tracePt t="54848" x="4321175" y="4217988"/>
          <p14:tracePt t="54850" x="4313238" y="4217988"/>
          <p14:tracePt t="54852" x="4305300" y="4217988"/>
          <p14:tracePt t="54852" x="4297363" y="4217988"/>
          <p14:tracePt t="54854" x="4289425" y="4217988"/>
          <p14:tracePt t="54855" x="4281488" y="4217988"/>
          <p14:tracePt t="54855" x="4265613" y="4217988"/>
          <p14:tracePt t="54856" x="4257675" y="4217988"/>
          <p14:tracePt t="54857" x="4249738" y="4217988"/>
          <p14:tracePt t="54859" x="4241800" y="4217988"/>
          <p14:tracePt t="54860" x="4233863" y="4233863"/>
          <p14:tracePt t="54861" x="4225925" y="4233863"/>
          <p14:tracePt t="54863" x="4217988" y="4233863"/>
          <p14:tracePt t="54864" x="4210050" y="4241800"/>
          <p14:tracePt t="54865" x="4202113" y="4241800"/>
          <p14:tracePt t="54866" x="4186238" y="4249738"/>
          <p14:tracePt t="54866" x="4178300" y="4249738"/>
          <p14:tracePt t="54868" x="4170363" y="4249738"/>
          <p14:tracePt t="54868" x="4162425" y="4257675"/>
          <p14:tracePt t="54871" x="4154488" y="4257675"/>
          <p14:tracePt t="54871" x="4146550" y="4265613"/>
          <p14:tracePt t="54873" x="4138613" y="4265613"/>
          <p14:tracePt t="54874" x="4138613" y="4273550"/>
          <p14:tracePt t="54874" x="4130675" y="4273550"/>
          <p14:tracePt t="54876" x="4122738" y="4273550"/>
          <p14:tracePt t="54877" x="4122738" y="4281488"/>
          <p14:tracePt t="54878" x="4114800" y="4281488"/>
          <p14:tracePt t="54879" x="4106863" y="4291013"/>
          <p14:tracePt t="54880" x="4098925" y="4291013"/>
          <p14:tracePt t="54895" x="4067175" y="4330700"/>
          <p14:tracePt t="54899" x="4059238" y="4338638"/>
          <p14:tracePt t="54903" x="4059238" y="4346575"/>
          <p14:tracePt t="54908" x="4059238" y="4354513"/>
          <p14:tracePt t="54914" x="4059238" y="4362450"/>
          <p14:tracePt t="54918" x="4067175" y="4362450"/>
          <p14:tracePt t="54920" x="4067175" y="4370388"/>
          <p14:tracePt t="54921" x="4075113" y="4370388"/>
          <p14:tracePt t="54924" x="4083050" y="4370388"/>
          <p14:tracePt t="54926" x="4083050" y="4378325"/>
          <p14:tracePt t="54927" x="4090988" y="4378325"/>
          <p14:tracePt t="54929" x="4098925" y="4378325"/>
          <p14:tracePt t="54932" x="4106863" y="4386263"/>
          <p14:tracePt t="54933" x="4114800" y="4386263"/>
          <p14:tracePt t="54936" x="4122738" y="4386263"/>
          <p14:tracePt t="54938" x="4130675" y="4394200"/>
          <p14:tracePt t="54939" x="4138613" y="4394200"/>
          <p14:tracePt t="54940" x="4146550" y="4394200"/>
          <p14:tracePt t="54943" x="4154488" y="4394200"/>
          <p14:tracePt t="54944" x="4162425" y="4394200"/>
          <p14:tracePt t="54946" x="4170363" y="4402138"/>
          <p14:tracePt t="54946" x="4178300" y="4402138"/>
          <p14:tracePt t="54949" x="4194175" y="4402138"/>
          <p14:tracePt t="54949" x="4202113" y="4402138"/>
          <p14:tracePt t="54951" x="4210050" y="4402138"/>
          <p14:tracePt t="54953" x="4217988" y="4402138"/>
          <p14:tracePt t="54953" x="4225925" y="4402138"/>
          <p14:tracePt t="54955" x="4233863" y="4402138"/>
          <p14:tracePt t="54956" x="4241800" y="4402138"/>
          <p14:tracePt t="54957" x="4257675" y="4402138"/>
          <p14:tracePt t="54958" x="4265613" y="4402138"/>
          <p14:tracePt t="54958" x="4273550" y="4402138"/>
          <p14:tracePt t="54960" x="4281488" y="4402138"/>
          <p14:tracePt t="54961" x="4289425" y="4402138"/>
          <p14:tracePt t="54962" x="4297363" y="4402138"/>
          <p14:tracePt t="54962" x="4305300" y="4402138"/>
          <p14:tracePt t="54964" x="4313238" y="4402138"/>
          <p14:tracePt t="54964" x="4321175" y="4402138"/>
          <p14:tracePt t="54965" x="4329113" y="4402138"/>
          <p14:tracePt t="54967" x="4337050" y="4402138"/>
          <p14:tracePt t="54969" x="4344988" y="4402138"/>
          <p14:tracePt t="54969" x="4352925" y="4402138"/>
          <p14:tracePt t="54971" x="4362450" y="4394200"/>
          <p14:tracePt t="54972" x="4370388" y="4394200"/>
          <p14:tracePt t="54974" x="4378325" y="4394200"/>
          <p14:tracePt t="54976" x="4386263" y="4386263"/>
          <p14:tracePt t="54977" x="4394200" y="4386263"/>
          <p14:tracePt t="54978" x="4402138" y="4386263"/>
          <p14:tracePt t="54983" x="4410075" y="4378325"/>
          <p14:tracePt t="54990" x="4418013" y="4378325"/>
          <p14:tracePt t="55003" x="4425950" y="4370388"/>
          <p14:tracePt t="55035" x="4433888" y="4370388"/>
          <p14:tracePt t="55073" x="4425950" y="4370388"/>
          <p14:tracePt t="55076" x="4418013" y="4370388"/>
          <p14:tracePt t="55080" x="4410075" y="4370388"/>
          <p14:tracePt t="55083" x="4402138" y="4370388"/>
          <p14:tracePt t="55087" x="4394200" y="4370388"/>
          <p14:tracePt t="55089" x="4386263" y="4370388"/>
          <p14:tracePt t="55091" x="4378325" y="4370388"/>
          <p14:tracePt t="55094" x="4378325" y="4378325"/>
          <p14:tracePt t="55096" x="4370388" y="4378325"/>
          <p14:tracePt t="55098" x="4362450" y="4378325"/>
          <p14:tracePt t="55100" x="4352925" y="4386263"/>
          <p14:tracePt t="55103" x="4344988" y="4386263"/>
          <p14:tracePt t="55108" x="4337050" y="4386263"/>
          <p14:tracePt t="55109" x="4337050" y="4394200"/>
          <p14:tracePt t="55115" x="4329113" y="4394200"/>
          <p14:tracePt t="55122" x="4321175" y="4402138"/>
          <p14:tracePt t="55140" x="4321175" y="4410075"/>
          <p14:tracePt t="55148" x="4313238" y="4410075"/>
          <p14:tracePt t="55164" x="4313238" y="4418013"/>
          <p14:tracePt t="55174" x="4313238" y="4425950"/>
          <p14:tracePt t="55184" x="4313238" y="4433888"/>
          <p14:tracePt t="55186" x="4321175" y="4433888"/>
          <p14:tracePt t="55190" x="4329113" y="4433888"/>
          <p14:tracePt t="55192" x="4329113" y="4441825"/>
          <p14:tracePt t="55193" x="4337050" y="4441825"/>
          <p14:tracePt t="55195" x="4344988" y="4441825"/>
          <p14:tracePt t="55197" x="4352925" y="4441825"/>
          <p14:tracePt t="55198" x="4362450" y="4449763"/>
          <p14:tracePt t="55200" x="4370388" y="4449763"/>
          <p14:tracePt t="55202" x="4378325" y="4449763"/>
          <p14:tracePt t="55204" x="4386263" y="4449763"/>
          <p14:tracePt t="55206" x="4394200" y="4457700"/>
          <p14:tracePt t="55207" x="4402138" y="4457700"/>
          <p14:tracePt t="55209" x="4410075" y="4457700"/>
          <p14:tracePt t="55210" x="4418013" y="4457700"/>
          <p14:tracePt t="55212" x="4425950" y="4457700"/>
          <p14:tracePt t="55214" x="4433888" y="4457700"/>
          <p14:tracePt t="55216" x="4441825" y="4457700"/>
          <p14:tracePt t="55217" x="4449763" y="4457700"/>
          <p14:tracePt t="55219" x="4457700" y="4457700"/>
          <p14:tracePt t="55221" x="4465638" y="4457700"/>
          <p14:tracePt t="55223" x="4473575" y="4457700"/>
          <p14:tracePt t="55225" x="4481513" y="4457700"/>
          <p14:tracePt t="55227" x="4497388" y="4457700"/>
          <p14:tracePt t="55229" x="4505325" y="4457700"/>
          <p14:tracePt t="55232" x="4513263" y="4457700"/>
          <p14:tracePt t="55241" x="4521200" y="4457700"/>
          <p14:tracePt t="55257" x="4529138" y="4457700"/>
          <p14:tracePt t="55288" x="4537075" y="4457700"/>
          <p14:tracePt t="55328" x="4529138" y="4457700"/>
          <p14:tracePt t="55330" x="4513263" y="4457700"/>
          <p14:tracePt t="55332" x="4505325" y="4457700"/>
          <p14:tracePt t="55334" x="4489450" y="4457700"/>
          <p14:tracePt t="55336" x="4481513" y="4457700"/>
          <p14:tracePt t="55337" x="4481513" y="4449763"/>
          <p14:tracePt t="55338" x="4473575" y="4449763"/>
          <p14:tracePt t="55340" x="4465638" y="4449763"/>
          <p14:tracePt t="55341" x="4457700" y="4449763"/>
          <p14:tracePt t="55343" x="4449763" y="4449763"/>
          <p14:tracePt t="55344" x="4441825" y="4449763"/>
          <p14:tracePt t="55347" x="4433888" y="4449763"/>
          <p14:tracePt t="55349" x="4425950" y="4449763"/>
          <p14:tracePt t="55351" x="4418013" y="4449763"/>
          <p14:tracePt t="55353" x="4410075" y="4449763"/>
          <p14:tracePt t="55355" x="4402138" y="4449763"/>
          <p14:tracePt t="55358" x="4394200" y="4449763"/>
          <p14:tracePt t="55361" x="4386263" y="4449763"/>
          <p14:tracePt t="55364" x="4378325" y="4449763"/>
          <p14:tracePt t="55369" x="4370388" y="4449763"/>
          <p14:tracePt t="55376" x="4362450" y="4449763"/>
          <p14:tracePt t="55389" x="4352925" y="4449763"/>
          <p14:tracePt t="55419" x="4344988" y="4449763"/>
          <p14:tracePt t="55760" x="4344988" y="4473575"/>
          <p14:tracePt t="55764" x="4352925" y="4489450"/>
          <p14:tracePt t="55766" x="4362450" y="4513263"/>
          <p14:tracePt t="55769" x="4370388" y="4560888"/>
          <p14:tracePt t="55772" x="4394200" y="4624388"/>
          <p14:tracePt t="55774" x="4402138" y="4657725"/>
          <p14:tracePt t="55777" x="4410075" y="4713288"/>
          <p14:tracePt t="55780" x="4418013" y="4768850"/>
          <p14:tracePt t="55781" x="4433888" y="4784725"/>
          <p14:tracePt t="55783" x="4433888" y="4840288"/>
          <p14:tracePt t="55785" x="4441825" y="4872038"/>
          <p14:tracePt t="55786" x="4441825" y="4903788"/>
          <p14:tracePt t="55787" x="4441825" y="4919663"/>
          <p14:tracePt t="55788" x="4441825" y="4943475"/>
          <p14:tracePt t="55789" x="4441825" y="4959350"/>
          <p14:tracePt t="55790" x="4449763" y="4992688"/>
          <p14:tracePt t="55791" x="4449763" y="5008563"/>
          <p14:tracePt t="55792" x="4449763" y="5032375"/>
          <p14:tracePt t="55793" x="4449763" y="5048250"/>
          <p14:tracePt t="55795" x="4449763" y="5095875"/>
          <p14:tracePt t="55796" x="4449763" y="5111750"/>
          <p14:tracePt t="55797" x="4449763" y="5135563"/>
          <p14:tracePt t="55798" x="4449763" y="5151438"/>
          <p14:tracePt t="55799" x="4449763" y="5167313"/>
          <p14:tracePt t="55800" x="4449763" y="5191125"/>
          <p14:tracePt t="55801" x="4449763" y="5207000"/>
          <p14:tracePt t="55802" x="4449763" y="5222875"/>
          <p14:tracePt t="55803" x="4449763" y="5246688"/>
          <p14:tracePt t="55804" x="4449763" y="5254625"/>
          <p14:tracePt t="55804" x="4449763" y="5270500"/>
          <p14:tracePt t="55805" x="4449763" y="5286375"/>
          <p14:tracePt t="55806" x="4441825" y="5310188"/>
          <p14:tracePt t="55807" x="4441825" y="5319713"/>
          <p14:tracePt t="55808" x="4433888" y="5327650"/>
          <p14:tracePt t="55809" x="4433888" y="5343525"/>
          <p14:tracePt t="55811" x="4425950" y="5351463"/>
          <p14:tracePt t="55811" x="4418013" y="5359400"/>
          <p14:tracePt t="55812" x="4410075" y="5367338"/>
          <p14:tracePt t="55813" x="4410075" y="5383213"/>
          <p14:tracePt t="55814" x="4402138" y="5391150"/>
          <p14:tracePt t="55815" x="4394200" y="5399088"/>
          <p14:tracePt t="55816" x="4386263" y="5407025"/>
          <p14:tracePt t="55817" x="4378325" y="5414963"/>
          <p14:tracePt t="55818" x="4352925" y="5422900"/>
          <p14:tracePt t="55819" x="4344988" y="5430838"/>
          <p14:tracePt t="55820" x="4337050" y="5438775"/>
          <p14:tracePt t="55821" x="4329113" y="5446713"/>
          <p14:tracePt t="55822" x="4321175" y="5454650"/>
          <p14:tracePt t="55823" x="4305300" y="5462588"/>
          <p14:tracePt t="55824" x="4297363" y="5462588"/>
          <p14:tracePt t="55825" x="4281488" y="5478463"/>
          <p14:tracePt t="55826" x="4273550" y="5486400"/>
          <p14:tracePt t="55827" x="4265613" y="5486400"/>
          <p14:tracePt t="55829" x="4241800" y="5494338"/>
          <p14:tracePt t="55829" x="4233863" y="5502275"/>
          <p14:tracePt t="55830" x="4217988" y="5502275"/>
          <p14:tracePt t="55831" x="4202113" y="5510213"/>
          <p14:tracePt t="55832" x="4178300" y="5510213"/>
          <p14:tracePt t="55833" x="4170363" y="5518150"/>
          <p14:tracePt t="55834" x="4154488" y="5518150"/>
          <p14:tracePt t="55835" x="4138613" y="5518150"/>
          <p14:tracePt t="55836" x="4130675" y="5518150"/>
          <p14:tracePt t="55837" x="4114800" y="5526088"/>
          <p14:tracePt t="55838" x="4090988" y="5526088"/>
          <p14:tracePt t="55839" x="4075113" y="5526088"/>
          <p14:tracePt t="55840" x="4067175" y="5526088"/>
          <p14:tracePt t="55841" x="4051300" y="5526088"/>
          <p14:tracePt t="55842" x="4035425" y="5526088"/>
          <p14:tracePt t="55844" x="4011613" y="5526088"/>
          <p14:tracePt t="55845" x="4002088" y="5526088"/>
          <p14:tracePt t="55846" x="3986213" y="5526088"/>
          <p14:tracePt t="55847" x="3978275" y="5526088"/>
          <p14:tracePt t="55847" x="3962400" y="5526088"/>
          <p14:tracePt t="55848" x="3954463" y="5526088"/>
          <p14:tracePt t="55849" x="3938588" y="5526088"/>
          <p14:tracePt t="55850" x="3930650" y="5526088"/>
          <p14:tracePt t="55851" x="3906838" y="5526088"/>
          <p14:tracePt t="55852" x="3898900" y="5518150"/>
          <p14:tracePt t="55853" x="3883025" y="5518150"/>
          <p14:tracePt t="55854" x="3867150" y="5510213"/>
          <p14:tracePt t="55855" x="3859213" y="5510213"/>
          <p14:tracePt t="55856" x="3851275" y="5502275"/>
          <p14:tracePt t="55857" x="3835400" y="5502275"/>
          <p14:tracePt t="55859" x="3827463" y="5494338"/>
          <p14:tracePt t="55859" x="3811588" y="5486400"/>
          <p14:tracePt t="55861" x="3803650" y="5486400"/>
          <p14:tracePt t="55861" x="3787775" y="5478463"/>
          <p14:tracePt t="55862" x="3779838" y="5470525"/>
          <p14:tracePt t="55863" x="3771900" y="5462588"/>
          <p14:tracePt t="55864" x="3756025" y="5446713"/>
          <p14:tracePt t="55865" x="3748088" y="5446713"/>
          <p14:tracePt t="55866" x="3740150" y="5430838"/>
          <p14:tracePt t="55867" x="3732213" y="5422900"/>
          <p14:tracePt t="55868" x="3708400" y="5414963"/>
          <p14:tracePt t="55869" x="3700463" y="5407025"/>
          <p14:tracePt t="55870" x="3692525" y="5399088"/>
          <p14:tracePt t="55871" x="3684588" y="5383213"/>
          <p14:tracePt t="55872" x="3668713" y="5367338"/>
          <p14:tracePt t="55873" x="3660775" y="5359400"/>
          <p14:tracePt t="55874" x="3643313" y="5343525"/>
          <p14:tracePt t="55875" x="3627438" y="5335588"/>
          <p14:tracePt t="55876" x="3619500" y="5327650"/>
          <p14:tracePt t="55877" x="3603625" y="5310188"/>
          <p14:tracePt t="55879" x="3587750" y="5286375"/>
          <p14:tracePt t="55880" x="3579813" y="5278438"/>
          <p14:tracePt t="55880" x="3556000" y="5262563"/>
          <p14:tracePt t="55881" x="3540125" y="5238750"/>
          <p14:tracePt t="55882" x="3532188" y="5230813"/>
          <p14:tracePt t="55884" x="3508375" y="5214938"/>
          <p14:tracePt t="55895" x="3292475" y="4976813"/>
          <p14:tracePt t="55896" x="3260725" y="4959350"/>
          <p14:tracePt t="55897" x="3244850" y="4935538"/>
          <p14:tracePt t="55898" x="3221038" y="4903788"/>
          <p14:tracePt t="55899" x="3205163" y="4887913"/>
          <p14:tracePt t="55899" x="3181350" y="4856163"/>
          <p14:tracePt t="55900" x="3157538" y="4832350"/>
          <p14:tracePt t="55902" x="3141663" y="4808538"/>
          <p14:tracePt t="55903" x="3101975" y="4760913"/>
          <p14:tracePt t="55904" x="3086100" y="4745038"/>
          <p14:tracePt t="55905" x="3062288" y="4713288"/>
          <p14:tracePt t="55906" x="3038475" y="4681538"/>
          <p14:tracePt t="55907" x="3022600" y="4657725"/>
          <p14:tracePt t="55908" x="2998788" y="4624388"/>
          <p14:tracePt t="55909" x="2967038" y="4592638"/>
          <p14:tracePt t="55909" x="2941638" y="4560888"/>
          <p14:tracePt t="55911" x="2909888" y="4513263"/>
          <p14:tracePt t="55912" x="2862263" y="4473575"/>
          <p14:tracePt t="55913" x="2838450" y="4441825"/>
          <p14:tracePt t="55913" x="2806700" y="4410075"/>
          <p14:tracePt t="55915" x="2767013" y="4362450"/>
          <p14:tracePt t="55916" x="2743200" y="4338638"/>
          <p14:tracePt t="55916" x="2727325" y="4306888"/>
          <p14:tracePt t="55917" x="2695575" y="4273550"/>
          <p14:tracePt t="55918" x="2671763" y="4241800"/>
          <p14:tracePt t="55919" x="2647950" y="4225925"/>
          <p14:tracePt t="55920" x="2616200" y="4194175"/>
          <p14:tracePt t="55921" x="2598738" y="4162425"/>
          <p14:tracePt t="55922" x="2574925" y="4122738"/>
          <p14:tracePt t="55923" x="2543175" y="4090988"/>
          <p14:tracePt t="55924" x="2519363" y="4059238"/>
          <p14:tracePt t="55925" x="2495550" y="4027488"/>
          <p14:tracePt t="55926" x="2463800" y="3979863"/>
          <p14:tracePt t="55928" x="2432050" y="3948113"/>
          <p14:tracePt t="55928" x="2408238" y="3914775"/>
          <p14:tracePt t="55930" x="2384425" y="3883025"/>
          <p14:tracePt t="55931" x="2336800" y="3819525"/>
          <p14:tracePt t="55932" x="2297113" y="3787775"/>
          <p14:tracePt t="55933" x="2281238" y="3756025"/>
          <p14:tracePt t="55934" x="2247900" y="3724275"/>
          <p14:tracePt t="55935" x="2208213" y="3684588"/>
          <p14:tracePt t="55936" x="2192338" y="3652838"/>
          <p14:tracePt t="55937" x="2160588" y="3621088"/>
          <p14:tracePt t="55938" x="2120900" y="3571875"/>
          <p14:tracePt t="55939" x="2089150" y="3540125"/>
          <p14:tracePt t="55940" x="2065338" y="3492500"/>
          <p14:tracePt t="55941" x="2033588" y="3460750"/>
          <p14:tracePt t="55942" x="1993900" y="3429000"/>
          <p14:tracePt t="55944" x="1978025" y="3397250"/>
          <p14:tracePt t="55945" x="1938338" y="3349625"/>
          <p14:tracePt t="55946" x="1905000" y="3309938"/>
          <p14:tracePt t="55947" x="1881188" y="3278188"/>
          <p14:tracePt t="55948" x="1849438" y="3228975"/>
          <p14:tracePt t="55948" x="1817688" y="3197225"/>
          <p14:tracePt t="55949" x="1785938" y="3165475"/>
          <p14:tracePt t="55950" x="1746250" y="3117850"/>
          <p14:tracePt t="55951" x="1714500" y="3086100"/>
          <p14:tracePt t="55952" x="1674813" y="3030538"/>
          <p14:tracePt t="55953" x="1643063" y="2998788"/>
          <p14:tracePt t="55954" x="1611313" y="2967038"/>
          <p14:tracePt t="55955" x="1571625" y="2919413"/>
          <p14:tracePt t="55956" x="1538288" y="2886075"/>
          <p14:tracePt t="55957" x="1506538" y="2854325"/>
          <p14:tracePt t="55958" x="1466850" y="2798763"/>
          <p14:tracePt t="55959" x="1435100" y="2767013"/>
          <p14:tracePt t="55961" x="1395413" y="2719388"/>
          <p14:tracePt t="55962" x="1347788" y="2663825"/>
          <p14:tracePt t="55963" x="1308100" y="2632075"/>
          <p14:tracePt t="55964" x="1276350" y="2600325"/>
          <p14:tracePt t="55964" x="1244600" y="2551113"/>
          <p14:tracePt t="55966" x="1187450" y="2511425"/>
          <p14:tracePt t="55966" x="1155700" y="2479675"/>
          <p14:tracePt t="55967" x="1116013" y="2432050"/>
          <p14:tracePt t="55968" x="1084263" y="2392363"/>
          <p14:tracePt t="55969" x="1052513" y="2360613"/>
          <p14:tracePt t="55970" x="1020763" y="2328863"/>
          <p14:tracePt t="55971" x="989013" y="2297113"/>
          <p14:tracePt t="55972" x="957263" y="2265363"/>
          <p14:tracePt t="55973" x="901700" y="2208213"/>
          <p14:tracePt t="55974" x="868363" y="2176463"/>
          <p14:tracePt t="55975" x="836613" y="2144713"/>
          <p14:tracePt t="55977" x="804863" y="2112963"/>
          <p14:tracePt t="55978" x="765175" y="2081213"/>
          <p14:tracePt t="55979" x="733425" y="2041525"/>
          <p14:tracePt t="55980" x="701675" y="2009775"/>
          <p14:tracePt t="55982" x="638175" y="1946275"/>
          <p14:tracePt t="55982" x="614363" y="1914525"/>
          <p14:tracePt t="55983" x="582613" y="1890713"/>
          <p14:tracePt t="55984" x="550863" y="1857375"/>
          <p14:tracePt t="55985" x="517525" y="1825625"/>
          <p14:tracePt t="55986" x="485775" y="1793875"/>
          <p14:tracePt t="55987" x="461963" y="1762125"/>
          <p14:tracePt t="55989" x="430213" y="1730375"/>
          <p14:tracePt t="55989" x="406400" y="1706563"/>
          <p14:tracePt t="55990" x="374650" y="1674813"/>
          <p14:tracePt t="55991" x="350838" y="1651000"/>
          <p14:tracePt t="55992" x="334963" y="1619250"/>
          <p14:tracePt t="55994" x="311150" y="1587500"/>
          <p14:tracePt t="55995" x="295275" y="1571625"/>
          <p14:tracePt t="55996" x="271463" y="1538288"/>
          <p14:tracePt t="55997" x="247650" y="1514475"/>
          <p14:tracePt t="55998" x="231775" y="1482725"/>
          <p14:tracePt t="55999" x="207963" y="1450975"/>
          <p14:tracePt t="55999" x="184150" y="1427163"/>
          <p14:tracePt t="56000" x="166688" y="1411288"/>
          <p14:tracePt t="56001" x="142875" y="1387475"/>
          <p14:tracePt t="56002" x="134938" y="1355725"/>
          <p14:tracePt t="56003" x="111125" y="1339850"/>
          <p14:tracePt t="56004" x="103188" y="1316038"/>
          <p14:tracePt t="56005" x="87313" y="1300163"/>
          <p14:tracePt t="56006" x="71438" y="1276350"/>
          <p14:tracePt t="56008" x="55563" y="1260475"/>
          <p14:tracePt t="56008" x="47625" y="1236663"/>
          <p14:tracePt t="56009" x="23813" y="1220788"/>
          <p14:tracePt t="56011" x="15875" y="1195388"/>
        </p14:tracePtLst>
      </p14:laserTrace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741C8CB-B86E-4BE5-B653-31AC065110E6}"/>
              </a:ext>
            </a:extLst>
          </p:cNvPr>
          <p:cNvSpPr txBox="1"/>
          <p:nvPr/>
        </p:nvSpPr>
        <p:spPr>
          <a:xfrm>
            <a:off x="771759" y="1595021"/>
            <a:ext cx="10648482" cy="4585871"/>
          </a:xfrm>
          <a:prstGeom prst="rect">
            <a:avLst/>
          </a:prstGeom>
          <a:noFill/>
        </p:spPr>
        <p:txBody>
          <a:bodyPr wrap="square" rtlCol="0">
            <a:spAutoFit/>
          </a:bodyPr>
          <a:lstStyle/>
          <a:p>
            <a:r>
              <a:rPr lang="en-US" sz="3600" dirty="0">
                <a:solidFill>
                  <a:srgbClr val="002060"/>
                </a:solidFill>
              </a:rPr>
              <a:t>Data Preparation:</a:t>
            </a:r>
          </a:p>
          <a:p>
            <a:endParaRPr lang="en-US" dirty="0">
              <a:solidFill>
                <a:srgbClr val="002060"/>
              </a:solidFill>
            </a:endParaRPr>
          </a:p>
          <a:p>
            <a:r>
              <a:rPr lang="en-US" sz="2400" b="0" i="0" dirty="0">
                <a:solidFill>
                  <a:srgbClr val="002060"/>
                </a:solidFill>
                <a:effectLst/>
                <a:latin typeface="-apple-system"/>
              </a:rPr>
              <a:t>The Data is extracted using Web API of CDC website</a:t>
            </a:r>
          </a:p>
          <a:p>
            <a:r>
              <a:rPr lang="en-US" sz="2000" b="0" u="sng" dirty="0">
                <a:solidFill>
                  <a:srgbClr val="0070C0"/>
                </a:solidFill>
                <a:effectLst/>
                <a:latin typeface="Consolas" panose="020B0609020204030204" pitchFamily="49" charset="0"/>
              </a:rPr>
              <a:t>https://data.cdc.gov/Case-Surveillance/United-States-COVID-19-Cases-and-Deaths-by-State-o/9mfq-cb36</a:t>
            </a:r>
            <a:endParaRPr lang="en-US" sz="2400" b="0" dirty="0">
              <a:solidFill>
                <a:srgbClr val="0070C0"/>
              </a:solidFill>
              <a:effectLst/>
              <a:latin typeface="Consolas" panose="020B0609020204030204" pitchFamily="49" charset="0"/>
            </a:endParaRPr>
          </a:p>
          <a:p>
            <a:endParaRPr lang="en-US" sz="1400" dirty="0">
              <a:solidFill>
                <a:srgbClr val="002060"/>
              </a:solidFill>
              <a:latin typeface="-apple-system"/>
            </a:endParaRPr>
          </a:p>
          <a:p>
            <a:r>
              <a:rPr lang="en-US" sz="2800" dirty="0">
                <a:solidFill>
                  <a:srgbClr val="002060"/>
                </a:solidFill>
                <a:latin typeface="-apple-system"/>
              </a:rPr>
              <a:t>Database:</a:t>
            </a:r>
            <a:r>
              <a:rPr lang="en-US" sz="2400" dirty="0">
                <a:solidFill>
                  <a:srgbClr val="002060"/>
                </a:solidFill>
                <a:latin typeface="-apple-system"/>
              </a:rPr>
              <a:t>  MongoDB Atlas</a:t>
            </a:r>
          </a:p>
          <a:p>
            <a:endParaRPr lang="en-US" dirty="0">
              <a:solidFill>
                <a:srgbClr val="002060"/>
              </a:solidFill>
              <a:latin typeface="-apple-system"/>
            </a:endParaRPr>
          </a:p>
          <a:p>
            <a:r>
              <a:rPr lang="en-US" sz="2400" dirty="0">
                <a:solidFill>
                  <a:srgbClr val="002060"/>
                </a:solidFill>
                <a:latin typeface="-apple-system"/>
              </a:rPr>
              <a:t>	Data extracted from the Web API is loaded in the Database server</a:t>
            </a:r>
          </a:p>
          <a:p>
            <a:endParaRPr lang="en-US" dirty="0">
              <a:solidFill>
                <a:srgbClr val="002060"/>
              </a:solidFill>
              <a:latin typeface="-apple-system"/>
            </a:endParaRPr>
          </a:p>
          <a:p>
            <a:r>
              <a:rPr lang="en-US" sz="2400" dirty="0">
                <a:solidFill>
                  <a:srgbClr val="002060"/>
                </a:solidFill>
                <a:latin typeface="-apple-system"/>
              </a:rPr>
              <a:t> Data Processing: </a:t>
            </a:r>
          </a:p>
          <a:p>
            <a:r>
              <a:rPr lang="en-US" sz="2400" dirty="0">
                <a:solidFill>
                  <a:srgbClr val="002060"/>
                </a:solidFill>
                <a:latin typeface="-apple-system"/>
              </a:rPr>
              <a:t>	Python, Pandas, </a:t>
            </a:r>
            <a:r>
              <a:rPr lang="en-US" sz="2400" dirty="0" err="1">
                <a:solidFill>
                  <a:srgbClr val="002060"/>
                </a:solidFill>
                <a:latin typeface="-apple-system"/>
              </a:rPr>
              <a:t>PyMongo</a:t>
            </a:r>
            <a:r>
              <a:rPr lang="en-US" sz="2400" dirty="0">
                <a:solidFill>
                  <a:srgbClr val="002060"/>
                </a:solidFill>
                <a:latin typeface="-apple-system"/>
              </a:rPr>
              <a:t>, Matplotlib, </a:t>
            </a:r>
            <a:r>
              <a:rPr lang="en-US" sz="2400" dirty="0" err="1">
                <a:solidFill>
                  <a:srgbClr val="002060"/>
                </a:solidFill>
                <a:latin typeface="-apple-system"/>
              </a:rPr>
              <a:t>Plotly</a:t>
            </a:r>
            <a:r>
              <a:rPr lang="en-US" sz="2400" dirty="0">
                <a:solidFill>
                  <a:srgbClr val="002060"/>
                </a:solidFill>
                <a:latin typeface="-apple-system"/>
              </a:rPr>
              <a:t>, Tableau, </a:t>
            </a:r>
          </a:p>
          <a:p>
            <a:endParaRPr lang="en-US" sz="2400" dirty="0">
              <a:solidFill>
                <a:srgbClr val="002060"/>
              </a:solidFill>
              <a:latin typeface="-apple-system"/>
            </a:endParaRPr>
          </a:p>
        </p:txBody>
      </p:sp>
      <p:sp>
        <p:nvSpPr>
          <p:cNvPr id="6" name="TextBox 5">
            <a:extLst>
              <a:ext uri="{FF2B5EF4-FFF2-40B4-BE49-F238E27FC236}">
                <a16:creationId xmlns:a16="http://schemas.microsoft.com/office/drawing/2014/main" id="{66CEF6EE-47B6-469A-9228-D680130DC2CF}"/>
              </a:ext>
            </a:extLst>
          </p:cNvPr>
          <p:cNvSpPr txBox="1"/>
          <p:nvPr/>
        </p:nvSpPr>
        <p:spPr>
          <a:xfrm>
            <a:off x="771759" y="246410"/>
            <a:ext cx="10349948" cy="12003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3600" b="1" i="0" dirty="0">
                <a:solidFill>
                  <a:srgbClr val="24292F"/>
                </a:solidFill>
                <a:effectLst/>
                <a:latin typeface="-apple-system"/>
              </a:rPr>
              <a:t>Time Series analysis and forecasting of </a:t>
            </a:r>
          </a:p>
          <a:p>
            <a:pPr algn="ctr"/>
            <a:r>
              <a:rPr lang="en-US" sz="3600" b="1" i="0" dirty="0">
                <a:solidFill>
                  <a:srgbClr val="24292F"/>
                </a:solidFill>
                <a:effectLst/>
                <a:latin typeface="-apple-system"/>
              </a:rPr>
              <a:t>COVID-19 Cases and Death in the US</a:t>
            </a:r>
          </a:p>
        </p:txBody>
      </p:sp>
      <p:pic>
        <p:nvPicPr>
          <p:cNvPr id="3" name="Audio 2">
            <a:hlinkClick r:id="" action="ppaction://media"/>
            <a:extLst>
              <a:ext uri="{FF2B5EF4-FFF2-40B4-BE49-F238E27FC236}">
                <a16:creationId xmlns:a16="http://schemas.microsoft.com/office/drawing/2014/main" id="{225187AF-20B3-4888-AD92-22F58305505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75349088"/>
      </p:ext>
    </p:extLst>
  </p:cSld>
  <p:clrMapOvr>
    <a:masterClrMapping/>
  </p:clrMapOvr>
  <mc:AlternateContent xmlns:mc="http://schemas.openxmlformats.org/markup-compatibility/2006">
    <mc:Choice xmlns:p14="http://schemas.microsoft.com/office/powerpoint/2010/main" Requires="p14">
      <p:transition spd="slow" p14:dur="2000" advTm="15335"/>
    </mc:Choice>
    <mc:Fallback>
      <p:transition spd="slow" advTm="153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8062FF1-15BD-4366-BC85-37A117D02AAC}"/>
              </a:ext>
            </a:extLst>
          </p:cNvPr>
          <p:cNvSpPr txBox="1"/>
          <p:nvPr/>
        </p:nvSpPr>
        <p:spPr>
          <a:xfrm>
            <a:off x="771759" y="246410"/>
            <a:ext cx="10349948" cy="12003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3600" b="1" i="0" dirty="0">
                <a:solidFill>
                  <a:srgbClr val="24292F"/>
                </a:solidFill>
                <a:effectLst/>
                <a:latin typeface="-apple-system"/>
              </a:rPr>
              <a:t>Time Series analysis and forecasting of </a:t>
            </a:r>
          </a:p>
          <a:p>
            <a:pPr algn="ctr"/>
            <a:r>
              <a:rPr lang="en-US" sz="3600" b="1" i="0" dirty="0">
                <a:solidFill>
                  <a:srgbClr val="24292F"/>
                </a:solidFill>
                <a:effectLst/>
                <a:latin typeface="-apple-system"/>
              </a:rPr>
              <a:t>COVID-19 Cases and Death in the US</a:t>
            </a:r>
          </a:p>
        </p:txBody>
      </p:sp>
      <p:sp>
        <p:nvSpPr>
          <p:cNvPr id="3" name="TextBox 2">
            <a:extLst>
              <a:ext uri="{FF2B5EF4-FFF2-40B4-BE49-F238E27FC236}">
                <a16:creationId xmlns:a16="http://schemas.microsoft.com/office/drawing/2014/main" id="{4D76E21A-11E6-434F-AED3-00A09889F729}"/>
              </a:ext>
            </a:extLst>
          </p:cNvPr>
          <p:cNvSpPr txBox="1"/>
          <p:nvPr/>
        </p:nvSpPr>
        <p:spPr>
          <a:xfrm>
            <a:off x="771759" y="1800665"/>
            <a:ext cx="10349948" cy="4524315"/>
          </a:xfrm>
          <a:prstGeom prst="rect">
            <a:avLst/>
          </a:prstGeom>
          <a:noFill/>
        </p:spPr>
        <p:txBody>
          <a:bodyPr wrap="square" rtlCol="0">
            <a:spAutoFit/>
          </a:bodyPr>
          <a:lstStyle/>
          <a:p>
            <a:r>
              <a:rPr lang="en-US" sz="3600" dirty="0"/>
              <a:t>Summary and Limitations:</a:t>
            </a:r>
            <a:endParaRPr lang="en-US" dirty="0"/>
          </a:p>
          <a:p>
            <a:endParaRPr lang="en-US" dirty="0"/>
          </a:p>
          <a:p>
            <a:pPr marL="285750" indent="-285750">
              <a:buFontTx/>
              <a:buChar char="-"/>
            </a:pPr>
            <a:r>
              <a:rPr lang="en-US" sz="2400" dirty="0"/>
              <a:t>ARIMA model is found to be the best fit model for this dataset as a time series model.</a:t>
            </a:r>
          </a:p>
          <a:p>
            <a:pPr marL="285750" indent="-285750">
              <a:buFontTx/>
              <a:buChar char="-"/>
            </a:pPr>
            <a:r>
              <a:rPr lang="en-US" sz="2400" dirty="0"/>
              <a:t>Since there are lot of variants evolving now a days, the cases may be different than what is seen today. </a:t>
            </a:r>
          </a:p>
          <a:p>
            <a:pPr marL="285750" indent="-285750">
              <a:buFontTx/>
              <a:buChar char="-"/>
            </a:pPr>
            <a:r>
              <a:rPr lang="en-US" sz="2400" dirty="0"/>
              <a:t>Since the model is little complicated and takes longer than normal to do calculations, there may be lot of room to improve the quality and efficiency in the performance of the model.</a:t>
            </a:r>
          </a:p>
          <a:p>
            <a:pPr marL="285750" indent="-285750">
              <a:buFontTx/>
              <a:buChar char="-"/>
            </a:pPr>
            <a:r>
              <a:rPr lang="en-US" sz="2400" dirty="0"/>
              <a:t>Time constraint was another factor for myself to complete this project.</a:t>
            </a:r>
          </a:p>
          <a:p>
            <a:endParaRPr lang="en-US" sz="2400" dirty="0"/>
          </a:p>
          <a:p>
            <a:endParaRPr lang="en-US" dirty="0"/>
          </a:p>
        </p:txBody>
      </p:sp>
      <p:pic>
        <p:nvPicPr>
          <p:cNvPr id="7" name="Audio 6">
            <a:hlinkClick r:id="" action="ppaction://media"/>
            <a:extLst>
              <a:ext uri="{FF2B5EF4-FFF2-40B4-BE49-F238E27FC236}">
                <a16:creationId xmlns:a16="http://schemas.microsoft.com/office/drawing/2014/main" id="{4610A399-06F9-49D0-9ADC-2A729CA0D00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242530258"/>
      </p:ext>
    </p:extLst>
  </p:cSld>
  <p:clrMapOvr>
    <a:masterClrMapping/>
  </p:clrMapOvr>
  <mc:AlternateContent xmlns:mc="http://schemas.openxmlformats.org/markup-compatibility/2006">
    <mc:Choice xmlns:p14="http://schemas.microsoft.com/office/powerpoint/2010/main" Requires="p14">
      <p:transition spd="slow" p14:dur="2000" advTm="33051"/>
    </mc:Choice>
    <mc:Fallback>
      <p:transition spd="slow" advTm="330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8062FF1-15BD-4366-BC85-37A117D02AAC}"/>
              </a:ext>
            </a:extLst>
          </p:cNvPr>
          <p:cNvSpPr txBox="1"/>
          <p:nvPr/>
        </p:nvSpPr>
        <p:spPr>
          <a:xfrm>
            <a:off x="771759" y="246410"/>
            <a:ext cx="10349948" cy="12003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3600" b="1" i="0" dirty="0">
                <a:solidFill>
                  <a:srgbClr val="24292F"/>
                </a:solidFill>
                <a:effectLst/>
                <a:latin typeface="-apple-system"/>
              </a:rPr>
              <a:t>Time Series analysis and forecasting of </a:t>
            </a:r>
          </a:p>
          <a:p>
            <a:pPr algn="ctr"/>
            <a:r>
              <a:rPr lang="en-US" sz="3600" b="1" i="0" dirty="0">
                <a:solidFill>
                  <a:srgbClr val="24292F"/>
                </a:solidFill>
                <a:effectLst/>
                <a:latin typeface="-apple-system"/>
              </a:rPr>
              <a:t>COVID-19 Cases and Death in the US</a:t>
            </a:r>
          </a:p>
        </p:txBody>
      </p:sp>
      <p:sp>
        <p:nvSpPr>
          <p:cNvPr id="3" name="TextBox 2">
            <a:extLst>
              <a:ext uri="{FF2B5EF4-FFF2-40B4-BE49-F238E27FC236}">
                <a16:creationId xmlns:a16="http://schemas.microsoft.com/office/drawing/2014/main" id="{4D76E21A-11E6-434F-AED3-00A09889F729}"/>
              </a:ext>
            </a:extLst>
          </p:cNvPr>
          <p:cNvSpPr txBox="1"/>
          <p:nvPr/>
        </p:nvSpPr>
        <p:spPr>
          <a:xfrm>
            <a:off x="771759" y="1800665"/>
            <a:ext cx="10349948" cy="4555093"/>
          </a:xfrm>
          <a:prstGeom prst="rect">
            <a:avLst/>
          </a:prstGeom>
          <a:noFill/>
        </p:spPr>
        <p:txBody>
          <a:bodyPr wrap="square" rtlCol="0">
            <a:spAutoFit/>
          </a:bodyPr>
          <a:lstStyle/>
          <a:p>
            <a:r>
              <a:rPr lang="en-US" sz="4800" dirty="0"/>
              <a:t>Questions ?????</a:t>
            </a:r>
          </a:p>
          <a:p>
            <a:r>
              <a:rPr lang="en-US" sz="2400" dirty="0"/>
              <a:t>- </a:t>
            </a:r>
          </a:p>
          <a:p>
            <a:r>
              <a:rPr lang="en-US" sz="2400" dirty="0"/>
              <a:t>- </a:t>
            </a:r>
          </a:p>
          <a:p>
            <a:endParaRPr lang="en-US" sz="2400" dirty="0"/>
          </a:p>
          <a:p>
            <a:endParaRPr lang="en-US" sz="2400" dirty="0"/>
          </a:p>
          <a:p>
            <a:endParaRPr lang="en-US" sz="2400" dirty="0"/>
          </a:p>
          <a:p>
            <a:pPr algn="ctr"/>
            <a:r>
              <a:rPr lang="en-US" sz="4000" dirty="0"/>
              <a:t>I would like express my sincere thanks to all the Bootcamp instruction team and participants.</a:t>
            </a:r>
          </a:p>
          <a:p>
            <a:r>
              <a:rPr lang="en-US" sz="2400" dirty="0"/>
              <a:t> </a:t>
            </a:r>
          </a:p>
          <a:p>
            <a:endParaRPr lang="en-US" dirty="0"/>
          </a:p>
        </p:txBody>
      </p:sp>
      <p:pic>
        <p:nvPicPr>
          <p:cNvPr id="2" name="Audio 1">
            <a:hlinkClick r:id="" action="ppaction://media"/>
            <a:extLst>
              <a:ext uri="{FF2B5EF4-FFF2-40B4-BE49-F238E27FC236}">
                <a16:creationId xmlns:a16="http://schemas.microsoft.com/office/drawing/2014/main" id="{389EA2F0-9522-4BDC-867F-B66FEC7722A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88137547"/>
      </p:ext>
    </p:extLst>
  </p:cSld>
  <p:clrMapOvr>
    <a:masterClrMapping/>
  </p:clrMapOvr>
  <mc:AlternateContent xmlns:mc="http://schemas.openxmlformats.org/markup-compatibility/2006">
    <mc:Choice xmlns:p14="http://schemas.microsoft.com/office/powerpoint/2010/main" Requires="p14">
      <p:transition spd="slow" p14:dur="2000" advTm="10600"/>
    </mc:Choice>
    <mc:Fallback>
      <p:transition spd="slow" advTm="106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741C8CB-B86E-4BE5-B653-31AC065110E6}"/>
              </a:ext>
            </a:extLst>
          </p:cNvPr>
          <p:cNvSpPr txBox="1"/>
          <p:nvPr/>
        </p:nvSpPr>
        <p:spPr>
          <a:xfrm>
            <a:off x="771759" y="1595021"/>
            <a:ext cx="3454252" cy="2369880"/>
          </a:xfrm>
          <a:prstGeom prst="rect">
            <a:avLst/>
          </a:prstGeom>
          <a:noFill/>
        </p:spPr>
        <p:txBody>
          <a:bodyPr wrap="square" rtlCol="0">
            <a:spAutoFit/>
          </a:bodyPr>
          <a:lstStyle/>
          <a:p>
            <a:r>
              <a:rPr lang="en-US" sz="3600" dirty="0">
                <a:solidFill>
                  <a:srgbClr val="002060"/>
                </a:solidFill>
              </a:rPr>
              <a:t>Data Preparation:</a:t>
            </a:r>
          </a:p>
          <a:p>
            <a:endParaRPr lang="en-US" dirty="0">
              <a:solidFill>
                <a:srgbClr val="002060"/>
              </a:solidFill>
            </a:endParaRPr>
          </a:p>
          <a:p>
            <a:r>
              <a:rPr lang="en-US" sz="2800" dirty="0">
                <a:solidFill>
                  <a:srgbClr val="002060"/>
                </a:solidFill>
                <a:latin typeface="-apple-system"/>
              </a:rPr>
              <a:t>Database:</a:t>
            </a:r>
            <a:r>
              <a:rPr lang="en-US" sz="2400" dirty="0">
                <a:solidFill>
                  <a:srgbClr val="002060"/>
                </a:solidFill>
                <a:latin typeface="-apple-system"/>
              </a:rPr>
              <a:t>  </a:t>
            </a:r>
          </a:p>
          <a:p>
            <a:r>
              <a:rPr lang="en-US" sz="2400" dirty="0">
                <a:solidFill>
                  <a:srgbClr val="002060"/>
                </a:solidFill>
                <a:latin typeface="-apple-system"/>
              </a:rPr>
              <a:t>	MongoDB Atlas</a:t>
            </a:r>
          </a:p>
          <a:p>
            <a:endParaRPr lang="en-US" dirty="0">
              <a:solidFill>
                <a:srgbClr val="002060"/>
              </a:solidFill>
              <a:latin typeface="-apple-system"/>
            </a:endParaRPr>
          </a:p>
          <a:p>
            <a:endParaRPr lang="en-US" sz="2400" dirty="0">
              <a:solidFill>
                <a:srgbClr val="002060"/>
              </a:solidFill>
              <a:latin typeface="-apple-system"/>
            </a:endParaRPr>
          </a:p>
        </p:txBody>
      </p:sp>
      <p:sp>
        <p:nvSpPr>
          <p:cNvPr id="6" name="TextBox 5">
            <a:extLst>
              <a:ext uri="{FF2B5EF4-FFF2-40B4-BE49-F238E27FC236}">
                <a16:creationId xmlns:a16="http://schemas.microsoft.com/office/drawing/2014/main" id="{66CEF6EE-47B6-469A-9228-D680130DC2CF}"/>
              </a:ext>
            </a:extLst>
          </p:cNvPr>
          <p:cNvSpPr txBox="1"/>
          <p:nvPr/>
        </p:nvSpPr>
        <p:spPr>
          <a:xfrm>
            <a:off x="771759" y="246410"/>
            <a:ext cx="10349948" cy="12003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3600" b="1" i="0" dirty="0">
                <a:solidFill>
                  <a:srgbClr val="24292F"/>
                </a:solidFill>
                <a:effectLst/>
                <a:latin typeface="-apple-system"/>
              </a:rPr>
              <a:t>Time Series analysis and forecasting of </a:t>
            </a:r>
          </a:p>
          <a:p>
            <a:pPr algn="ctr"/>
            <a:r>
              <a:rPr lang="en-US" sz="3600" b="1" i="0" dirty="0">
                <a:solidFill>
                  <a:srgbClr val="24292F"/>
                </a:solidFill>
                <a:effectLst/>
                <a:latin typeface="-apple-system"/>
              </a:rPr>
              <a:t>COVID-19 Cases and Death in the US</a:t>
            </a:r>
          </a:p>
        </p:txBody>
      </p:sp>
      <p:pic>
        <p:nvPicPr>
          <p:cNvPr id="3" name="Picture 2" descr="Graphical user interface, application&#10;&#10;Description automatically generated">
            <a:extLst>
              <a:ext uri="{FF2B5EF4-FFF2-40B4-BE49-F238E27FC236}">
                <a16:creationId xmlns:a16="http://schemas.microsoft.com/office/drawing/2014/main" id="{C1CE435C-B935-4EFD-A5C8-6CAC5BCDF0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26011" y="1717589"/>
            <a:ext cx="6788802" cy="4894001"/>
          </a:xfrm>
          <a:prstGeom prst="rect">
            <a:avLst/>
          </a:prstGeom>
        </p:spPr>
      </p:pic>
      <p:pic>
        <p:nvPicPr>
          <p:cNvPr id="4" name="Audio 3">
            <a:hlinkClick r:id="" action="ppaction://media"/>
            <a:extLst>
              <a:ext uri="{FF2B5EF4-FFF2-40B4-BE49-F238E27FC236}">
                <a16:creationId xmlns:a16="http://schemas.microsoft.com/office/drawing/2014/main" id="{85506017-6495-4068-BD6C-86B9F115997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859884037"/>
      </p:ext>
    </p:extLst>
  </p:cSld>
  <p:clrMapOvr>
    <a:masterClrMapping/>
  </p:clrMapOvr>
  <mc:AlternateContent xmlns:mc="http://schemas.openxmlformats.org/markup-compatibility/2006">
    <mc:Choice xmlns:p14="http://schemas.microsoft.com/office/powerpoint/2010/main" Requires="p14">
      <p:transition spd="slow" p14:dur="2000" advTm="10575"/>
    </mc:Choice>
    <mc:Fallback>
      <p:transition spd="slow" advTm="105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741C8CB-B86E-4BE5-B653-31AC065110E6}"/>
              </a:ext>
            </a:extLst>
          </p:cNvPr>
          <p:cNvSpPr txBox="1"/>
          <p:nvPr/>
        </p:nvSpPr>
        <p:spPr>
          <a:xfrm>
            <a:off x="771759" y="1625798"/>
            <a:ext cx="10648482" cy="4093428"/>
          </a:xfrm>
          <a:prstGeom prst="rect">
            <a:avLst/>
          </a:prstGeom>
          <a:noFill/>
        </p:spPr>
        <p:txBody>
          <a:bodyPr wrap="square" rtlCol="0">
            <a:spAutoFit/>
          </a:bodyPr>
          <a:lstStyle/>
          <a:p>
            <a:r>
              <a:rPr lang="en-US" sz="3600" dirty="0">
                <a:solidFill>
                  <a:srgbClr val="002060"/>
                </a:solidFill>
              </a:rPr>
              <a:t>Data Preparation:</a:t>
            </a:r>
          </a:p>
          <a:p>
            <a:endParaRPr lang="en-US" sz="1200" dirty="0">
              <a:solidFill>
                <a:srgbClr val="002060"/>
              </a:solidFill>
            </a:endParaRPr>
          </a:p>
          <a:p>
            <a:r>
              <a:rPr lang="en-US" sz="2800" dirty="0">
                <a:solidFill>
                  <a:srgbClr val="002060"/>
                </a:solidFill>
                <a:latin typeface="-apple-system"/>
              </a:rPr>
              <a:t>- Extracted only the required variables to get a time series data (</a:t>
            </a:r>
            <a:r>
              <a:rPr lang="en-US" sz="2400" dirty="0">
                <a:solidFill>
                  <a:srgbClr val="002060"/>
                </a:solidFill>
                <a:latin typeface="-apple-system"/>
              </a:rPr>
              <a:t>with Dates, Number of Cases,  and number of Death</a:t>
            </a:r>
            <a:r>
              <a:rPr lang="en-US" sz="3200" dirty="0">
                <a:solidFill>
                  <a:srgbClr val="002060"/>
                </a:solidFill>
                <a:latin typeface="-apple-system"/>
              </a:rPr>
              <a:t>)</a:t>
            </a:r>
          </a:p>
          <a:p>
            <a:endParaRPr lang="en-US" dirty="0">
              <a:solidFill>
                <a:srgbClr val="002060"/>
              </a:solidFill>
              <a:latin typeface="-apple-system"/>
            </a:endParaRPr>
          </a:p>
          <a:p>
            <a:pPr marL="342900" indent="-342900">
              <a:buFontTx/>
              <a:buChar char="-"/>
            </a:pPr>
            <a:r>
              <a:rPr lang="en-US" sz="2400" dirty="0">
                <a:solidFill>
                  <a:srgbClr val="002060"/>
                </a:solidFill>
                <a:latin typeface="-apple-system"/>
              </a:rPr>
              <a:t>The date variable plays a key role in this dataset, is then converted to date format and calculated number of days since the case started.</a:t>
            </a:r>
          </a:p>
          <a:p>
            <a:endParaRPr lang="en-US" sz="2000" dirty="0">
              <a:solidFill>
                <a:srgbClr val="002060"/>
              </a:solidFill>
              <a:latin typeface="-apple-system"/>
            </a:endParaRPr>
          </a:p>
          <a:p>
            <a:pPr marL="457200" indent="-457200">
              <a:buFontTx/>
              <a:buChar char="-"/>
            </a:pPr>
            <a:r>
              <a:rPr lang="en-US" sz="2400" dirty="0">
                <a:solidFill>
                  <a:srgbClr val="002060"/>
                </a:solidFill>
                <a:latin typeface="-apple-system"/>
              </a:rPr>
              <a:t>The data is aggregated by dates</a:t>
            </a:r>
          </a:p>
          <a:p>
            <a:pPr marL="457200" indent="-457200">
              <a:buFontTx/>
              <a:buChar char="-"/>
            </a:pPr>
            <a:r>
              <a:rPr lang="en-US" sz="2400" dirty="0">
                <a:solidFill>
                  <a:srgbClr val="002060"/>
                </a:solidFill>
                <a:latin typeface="-apple-system"/>
              </a:rPr>
              <a:t>Univariate Time Series is created to test the time series models (later)</a:t>
            </a:r>
            <a:endParaRPr lang="en-US" dirty="0">
              <a:solidFill>
                <a:srgbClr val="002060"/>
              </a:solidFill>
              <a:latin typeface="-apple-system"/>
            </a:endParaRPr>
          </a:p>
          <a:p>
            <a:endParaRPr lang="en-US" dirty="0">
              <a:solidFill>
                <a:srgbClr val="002060"/>
              </a:solidFill>
              <a:latin typeface="-apple-system"/>
            </a:endParaRPr>
          </a:p>
        </p:txBody>
      </p:sp>
      <p:sp>
        <p:nvSpPr>
          <p:cNvPr id="6" name="TextBox 5">
            <a:extLst>
              <a:ext uri="{FF2B5EF4-FFF2-40B4-BE49-F238E27FC236}">
                <a16:creationId xmlns:a16="http://schemas.microsoft.com/office/drawing/2014/main" id="{66CEF6EE-47B6-469A-9228-D680130DC2CF}"/>
              </a:ext>
            </a:extLst>
          </p:cNvPr>
          <p:cNvSpPr txBox="1"/>
          <p:nvPr/>
        </p:nvSpPr>
        <p:spPr>
          <a:xfrm>
            <a:off x="771759" y="246410"/>
            <a:ext cx="10349948" cy="12003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3600" b="1" i="0" dirty="0">
                <a:solidFill>
                  <a:srgbClr val="24292F"/>
                </a:solidFill>
                <a:effectLst/>
                <a:latin typeface="-apple-system"/>
              </a:rPr>
              <a:t>Time Series analysis and forecasting of </a:t>
            </a:r>
          </a:p>
          <a:p>
            <a:pPr algn="ctr"/>
            <a:r>
              <a:rPr lang="en-US" sz="3600" b="1" i="0" dirty="0">
                <a:solidFill>
                  <a:srgbClr val="24292F"/>
                </a:solidFill>
                <a:effectLst/>
                <a:latin typeface="-apple-system"/>
              </a:rPr>
              <a:t>COVID-19 Cases and Death in the US</a:t>
            </a:r>
          </a:p>
        </p:txBody>
      </p:sp>
      <p:pic>
        <p:nvPicPr>
          <p:cNvPr id="2" name="Audio 1">
            <a:hlinkClick r:id="" action="ppaction://media"/>
            <a:extLst>
              <a:ext uri="{FF2B5EF4-FFF2-40B4-BE49-F238E27FC236}">
                <a16:creationId xmlns:a16="http://schemas.microsoft.com/office/drawing/2014/main" id="{FDFCCFF8-22AC-4916-B8A5-040742AC15A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34489944"/>
      </p:ext>
    </p:extLst>
  </p:cSld>
  <p:clrMapOvr>
    <a:masterClrMapping/>
  </p:clrMapOvr>
  <mc:AlternateContent xmlns:mc="http://schemas.openxmlformats.org/markup-compatibility/2006">
    <mc:Choice xmlns:p14="http://schemas.microsoft.com/office/powerpoint/2010/main" Requires="p14">
      <p:transition spd="slow" p14:dur="2000" advTm="31035"/>
    </mc:Choice>
    <mc:Fallback>
      <p:transition spd="slow" advTm="310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741C8CB-B86E-4BE5-B653-31AC065110E6}"/>
              </a:ext>
            </a:extLst>
          </p:cNvPr>
          <p:cNvSpPr txBox="1"/>
          <p:nvPr/>
        </p:nvSpPr>
        <p:spPr>
          <a:xfrm>
            <a:off x="771759" y="2330133"/>
            <a:ext cx="4133873" cy="2646878"/>
          </a:xfrm>
          <a:prstGeom prst="rect">
            <a:avLst/>
          </a:prstGeom>
          <a:noFill/>
        </p:spPr>
        <p:txBody>
          <a:bodyPr wrap="square" rtlCol="0">
            <a:spAutoFit/>
          </a:bodyPr>
          <a:lstStyle/>
          <a:p>
            <a:r>
              <a:rPr lang="en-US" sz="3600" dirty="0">
                <a:solidFill>
                  <a:srgbClr val="002060"/>
                </a:solidFill>
              </a:rPr>
              <a:t>Descriptive Analysis:</a:t>
            </a:r>
          </a:p>
          <a:p>
            <a:endParaRPr lang="en-US" sz="1200" dirty="0">
              <a:solidFill>
                <a:srgbClr val="002060"/>
              </a:solidFill>
            </a:endParaRPr>
          </a:p>
          <a:p>
            <a:r>
              <a:rPr lang="en-US" sz="2800" dirty="0">
                <a:solidFill>
                  <a:srgbClr val="002060"/>
                </a:solidFill>
                <a:latin typeface="-apple-system"/>
              </a:rPr>
              <a:t>- Charts are created for </a:t>
            </a:r>
            <a:r>
              <a:rPr lang="en-US" sz="2400" dirty="0">
                <a:solidFill>
                  <a:srgbClr val="002060"/>
                </a:solidFill>
                <a:latin typeface="-apple-system"/>
              </a:rPr>
              <a:t>number of Cases, and number of Death overtime (actual dates)</a:t>
            </a:r>
            <a:endParaRPr lang="en-US" sz="3200" dirty="0">
              <a:solidFill>
                <a:srgbClr val="002060"/>
              </a:solidFill>
              <a:latin typeface="-apple-system"/>
            </a:endParaRPr>
          </a:p>
          <a:p>
            <a:endParaRPr lang="en-US" dirty="0">
              <a:solidFill>
                <a:srgbClr val="002060"/>
              </a:solidFill>
              <a:latin typeface="-apple-system"/>
            </a:endParaRPr>
          </a:p>
        </p:txBody>
      </p:sp>
      <p:sp>
        <p:nvSpPr>
          <p:cNvPr id="6" name="TextBox 5">
            <a:extLst>
              <a:ext uri="{FF2B5EF4-FFF2-40B4-BE49-F238E27FC236}">
                <a16:creationId xmlns:a16="http://schemas.microsoft.com/office/drawing/2014/main" id="{66CEF6EE-47B6-469A-9228-D680130DC2CF}"/>
              </a:ext>
            </a:extLst>
          </p:cNvPr>
          <p:cNvSpPr txBox="1"/>
          <p:nvPr/>
        </p:nvSpPr>
        <p:spPr>
          <a:xfrm>
            <a:off x="771759" y="246410"/>
            <a:ext cx="10349948" cy="12003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3600" b="1" i="0" dirty="0">
                <a:solidFill>
                  <a:srgbClr val="24292F"/>
                </a:solidFill>
                <a:effectLst/>
                <a:latin typeface="-apple-system"/>
              </a:rPr>
              <a:t>Time Series analysis and forecasting of </a:t>
            </a:r>
          </a:p>
          <a:p>
            <a:pPr algn="ctr"/>
            <a:r>
              <a:rPr lang="en-US" sz="3600" b="1" i="0" dirty="0">
                <a:solidFill>
                  <a:srgbClr val="24292F"/>
                </a:solidFill>
                <a:effectLst/>
                <a:latin typeface="-apple-system"/>
              </a:rPr>
              <a:t>COVID-19 Cases and Death in the US</a:t>
            </a:r>
          </a:p>
        </p:txBody>
      </p:sp>
      <p:pic>
        <p:nvPicPr>
          <p:cNvPr id="9" name="Picture 8" descr="Chart, histogram&#10;&#10;Description automatically generated">
            <a:extLst>
              <a:ext uri="{FF2B5EF4-FFF2-40B4-BE49-F238E27FC236}">
                <a16:creationId xmlns:a16="http://schemas.microsoft.com/office/drawing/2014/main" id="{74115228-F993-42D9-BFD6-1C2F005812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39265" y="1625798"/>
            <a:ext cx="6384324" cy="4487807"/>
          </a:xfrm>
          <a:prstGeom prst="rect">
            <a:avLst/>
          </a:prstGeom>
        </p:spPr>
      </p:pic>
      <p:pic>
        <p:nvPicPr>
          <p:cNvPr id="15" name="Audio 14">
            <a:hlinkClick r:id="" action="ppaction://media"/>
            <a:extLst>
              <a:ext uri="{FF2B5EF4-FFF2-40B4-BE49-F238E27FC236}">
                <a16:creationId xmlns:a16="http://schemas.microsoft.com/office/drawing/2014/main" id="{FC505A0F-60E8-45B2-AE40-C3D3E76D6ED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046567014"/>
      </p:ext>
    </p:extLst>
  </p:cSld>
  <p:clrMapOvr>
    <a:masterClrMapping/>
  </p:clrMapOvr>
  <mc:AlternateContent xmlns:mc="http://schemas.openxmlformats.org/markup-compatibility/2006">
    <mc:Choice xmlns:p14="http://schemas.microsoft.com/office/powerpoint/2010/main" Requires="p14">
      <p:transition spd="slow" p14:dur="2000" advTm="31821"/>
    </mc:Choice>
    <mc:Fallback>
      <p:transition spd="slow" advTm="318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extLst>
    <p:ext uri="{3A86A75C-4F4B-4683-9AE1-C65F6400EC91}">
      <p14:laserTraceLst xmlns:p14="http://schemas.microsoft.com/office/powerpoint/2010/main">
        <p14:tracePtLst>
          <p14:tracePt t="8199" x="4210050" y="6842125"/>
          <p14:tracePt t="8200" x="4233863" y="6826250"/>
          <p14:tracePt t="8201" x="4241800" y="6818313"/>
          <p14:tracePt t="8202" x="4273550" y="6810375"/>
          <p14:tracePt t="8204" x="4289425" y="6786563"/>
          <p14:tracePt t="8205" x="4329113" y="6770688"/>
          <p14:tracePt t="8206" x="4337050" y="6762750"/>
          <p14:tracePt t="8207" x="4362450" y="6746875"/>
          <p14:tracePt t="8208" x="4370388" y="6738938"/>
          <p14:tracePt t="8210" x="4394200" y="6715125"/>
          <p14:tracePt t="8211" x="4410075" y="6707188"/>
          <p14:tracePt t="8212" x="4433888" y="6699250"/>
          <p14:tracePt t="8213" x="4441825" y="6691313"/>
          <p14:tracePt t="8214" x="4457700" y="6681788"/>
          <p14:tracePt t="8215" x="4465638" y="6673850"/>
          <p14:tracePt t="8216" x="4481513" y="6657975"/>
          <p14:tracePt t="8217" x="4505325" y="6650038"/>
          <p14:tracePt t="8218" x="4521200" y="6642100"/>
          <p14:tracePt t="8219" x="4529138" y="6634163"/>
          <p14:tracePt t="8220" x="4545013" y="6626225"/>
          <p14:tracePt t="8221" x="4568825" y="6618288"/>
          <p14:tracePt t="8222" x="4576763" y="6594475"/>
          <p14:tracePt t="8223" x="4600575" y="6586538"/>
          <p14:tracePt t="8224" x="4616450" y="6578600"/>
          <p14:tracePt t="8225" x="4632325" y="6562725"/>
          <p14:tracePt t="8226" x="4640263" y="6554788"/>
          <p14:tracePt t="8227" x="4664075" y="6546850"/>
          <p14:tracePt t="8228" x="4695825" y="6530975"/>
          <p14:tracePt t="8229" x="4705350" y="6523038"/>
          <p14:tracePt t="8230" x="4721225" y="6507163"/>
          <p14:tracePt t="8231" x="4737100" y="6499225"/>
          <p14:tracePt t="8232" x="4760913" y="6483350"/>
          <p14:tracePt t="8233" x="4784725" y="6467475"/>
          <p14:tracePt t="8234" x="4800600" y="6459538"/>
          <p14:tracePt t="8235" x="4816475" y="6451600"/>
          <p14:tracePt t="8236" x="4824413" y="6443663"/>
          <p14:tracePt t="8237" x="4848225" y="6427788"/>
          <p14:tracePt t="8238" x="4864100" y="6411913"/>
          <p14:tracePt t="8239" x="4887913" y="6403975"/>
          <p14:tracePt t="8240" x="4919663" y="6388100"/>
          <p14:tracePt t="8241" x="4935538" y="6372225"/>
          <p14:tracePt t="8242" x="4943475" y="6364288"/>
          <p14:tracePt t="8243" x="4967288" y="6348413"/>
          <p14:tracePt t="8245" x="4999038" y="6330950"/>
          <p14:tracePt t="8246" x="5022850" y="6307138"/>
          <p14:tracePt t="8247" x="5038725" y="6299200"/>
          <p14:tracePt t="8248" x="5064125" y="6283325"/>
          <p14:tracePt t="8249" x="5080000" y="6267450"/>
          <p14:tracePt t="8250" x="5103813" y="6259513"/>
          <p14:tracePt t="8251" x="5119688" y="6243638"/>
          <p14:tracePt t="8252" x="5151438" y="6227763"/>
          <p14:tracePt t="8253" x="5175250" y="6219825"/>
          <p14:tracePt t="8254" x="5191125" y="6196013"/>
          <p14:tracePt t="8255" x="5214938" y="6188075"/>
          <p14:tracePt t="8256" x="5230813" y="6180138"/>
          <p14:tracePt t="8257" x="5254625" y="6156325"/>
          <p14:tracePt t="8258" x="5270500" y="6148388"/>
          <p14:tracePt t="8259" x="5294313" y="6140450"/>
          <p14:tracePt t="8260" x="5310188" y="6116638"/>
          <p14:tracePt t="8261" x="5334000" y="6108700"/>
          <p14:tracePt t="8263" x="5349875" y="6084888"/>
          <p14:tracePt t="8263" x="5373688" y="6076950"/>
          <p14:tracePt t="8264" x="5407025" y="6053138"/>
          <p14:tracePt t="8265" x="5422900" y="6045200"/>
          <p14:tracePt t="8266" x="5446713" y="6021388"/>
          <p14:tracePt t="8267" x="5462588" y="6013450"/>
          <p14:tracePt t="8268" x="5478463" y="5995988"/>
          <p14:tracePt t="8269" x="5494338" y="5988050"/>
          <p14:tracePt t="8270" x="5518150" y="5964238"/>
          <p14:tracePt t="8271" x="5534025" y="5956300"/>
          <p14:tracePt t="8272" x="5557838" y="5932488"/>
          <p14:tracePt t="8273" x="5573713" y="5924550"/>
          <p14:tracePt t="8274" x="5597525" y="5900738"/>
          <p14:tracePt t="8275" x="5605463" y="5892800"/>
          <p14:tracePt t="8276" x="5629275" y="5876925"/>
          <p14:tracePt t="8277" x="5645150" y="5861050"/>
          <p14:tracePt t="8278" x="5661025" y="5845175"/>
          <p14:tracePt t="8280" x="5676900" y="5837238"/>
          <p14:tracePt t="8280" x="5700713" y="5813425"/>
          <p14:tracePt t="8281" x="5708650" y="5805488"/>
          <p14:tracePt t="8282" x="5724525" y="5789613"/>
          <p14:tracePt t="8283" x="5749925" y="5781675"/>
          <p14:tracePt t="8284" x="5757863" y="5757863"/>
          <p14:tracePt t="8285" x="5773738" y="5749925"/>
          <p14:tracePt t="8286" x="5797550" y="5734050"/>
          <p14:tracePt t="8287" x="5805488" y="5726113"/>
          <p14:tracePt t="8288" x="5821363" y="5702300"/>
          <p14:tracePt t="8289" x="5845175" y="5694363"/>
          <p14:tracePt t="8290" x="5853113" y="5686425"/>
          <p14:tracePt t="8291" x="5868988" y="5670550"/>
          <p14:tracePt t="8292" x="5876925" y="5662613"/>
          <p14:tracePt t="8293" x="5892800" y="5653088"/>
          <p14:tracePt t="8294" x="5900738" y="5645150"/>
          <p14:tracePt t="8296" x="5916613" y="5621338"/>
          <p14:tracePt t="8296" x="5932488" y="5613400"/>
          <p14:tracePt t="8297" x="5940425" y="5605463"/>
          <p14:tracePt t="8298" x="5948363" y="5589588"/>
          <p14:tracePt t="8299" x="5956300" y="5581650"/>
          <p14:tracePt t="8300" x="5972175" y="5573713"/>
          <p14:tracePt t="8301" x="5980113" y="5565775"/>
          <p14:tracePt t="8302" x="5995988" y="5557838"/>
          <p14:tracePt t="8303" x="6011863" y="5549900"/>
          <p14:tracePt t="8304" x="6019800" y="5526088"/>
          <p14:tracePt t="8305" x="6027738" y="5518150"/>
          <p14:tracePt t="8306" x="6035675" y="5510213"/>
          <p14:tracePt t="8307" x="6043613" y="5502275"/>
          <p14:tracePt t="8308" x="6051550" y="5494338"/>
          <p14:tracePt t="8309" x="6059488" y="5486400"/>
          <p14:tracePt t="8310" x="6067425" y="5478463"/>
          <p14:tracePt t="8311" x="6075363" y="5470525"/>
          <p14:tracePt t="8312" x="6083300" y="5462588"/>
          <p14:tracePt t="8313" x="6091238" y="5454650"/>
          <p14:tracePt t="8315" x="6100763" y="5454650"/>
          <p14:tracePt t="8315" x="6108700" y="5446713"/>
          <p14:tracePt t="8316" x="6116638" y="5438775"/>
          <p14:tracePt t="8317" x="6116638" y="5430838"/>
          <p14:tracePt t="8318" x="6124575" y="5422900"/>
          <p14:tracePt t="8319" x="6132513" y="5422900"/>
          <p14:tracePt t="8320" x="6140450" y="5414963"/>
          <p14:tracePt t="8321" x="6140450" y="5407025"/>
          <p14:tracePt t="8322" x="6148388" y="5399088"/>
          <p14:tracePt t="8324" x="6156325" y="5391150"/>
          <p14:tracePt t="8326" x="6164263" y="5383213"/>
          <p14:tracePt t="8328" x="6164263" y="5375275"/>
          <p14:tracePt t="8329" x="6172200" y="5375275"/>
          <p14:tracePt t="8330" x="6172200" y="5367338"/>
          <p14:tracePt t="8331" x="6180138" y="5367338"/>
          <p14:tracePt t="8332" x="6180138" y="5359400"/>
          <p14:tracePt t="8334" x="6196013" y="5351463"/>
          <p14:tracePt t="8336" x="6196013" y="5343525"/>
          <p14:tracePt t="8337" x="6203950" y="5343525"/>
          <p14:tracePt t="8338" x="6203950" y="5335588"/>
          <p14:tracePt t="8340" x="6203950" y="5319713"/>
          <p14:tracePt t="8341" x="6211888" y="5319713"/>
          <p14:tracePt t="8344" x="6211888" y="5310188"/>
          <p14:tracePt t="8345" x="6219825" y="5302250"/>
          <p14:tracePt t="8350" x="6219825" y="5294313"/>
          <p14:tracePt t="8352" x="6219825" y="5286375"/>
          <p14:tracePt t="8355" x="6227763" y="5286375"/>
          <p14:tracePt t="8356" x="6227763" y="5278438"/>
          <p14:tracePt t="8360" x="6227763" y="5270500"/>
          <p14:tracePt t="8362" x="6227763" y="5262563"/>
          <p14:tracePt t="8363" x="6235700" y="5262563"/>
          <p14:tracePt t="8365" x="6235700" y="5254625"/>
          <p14:tracePt t="8368" x="6235700" y="5246688"/>
          <p14:tracePt t="8371" x="6235700" y="5238750"/>
          <p14:tracePt t="8372" x="6243638" y="5238750"/>
          <p14:tracePt t="8374" x="6243638" y="5230813"/>
          <p14:tracePt t="8377" x="6243638" y="5222875"/>
          <p14:tracePt t="8378" x="6251575" y="5222875"/>
          <p14:tracePt t="8380" x="6251575" y="5214938"/>
          <p14:tracePt t="8383" x="6259513" y="5214938"/>
          <p14:tracePt t="8384" x="6259513" y="5207000"/>
          <p14:tracePt t="8389" x="6267450" y="5199063"/>
          <p14:tracePt t="8394" x="6275388" y="5191125"/>
          <p14:tracePt t="8397" x="6283325" y="5191125"/>
          <p14:tracePt t="8406" x="6283325" y="5183188"/>
          <p14:tracePt t="8411" x="6291263" y="5183188"/>
          <p14:tracePt t="8416" x="6299200" y="5183188"/>
          <p14:tracePt t="8421" x="6307138" y="5183188"/>
          <p14:tracePt t="8427" x="6315075" y="5183188"/>
          <p14:tracePt t="8430" x="6315075" y="5175250"/>
          <p14:tracePt t="8431" x="6323013" y="5175250"/>
          <p14:tracePt t="8437" x="6330950" y="5175250"/>
          <p14:tracePt t="8441" x="6338888" y="5175250"/>
          <p14:tracePt t="8445" x="6346825" y="5167313"/>
          <p14:tracePt t="8450" x="6354763" y="5167313"/>
          <p14:tracePt t="8455" x="6362700" y="5167313"/>
          <p14:tracePt t="8459" x="6370638" y="5167313"/>
          <p14:tracePt t="8460" x="6370638" y="5159375"/>
          <p14:tracePt t="8463" x="6378575" y="5159375"/>
          <p14:tracePt t="8467" x="6386513" y="5159375"/>
          <p14:tracePt t="8468" x="6386513" y="5151438"/>
          <p14:tracePt t="8468" x="6394450" y="5151438"/>
          <p14:tracePt t="8470" x="6402388" y="5151438"/>
          <p14:tracePt t="8472" x="6410325" y="5143500"/>
          <p14:tracePt t="8474" x="6418263" y="5143500"/>
          <p14:tracePt t="8477" x="6426200" y="5135563"/>
          <p14:tracePt t="8479" x="6434138" y="5135563"/>
          <p14:tracePt t="8481" x="6442075" y="5135563"/>
          <p14:tracePt t="8482" x="6442075" y="5127625"/>
          <p14:tracePt t="8484" x="6451600" y="5127625"/>
          <p14:tracePt t="8486" x="6459538" y="5119688"/>
          <p14:tracePt t="8488" x="6467475" y="5119688"/>
          <p14:tracePt t="8490" x="6475413" y="5111750"/>
          <p14:tracePt t="8493" x="6483350" y="5111750"/>
          <p14:tracePt t="8494" x="6483350" y="5103813"/>
          <p14:tracePt t="8495" x="6491288" y="5103813"/>
          <p14:tracePt t="8497" x="6499225" y="5095875"/>
          <p14:tracePt t="8500" x="6507163" y="5095875"/>
          <p14:tracePt t="8501" x="6507163" y="5087938"/>
          <p14:tracePt t="8502" x="6515100" y="5087938"/>
          <p14:tracePt t="8506" x="6523038" y="5087938"/>
          <p14:tracePt t="8506" x="6523038" y="5080000"/>
          <p14:tracePt t="8516" x="6523038" y="5072063"/>
          <p14:tracePt t="8517" x="6538913" y="5072063"/>
          <p14:tracePt t="8522" x="6546850" y="5072063"/>
          <p14:tracePt t="8524" x="6546850" y="5064125"/>
          <p14:tracePt t="8531" x="6554788" y="5064125"/>
          <p14:tracePt t="8533" x="6554788" y="5056188"/>
          <p14:tracePt t="8546" x="6562725" y="5056188"/>
          <p14:tracePt t="8550" x="6562725" y="5048250"/>
          <p14:tracePt t="8577" x="6570663" y="5048250"/>
          <p14:tracePt t="8585" x="6578600" y="5040313"/>
          <p14:tracePt t="8590" x="6586538" y="5040313"/>
          <p14:tracePt t="8594" x="6586538" y="5032375"/>
          <p14:tracePt t="8594" x="6594475" y="5032375"/>
          <p14:tracePt t="8599" x="6602413" y="5024438"/>
          <p14:tracePt t="8604" x="6610350" y="5024438"/>
          <p14:tracePt t="8605" x="6610350" y="5016500"/>
          <p14:tracePt t="8609" x="6618288" y="5008563"/>
          <p14:tracePt t="8612" x="6626225" y="5008563"/>
          <p14:tracePt t="8614" x="6626225" y="5000625"/>
          <p14:tracePt t="8619" x="6634163" y="5000625"/>
          <p14:tracePt t="8620" x="6634163" y="4984750"/>
          <p14:tracePt t="8625" x="6642100" y="4976813"/>
          <p14:tracePt t="8631" x="6650038" y="4967288"/>
          <p14:tracePt t="8636" x="6650038" y="4959350"/>
          <p14:tracePt t="8638" x="6657975" y="4959350"/>
          <p14:tracePt t="8644" x="6657975" y="4951413"/>
          <p14:tracePt t="8663" x="6665913" y="4951413"/>
          <p14:tracePt t="8675" x="6665913" y="4943475"/>
          <p14:tracePt t="8716" x="6673850" y="4943475"/>
          <p14:tracePt t="8719" x="6681788" y="4943475"/>
          <p14:tracePt t="8720" x="6681788" y="4951413"/>
          <p14:tracePt t="8722" x="6689725" y="4951413"/>
          <p14:tracePt t="8724" x="6689725" y="4959350"/>
          <p14:tracePt t="8725" x="6697663" y="4959350"/>
          <p14:tracePt t="8727" x="6697663" y="4967288"/>
          <p14:tracePt t="8728" x="6705600" y="4967288"/>
          <p14:tracePt t="8731" x="6705600" y="4976813"/>
          <p14:tracePt t="8732" x="6713538" y="4976813"/>
          <p14:tracePt t="8734" x="6713538" y="4992688"/>
          <p14:tracePt t="8735" x="6721475" y="4992688"/>
          <p14:tracePt t="8738" x="6729413" y="5000625"/>
          <p14:tracePt t="8741" x="6737350" y="5000625"/>
          <p14:tracePt t="8743" x="6737350" y="5008563"/>
          <p14:tracePt t="8745" x="6745288" y="5008563"/>
          <p14:tracePt t="8747" x="6745288" y="5016500"/>
          <p14:tracePt t="8748" x="6753225" y="5016500"/>
          <p14:tracePt t="8753" x="6761163" y="5024438"/>
          <p14:tracePt t="8756" x="6769100" y="5024438"/>
          <p14:tracePt t="8761" x="6777038" y="5032375"/>
          <p14:tracePt t="8765" x="6784975" y="5040313"/>
          <p14:tracePt t="8769" x="6794500" y="5040313"/>
          <p14:tracePt t="8770" x="6794500" y="5048250"/>
          <p14:tracePt t="8772" x="6802438" y="5048250"/>
          <p14:tracePt t="8777" x="6810375" y="5056188"/>
          <p14:tracePt t="8779" x="6818313" y="5056188"/>
          <p14:tracePt t="8780" x="6818313" y="5064125"/>
          <p14:tracePt t="8783" x="6826250" y="5064125"/>
          <p14:tracePt t="8784" x="6826250" y="5072063"/>
          <p14:tracePt t="8786" x="6834188" y="5072063"/>
          <p14:tracePt t="8788" x="6834188" y="5080000"/>
          <p14:tracePt t="8789" x="6842125" y="5080000"/>
          <p14:tracePt t="8793" x="6850063" y="5087938"/>
          <p14:tracePt t="8795" x="6858000" y="5087938"/>
          <p14:tracePt t="8797" x="6858000" y="5095875"/>
          <p14:tracePt t="8798" x="6865938" y="5095875"/>
          <p14:tracePt t="8801" x="6881813" y="5095875"/>
          <p14:tracePt t="8802" x="6881813" y="5103813"/>
          <p14:tracePt t="8804" x="6889750" y="5103813"/>
          <p14:tracePt t="8807" x="6889750" y="5111750"/>
          <p14:tracePt t="8808" x="6897688" y="5111750"/>
          <p14:tracePt t="8813" x="6905625" y="5111750"/>
          <p14:tracePt t="8819" x="6913563" y="5119688"/>
          <p14:tracePt t="8831" x="6921500" y="5127625"/>
          <p14:tracePt t="8840" x="6929438" y="5127625"/>
          <p14:tracePt t="8854" x="6937375" y="5127625"/>
          <p14:tracePt t="8870" x="6945313" y="5127625"/>
          <p14:tracePt t="8901" x="6953250" y="5127625"/>
          <p14:tracePt t="8921" x="6961188" y="5127625"/>
          <p14:tracePt t="8927" x="6969125" y="5127625"/>
          <p14:tracePt t="8932" x="6969125" y="5119688"/>
          <p14:tracePt t="8933" x="6977063" y="5119688"/>
          <p14:tracePt t="8937" x="6985000" y="5119688"/>
          <p14:tracePt t="8944" x="6992938" y="5119688"/>
          <p14:tracePt t="8948" x="6992938" y="5111750"/>
          <p14:tracePt t="8949" x="7000875" y="5111750"/>
          <p14:tracePt t="8956" x="7008813" y="5111750"/>
          <p14:tracePt t="8960" x="7008813" y="5103813"/>
          <p14:tracePt t="8961" x="7016750" y="5103813"/>
          <p14:tracePt t="8968" x="7024688" y="5103813"/>
          <p14:tracePt t="8969" x="7024688" y="5095875"/>
          <p14:tracePt t="8974" x="7032625" y="5095875"/>
          <p14:tracePt t="8976" x="7032625" y="5087938"/>
          <p14:tracePt t="8978" x="7040563" y="5087938"/>
          <p14:tracePt t="8980" x="7040563" y="5080000"/>
          <p14:tracePt t="8985" x="7048500" y="5080000"/>
          <p14:tracePt t="8985" x="7048500" y="5072063"/>
          <p14:tracePt t="8989" x="7048500" y="5064125"/>
          <p14:tracePt t="8990" x="7056438" y="5064125"/>
          <p14:tracePt t="8994" x="7056438" y="5056188"/>
          <p14:tracePt t="8996" x="7064375" y="5056188"/>
          <p14:tracePt t="8998" x="7064375" y="5048250"/>
          <p14:tracePt t="9003" x="7064375" y="5040313"/>
          <p14:tracePt t="9004" x="7072313" y="5040313"/>
          <p14:tracePt t="9006" x="7072313" y="5032375"/>
          <p14:tracePt t="9010" x="7072313" y="5024438"/>
          <p14:tracePt t="9015" x="7080250" y="5016500"/>
          <p14:tracePt t="9020" x="7080250" y="5008563"/>
          <p14:tracePt t="9024" x="7080250" y="5000625"/>
          <p14:tracePt t="9027" x="7080250" y="4984750"/>
          <p14:tracePt t="9030" x="7088188" y="4984750"/>
          <p14:tracePt t="9032" x="7088188" y="4976813"/>
          <p14:tracePt t="9036" x="7088188" y="4967288"/>
          <p14:tracePt t="9041" x="7088188" y="4959350"/>
          <p14:tracePt t="9044" x="7088188" y="4951413"/>
          <p14:tracePt t="9046" x="7088188" y="4943475"/>
          <p14:tracePt t="9048" x="7088188" y="4935538"/>
          <p14:tracePt t="9050" x="7088188" y="4927600"/>
          <p14:tracePt t="9051" x="7096125" y="4927600"/>
          <p14:tracePt t="9052" x="7096125" y="4919663"/>
          <p14:tracePt t="9054" x="7096125" y="4911725"/>
          <p14:tracePt t="9057" x="7096125" y="4903788"/>
          <p14:tracePt t="9058" x="7104063" y="4903788"/>
          <p14:tracePt t="9060" x="7104063" y="4895850"/>
          <p14:tracePt t="9061" x="7104063" y="4887913"/>
          <p14:tracePt t="9064" x="7112000" y="4879975"/>
          <p14:tracePt t="9067" x="7112000" y="4872038"/>
          <p14:tracePt t="9069" x="7112000" y="4864100"/>
          <p14:tracePt t="9070" x="7119938" y="4864100"/>
          <p14:tracePt t="9072" x="7119938" y="4856163"/>
          <p14:tracePt t="9076" x="7127875" y="4848225"/>
          <p14:tracePt t="9080" x="7135813" y="4840288"/>
          <p14:tracePt t="9082" x="7135813" y="4832350"/>
          <p14:tracePt t="9086" x="7145338" y="4824413"/>
          <p14:tracePt t="9090" x="7153275" y="4816475"/>
          <p14:tracePt t="9093" x="7153275" y="4808538"/>
          <p14:tracePt t="9094" x="7161213" y="4808538"/>
          <p14:tracePt t="9097" x="7161213" y="4800600"/>
          <p14:tracePt t="9099" x="7169150" y="4800600"/>
          <p14:tracePt t="9101" x="7169150" y="4792663"/>
          <p14:tracePt t="9104" x="7177088" y="4784725"/>
          <p14:tracePt t="9109" x="7185025" y="4776788"/>
          <p14:tracePt t="9112" x="7185025" y="4768850"/>
          <p14:tracePt t="9114" x="7192963" y="4768850"/>
          <p14:tracePt t="9116" x="7192963" y="4760913"/>
          <p14:tracePt t="9121" x="7200900" y="4752975"/>
          <p14:tracePt t="9124" x="7200900" y="4745038"/>
          <p14:tracePt t="9127" x="7208838" y="4745038"/>
          <p14:tracePt t="9128" x="7208838" y="4737100"/>
          <p14:tracePt t="9131" x="7224713" y="4737100"/>
          <p14:tracePt t="9133" x="7224713" y="4729163"/>
          <p14:tracePt t="9139" x="7232650" y="4721225"/>
          <p14:tracePt t="9150" x="7240588" y="4721225"/>
          <p14:tracePt t="9163" x="7240588" y="4713288"/>
          <p14:tracePt t="9165" x="7248525" y="4713288"/>
          <p14:tracePt t="9178" x="7256463" y="4713288"/>
          <p14:tracePt t="9180" x="7256463" y="4705350"/>
          <p14:tracePt t="9189" x="7264400" y="4705350"/>
          <p14:tracePt t="9197" x="7272338" y="4705350"/>
          <p14:tracePt t="9205" x="7280275" y="4697413"/>
          <p14:tracePt t="9211" x="7288213" y="4697413"/>
          <p14:tracePt t="9214" x="7296150" y="4697413"/>
          <p14:tracePt t="9216" x="7296150" y="4689475"/>
          <p14:tracePt t="9217" x="7304088" y="4689475"/>
          <p14:tracePt t="9222" x="7312025" y="4689475"/>
          <p14:tracePt t="9224" x="7319963" y="4689475"/>
          <p14:tracePt t="9229" x="7327900" y="4681538"/>
          <p14:tracePt t="9235" x="7335838" y="4681538"/>
          <p14:tracePt t="9240" x="7343775" y="4681538"/>
          <p14:tracePt t="9245" x="7343775" y="4673600"/>
          <p14:tracePt t="9245" x="7351713" y="4673600"/>
          <p14:tracePt t="9252" x="7359650" y="4673600"/>
          <p14:tracePt t="9259" x="7367588" y="4673600"/>
          <p14:tracePt t="9262" x="7367588" y="4665663"/>
          <p14:tracePt t="9265" x="7375525" y="4665663"/>
          <p14:tracePt t="9270" x="7383463" y="4665663"/>
          <p14:tracePt t="9273" x="7391400" y="4665663"/>
          <p14:tracePt t="9276" x="7399338" y="4665663"/>
          <p14:tracePt t="9279" x="7407275" y="4665663"/>
          <p14:tracePt t="9280" x="7415213" y="4665663"/>
          <p14:tracePt t="9282" x="7415213" y="4673600"/>
          <p14:tracePt t="9283" x="7423150" y="4673600"/>
          <p14:tracePt t="9285" x="7431088" y="4673600"/>
          <p14:tracePt t="9288" x="7439025" y="4673600"/>
          <p14:tracePt t="9289" x="7439025" y="4681538"/>
          <p14:tracePt t="9293" x="7446963" y="4681538"/>
          <p14:tracePt t="9295" x="7454900" y="4681538"/>
          <p14:tracePt t="9296" x="7454900" y="4689475"/>
          <p14:tracePt t="9299" x="7462838" y="4689475"/>
          <p14:tracePt t="9304" x="7470775" y="4689475"/>
          <p14:tracePt t="9304" x="7470775" y="4697413"/>
          <p14:tracePt t="9308" x="7478713" y="4697413"/>
          <p14:tracePt t="9311" x="7486650" y="4705350"/>
          <p14:tracePt t="9317" x="7496175" y="4705350"/>
          <p14:tracePt t="9319" x="7496175" y="4713288"/>
          <p14:tracePt t="9322" x="7504113" y="4713288"/>
          <p14:tracePt t="9325" x="7504113" y="4721225"/>
          <p14:tracePt t="9327" x="7512050" y="4721225"/>
          <p14:tracePt t="9332" x="7512050" y="4729163"/>
          <p14:tracePt t="9332" x="7519988" y="4729163"/>
          <p14:tracePt t="9340" x="7519988" y="4737100"/>
          <p14:tracePt t="9343" x="7527925" y="4737100"/>
          <p14:tracePt t="9346" x="7527925" y="4745038"/>
          <p14:tracePt t="9350" x="7535863" y="4745038"/>
          <p14:tracePt t="9352" x="7535863" y="4752975"/>
          <p14:tracePt t="9357" x="7543800" y="4752975"/>
          <p14:tracePt t="9359" x="7543800" y="4760913"/>
          <p14:tracePt t="9364" x="7559675" y="4768850"/>
          <p14:tracePt t="9368" x="7559675" y="4776788"/>
          <p14:tracePt t="9371" x="7567613" y="4776788"/>
          <p14:tracePt t="9373" x="7567613" y="4784725"/>
          <p14:tracePt t="9378" x="7575550" y="4792663"/>
          <p14:tracePt t="9382" x="7583488" y="4800600"/>
          <p14:tracePt t="9385" x="7583488" y="4808538"/>
          <p14:tracePt t="9388" x="7591425" y="4808538"/>
          <p14:tracePt t="9389" x="7591425" y="4816475"/>
          <p14:tracePt t="9393" x="7591425" y="4824413"/>
          <p14:tracePt t="9394" x="7599363" y="4824413"/>
          <p14:tracePt t="9397" x="7599363" y="4832350"/>
          <p14:tracePt t="9401" x="7607300" y="4832350"/>
          <p14:tracePt t="9402" x="7607300" y="4840288"/>
          <p14:tracePt t="9408" x="7607300" y="4848225"/>
          <p14:tracePt t="9410" x="7615238" y="4848225"/>
          <p14:tracePt t="9412" x="7615238" y="4856163"/>
          <p14:tracePt t="9423" x="7623175" y="4856163"/>
          <p14:tracePt t="9428" x="7623175" y="4864100"/>
          <p14:tracePt t="9444" x="7631113" y="4864100"/>
          <p14:tracePt t="9457" x="7639050" y="4864100"/>
          <p14:tracePt t="9458" x="7639050" y="4872038"/>
          <p14:tracePt t="9469" x="7646988" y="4872038"/>
          <p14:tracePt t="9481" x="7654925" y="4872038"/>
          <p14:tracePt t="9490" x="7662863" y="4872038"/>
          <p14:tracePt t="9494" x="7670800" y="4872038"/>
          <p14:tracePt t="9500" x="7678738" y="4872038"/>
          <p14:tracePt t="9505" x="7686675" y="4872038"/>
          <p14:tracePt t="9510" x="7694613" y="4872038"/>
          <p14:tracePt t="9515" x="7702550" y="4872038"/>
          <p14:tracePt t="9519" x="7702550" y="4864100"/>
          <p14:tracePt t="9520" x="7710488" y="4864100"/>
          <p14:tracePt t="9526" x="7718425" y="4864100"/>
          <p14:tracePt t="9531" x="7726363" y="4864100"/>
          <p14:tracePt t="9539" x="7734300" y="4864100"/>
          <p14:tracePt t="9543" x="7734300" y="4856163"/>
          <p14:tracePt t="9562" x="7742238" y="4856163"/>
          <p14:tracePt t="9577" x="7750175" y="4856163"/>
          <p14:tracePt t="9581" x="7750175" y="4848225"/>
          <p14:tracePt t="9582" x="7758113" y="4848225"/>
          <p14:tracePt t="9583" x="7766050" y="4848225"/>
          <p14:tracePt t="9584" x="7766050" y="4840288"/>
          <p14:tracePt t="9587" x="7773988" y="4840288"/>
          <p14:tracePt t="9588" x="7773988" y="4832350"/>
          <p14:tracePt t="9590" x="7781925" y="4832350"/>
          <p14:tracePt t="9591" x="7781925" y="4824413"/>
          <p14:tracePt t="9593" x="7789863" y="4824413"/>
          <p14:tracePt t="9595" x="7789863" y="4816475"/>
          <p14:tracePt t="9596" x="7797800" y="4816475"/>
          <p14:tracePt t="9600" x="7805738" y="4808538"/>
          <p14:tracePt t="9602" x="7805738" y="4800600"/>
          <p14:tracePt t="9603" x="7813675" y="4800600"/>
          <p14:tracePt t="9606" x="7813675" y="4792663"/>
          <p14:tracePt t="9607" x="7821613" y="4792663"/>
          <p14:tracePt t="9610" x="7821613" y="4784725"/>
          <p14:tracePt t="9611" x="7829550" y="4784725"/>
          <p14:tracePt t="9614" x="7829550" y="4776788"/>
          <p14:tracePt t="9615" x="7839075" y="4776788"/>
          <p14:tracePt t="9618" x="7839075" y="4768850"/>
          <p14:tracePt t="9620" x="7847013" y="4768850"/>
          <p14:tracePt t="9622" x="7847013" y="4760913"/>
          <p14:tracePt t="9628" x="7854950" y="4752975"/>
          <p14:tracePt t="9631" x="7854950" y="4745038"/>
          <p14:tracePt t="9633" x="7862888" y="4745038"/>
          <p14:tracePt t="9640" x="7862888" y="4737100"/>
          <p14:tracePt t="9646" x="7862888" y="4729163"/>
          <p14:tracePt t="9647" x="7870825" y="4729163"/>
          <p14:tracePt t="9653" x="7870825" y="4721225"/>
          <p14:tracePt t="9659" x="7878763" y="4713288"/>
          <p14:tracePt t="9665" x="7878763" y="4705350"/>
          <p14:tracePt t="9670" x="7886700" y="4705350"/>
          <p14:tracePt t="9671" x="7886700" y="4697413"/>
          <p14:tracePt t="9678" x="7886700" y="4689475"/>
          <p14:tracePt t="9682" x="7902575" y="4689475"/>
          <p14:tracePt t="9684" x="7902575" y="4681538"/>
          <p14:tracePt t="9690" x="7902575" y="4673600"/>
          <p14:tracePt t="9694" x="7910513" y="4673600"/>
          <p14:tracePt t="9697" x="7910513" y="4665663"/>
          <p14:tracePt t="9702" x="7910513" y="4657725"/>
          <p14:tracePt t="9711" x="7918450" y="4641850"/>
          <p14:tracePt t="9717" x="7918450" y="4633913"/>
          <p14:tracePt t="9723" x="7918450" y="4624388"/>
          <p14:tracePt t="9727" x="7926388" y="4624388"/>
          <p14:tracePt t="9728" x="7926388" y="4616450"/>
          <p14:tracePt t="9732" x="7926388" y="4608513"/>
          <p14:tracePt t="9736" x="7934325" y="4600575"/>
          <p14:tracePt t="9738" x="7934325" y="4592638"/>
          <p14:tracePt t="9739" x="7934325" y="4584700"/>
          <p14:tracePt t="9740" x="7942263" y="4584700"/>
          <p14:tracePt t="9741" x="7942263" y="4576763"/>
          <p14:tracePt t="9744" x="7950200" y="4568825"/>
          <p14:tracePt t="9746" x="7950200" y="4560888"/>
          <p14:tracePt t="9749" x="7950200" y="4552950"/>
          <p14:tracePt t="9750" x="7958138" y="4552950"/>
          <p14:tracePt t="9751" x="7958138" y="4545013"/>
          <p14:tracePt t="9754" x="7966075" y="4537075"/>
          <p14:tracePt t="9756" x="7966075" y="4529138"/>
          <p14:tracePt t="9760" x="7966075" y="4521200"/>
          <p14:tracePt t="9761" x="7974013" y="4521200"/>
          <p14:tracePt t="9762" x="7974013" y="4513263"/>
          <p14:tracePt t="9764" x="7974013" y="4505325"/>
          <p14:tracePt t="9765" x="7981950" y="4505325"/>
          <p14:tracePt t="9767" x="7981950" y="4497388"/>
          <p14:tracePt t="9769" x="7981950" y="4489450"/>
          <p14:tracePt t="9770" x="7989888" y="4489450"/>
          <p14:tracePt t="9772" x="7989888" y="4481513"/>
          <p14:tracePt t="9776" x="7997825" y="4473575"/>
          <p14:tracePt t="9777" x="7997825" y="4465638"/>
          <p14:tracePt t="9780" x="7997825" y="4457700"/>
          <p14:tracePt t="9781" x="8005763" y="4457700"/>
          <p14:tracePt t="9783" x="8005763" y="4449763"/>
          <p14:tracePt t="9786" x="8013700" y="4441825"/>
          <p14:tracePt t="9789" x="8013700" y="4433888"/>
          <p14:tracePt t="9794" x="8021638" y="4425950"/>
          <p14:tracePt t="9797" x="8021638" y="4418013"/>
          <p14:tracePt t="9800" x="8021638" y="4410075"/>
          <p14:tracePt t="9801" x="8029575" y="4410075"/>
          <p14:tracePt t="9803" x="8029575" y="4402138"/>
          <p14:tracePt t="9806" x="8029575" y="4394200"/>
          <p14:tracePt t="9807" x="8037513" y="4394200"/>
          <p14:tracePt t="9810" x="8037513" y="4386263"/>
          <p14:tracePt t="9815" x="8045450" y="4378325"/>
          <p14:tracePt t="9818" x="8045450" y="4370388"/>
          <p14:tracePt t="9821" x="8045450" y="4362450"/>
          <p14:tracePt t="9822" x="8053388" y="4362450"/>
          <p14:tracePt t="9826" x="8053388" y="4354513"/>
          <p14:tracePt t="9831" x="8053388" y="4346575"/>
          <p14:tracePt t="9832" x="8061325" y="4346575"/>
          <p14:tracePt t="9834" x="8061325" y="4338638"/>
          <p14:tracePt t="9840" x="8061325" y="4330700"/>
          <p14:tracePt t="9847" x="8061325" y="4322763"/>
          <p14:tracePt t="9855" x="8061325" y="4314825"/>
          <p14:tracePt t="9862" x="8061325" y="4298950"/>
          <p14:tracePt t="9866" x="8069263" y="4298950"/>
          <p14:tracePt t="9868" x="8069263" y="4291013"/>
          <p14:tracePt t="9878" x="8069263" y="4281488"/>
          <p14:tracePt t="9883" x="8069263" y="4273550"/>
          <p14:tracePt t="9892" x="8069263" y="4265613"/>
          <p14:tracePt t="9910" x="8069263" y="4249738"/>
          <p14:tracePt t="9914" x="8069263" y="4241800"/>
          <p14:tracePt t="9922" x="8077200" y="4233863"/>
          <p14:tracePt t="9930" x="8077200" y="4225925"/>
          <p14:tracePt t="9938" x="8077200" y="4217988"/>
          <p14:tracePt t="9947" x="8077200" y="4210050"/>
          <p14:tracePt t="9955" x="8077200" y="4202113"/>
          <p14:tracePt t="9963" x="8077200" y="4194175"/>
          <p14:tracePt t="9971" x="8077200" y="4186238"/>
          <p14:tracePt t="9979" x="8077200" y="4178300"/>
          <p14:tracePt t="9991" x="8077200" y="4170363"/>
          <p14:tracePt t="10003" x="8077200" y="4162425"/>
          <p14:tracePt t="10015" x="8077200" y="4154488"/>
          <p14:tracePt t="10025" x="8077200" y="4146550"/>
          <p14:tracePt t="10033" x="8077200" y="4138613"/>
          <p14:tracePt t="10040" x="8077200" y="4130675"/>
          <p14:tracePt t="10046" x="8077200" y="4122738"/>
          <p14:tracePt t="10052" x="8077200" y="4114800"/>
          <p14:tracePt t="10058" x="8077200" y="4106863"/>
          <p14:tracePt t="10063" x="8077200" y="4098925"/>
          <p14:tracePt t="10069" x="8077200" y="4090988"/>
          <p14:tracePt t="10075" x="8077200" y="4083050"/>
          <p14:tracePt t="10081" x="8077200" y="4075113"/>
          <p14:tracePt t="10087" x="8077200" y="4067175"/>
          <p14:tracePt t="10092" x="8077200" y="4059238"/>
          <p14:tracePt t="10097" x="8077200" y="4051300"/>
          <p14:tracePt t="10101" x="8077200" y="4043363"/>
          <p14:tracePt t="10106" x="8077200" y="4035425"/>
          <p14:tracePt t="10110" x="8077200" y="4027488"/>
          <p14:tracePt t="10114" x="8077200" y="4019550"/>
          <p14:tracePt t="10117" x="8077200" y="4011613"/>
          <p14:tracePt t="10121" x="8077200" y="4003675"/>
          <p14:tracePt t="10123" x="8077200" y="3995738"/>
          <p14:tracePt t="10127" x="8077200" y="3987800"/>
          <p14:tracePt t="10130" x="8085138" y="3979863"/>
          <p14:tracePt t="10133" x="8085138" y="3963988"/>
          <p14:tracePt t="10136" x="8085138" y="3956050"/>
          <p14:tracePt t="10140" x="8085138" y="3948113"/>
          <p14:tracePt t="10144" x="8085138" y="3938588"/>
          <p14:tracePt t="10146" x="8085138" y="3930650"/>
          <p14:tracePt t="10150" x="8085138" y="3922713"/>
          <p14:tracePt t="10152" x="8085138" y="3914775"/>
          <p14:tracePt t="10155" x="8085138" y="3906838"/>
          <p14:tracePt t="10158" x="8085138" y="3898900"/>
          <p14:tracePt t="10162" x="8085138" y="3890963"/>
          <p14:tracePt t="10165" x="8085138" y="3883025"/>
          <p14:tracePt t="10168" x="8085138" y="3875088"/>
          <p14:tracePt t="10171" x="8085138" y="3867150"/>
          <p14:tracePt t="10176" x="8085138" y="3859213"/>
          <p14:tracePt t="10179" x="8085138" y="3851275"/>
          <p14:tracePt t="10182" x="8085138" y="3843338"/>
          <p14:tracePt t="10188" x="8085138" y="3835400"/>
          <p14:tracePt t="10192" x="8085138" y="3827463"/>
          <p14:tracePt t="10196" x="8085138" y="3819525"/>
          <p14:tracePt t="10201" x="8085138" y="3811588"/>
          <p14:tracePt t="10207" x="8085138" y="3803650"/>
          <p14:tracePt t="10210" x="8093075" y="3803650"/>
          <p14:tracePt t="10212" x="8093075" y="3795713"/>
          <p14:tracePt t="10217" x="8093075" y="3787775"/>
          <p14:tracePt t="10221" x="8093075" y="3779838"/>
          <p14:tracePt t="10227" x="8093075" y="3771900"/>
          <p14:tracePt t="10230" x="8101013" y="3763963"/>
          <p14:tracePt t="10235" x="8101013" y="3756025"/>
          <p14:tracePt t="10239" x="8101013" y="3748088"/>
          <p14:tracePt t="10241" x="8101013" y="3740150"/>
          <p14:tracePt t="10243" x="8108950" y="3740150"/>
          <p14:tracePt t="10245" x="8108950" y="3732213"/>
          <p14:tracePt t="10250" x="8108950" y="3724275"/>
          <p14:tracePt t="10252" x="8108950" y="3716338"/>
          <p14:tracePt t="10257" x="8108950" y="3708400"/>
          <p14:tracePt t="10259" x="8116888" y="3708400"/>
          <p14:tracePt t="10260" x="8116888" y="3700463"/>
          <p14:tracePt t="10265" x="8116888" y="3692525"/>
          <p14:tracePt t="10268" x="8116888" y="3684588"/>
          <p14:tracePt t="10270" x="8124825" y="3684588"/>
          <p14:tracePt t="10272" x="8124825" y="3676650"/>
          <p14:tracePt t="10277" x="8124825" y="3668713"/>
          <p14:tracePt t="10280" x="8124825" y="3660775"/>
          <p14:tracePt t="10282" x="8132763" y="3660775"/>
          <p14:tracePt t="10285" x="8132763" y="3652838"/>
          <p14:tracePt t="10291" x="8132763" y="3644900"/>
          <p14:tracePt t="10293" x="8140700" y="3644900"/>
          <p14:tracePt t="10295" x="8140700" y="3636963"/>
          <p14:tracePt t="10303" x="8140700" y="3621088"/>
          <p14:tracePt t="10309" x="8140700" y="3613150"/>
          <p14:tracePt t="10310" x="8148638" y="3613150"/>
          <p14:tracePt t="10316" x="8148638" y="3605213"/>
          <p14:tracePt t="10323" x="8156575" y="3595688"/>
          <p14:tracePt t="10328" x="8156575" y="3587750"/>
          <p14:tracePt t="10335" x="8156575" y="3579813"/>
          <p14:tracePt t="10337" x="8164513" y="3579813"/>
          <p14:tracePt t="10339" x="8164513" y="3571875"/>
          <p14:tracePt t="10345" x="8164513" y="3563938"/>
          <p14:tracePt t="10348" x="8164513" y="3556000"/>
          <p14:tracePt t="10350" x="8172450" y="3556000"/>
          <p14:tracePt t="10353" x="8172450" y="3548063"/>
          <p14:tracePt t="10357" x="8172450" y="3540125"/>
          <p14:tracePt t="10361" x="8172450" y="3532188"/>
          <p14:tracePt t="10363" x="8180388" y="3532188"/>
          <p14:tracePt t="10366" x="8180388" y="3524250"/>
          <p14:tracePt t="10370" x="8180388" y="3516313"/>
          <p14:tracePt t="10375" x="8189913" y="3508375"/>
          <p14:tracePt t="10379" x="8189913" y="3500438"/>
          <p14:tracePt t="10383" x="8189913" y="3492500"/>
          <p14:tracePt t="10386" x="8189913" y="3484563"/>
          <p14:tracePt t="10388" x="8197850" y="3484563"/>
          <p14:tracePt t="10389" x="8197850" y="3476625"/>
          <p14:tracePt t="10393" x="8197850" y="3468688"/>
          <p14:tracePt t="10397" x="8197850" y="3460750"/>
          <p14:tracePt t="10400" x="8197850" y="3452813"/>
          <p14:tracePt t="10403" x="8205788" y="3444875"/>
          <p14:tracePt t="10406" x="8205788" y="3436938"/>
          <p14:tracePt t="10410" x="8205788" y="3429000"/>
          <p14:tracePt t="10412" x="8205788" y="3421063"/>
          <p14:tracePt t="10416" x="8205788" y="3413125"/>
          <p14:tracePt t="10417" x="8213725" y="3413125"/>
          <p14:tracePt t="10419" x="8213725" y="3405188"/>
          <p14:tracePt t="10421" x="8213725" y="3397250"/>
          <p14:tracePt t="10422" x="8213725" y="3389313"/>
          <p14:tracePt t="10424" x="8213725" y="3381375"/>
          <p14:tracePt t="10426" x="8213725" y="3373438"/>
          <p14:tracePt t="10427" x="8221663" y="3373438"/>
          <p14:tracePt t="10428" x="8221663" y="3365500"/>
          <p14:tracePt t="10430" x="8221663" y="3357563"/>
          <p14:tracePt t="10432" x="8221663" y="3349625"/>
          <p14:tracePt t="10435" x="8221663" y="3341688"/>
          <p14:tracePt t="10436" x="8229600" y="3341688"/>
          <p14:tracePt t="10437" x="8229600" y="3333750"/>
          <p14:tracePt t="10440" x="8229600" y="3325813"/>
          <p14:tracePt t="10443" x="8229600" y="3317875"/>
          <p14:tracePt t="10446" x="8229600" y="3309938"/>
          <p14:tracePt t="10447" x="8245475" y="3309938"/>
          <p14:tracePt t="10449" x="8245475" y="3302000"/>
          <p14:tracePt t="10454" x="8245475" y="3294063"/>
          <p14:tracePt t="10455" x="8253413" y="3294063"/>
          <p14:tracePt t="10456" x="8253413" y="3278188"/>
          <p14:tracePt t="10460" x="8253413" y="3270250"/>
          <p14:tracePt t="10463" x="8253413" y="3262313"/>
          <p14:tracePt t="10464" x="8261350" y="3262313"/>
          <p14:tracePt t="10467" x="8261350" y="3252788"/>
          <p14:tracePt t="10471" x="8261350" y="3244850"/>
          <p14:tracePt t="10473" x="8269288" y="3244850"/>
          <p14:tracePt t="10475" x="8269288" y="3236913"/>
          <p14:tracePt t="10480" x="8269288" y="3228975"/>
          <p14:tracePt t="10484" x="8269288" y="3221038"/>
          <p14:tracePt t="10486" x="8269288" y="3213100"/>
          <p14:tracePt t="10488" x="8277225" y="3213100"/>
          <p14:tracePt t="10490" x="8277225" y="3205163"/>
          <p14:tracePt t="10493" x="8277225" y="3197225"/>
          <p14:tracePt t="10496" x="8277225" y="3189288"/>
          <p14:tracePt t="10501" x="8277225" y="3181350"/>
          <p14:tracePt t="10503" x="8277225" y="3173413"/>
          <p14:tracePt t="10506" x="8277225" y="3165475"/>
          <p14:tracePt t="10510" x="8277225" y="3157538"/>
          <p14:tracePt t="10512" x="8285163" y="3149600"/>
          <p14:tracePt t="10516" x="8285163" y="3141663"/>
          <p14:tracePt t="10518" x="8285163" y="3133725"/>
          <p14:tracePt t="10520" x="8285163" y="3125788"/>
          <p14:tracePt t="10525" x="8285163" y="3117850"/>
          <p14:tracePt t="10527" x="8285163" y="3109913"/>
          <p14:tracePt t="10532" x="8293100" y="3109913"/>
          <p14:tracePt t="10532" x="8293100" y="3101975"/>
          <p14:tracePt t="10538" x="8293100" y="3094038"/>
          <p14:tracePt t="10544" x="8293100" y="3086100"/>
          <p14:tracePt t="10547" x="8293100" y="3078163"/>
          <p14:tracePt t="10551" x="8293100" y="3070225"/>
          <p14:tracePt t="10553" x="8301038" y="3070225"/>
          <p14:tracePt t="10556" x="8301038" y="3062288"/>
          <p14:tracePt t="10561" x="8301038" y="3054350"/>
          <p14:tracePt t="10566" x="8301038" y="3046413"/>
          <p14:tracePt t="10569" x="8308975" y="3038475"/>
          <p14:tracePt t="10575" x="8308975" y="3030538"/>
          <p14:tracePt t="10579" x="8308975" y="3022600"/>
          <p14:tracePt t="10584" x="8308975" y="3014663"/>
          <p14:tracePt t="10588" x="8308975" y="3006725"/>
          <p14:tracePt t="10593" x="8308975" y="2998788"/>
          <p14:tracePt t="10597" x="8316913" y="2990850"/>
          <p14:tracePt t="10600" x="8316913" y="2982913"/>
          <p14:tracePt t="10603" x="8316913" y="2974975"/>
          <p14:tracePt t="10605" x="8316913" y="2967038"/>
          <p14:tracePt t="10607" x="8316913" y="2959100"/>
          <p14:tracePt t="10610" x="8316913" y="2943225"/>
          <p14:tracePt t="10611" x="8316913" y="2935288"/>
          <p14:tracePt t="10613" x="8316913" y="2927350"/>
          <p14:tracePt t="10616" x="8316913" y="2919413"/>
          <p14:tracePt t="10618" x="8324850" y="2909888"/>
          <p14:tracePt t="10621" x="8324850" y="2901950"/>
          <p14:tracePt t="10624" x="8324850" y="2894013"/>
          <p14:tracePt t="10627" x="8324850" y="2886075"/>
          <p14:tracePt t="10630" x="8332788" y="2886075"/>
          <p14:tracePt t="10630" x="8332788" y="2878138"/>
          <p14:tracePt t="10633" x="8332788" y="2870200"/>
          <p14:tracePt t="10636" x="8332788" y="2862263"/>
          <p14:tracePt t="10640" x="8340725" y="2854325"/>
          <p14:tracePt t="10644" x="8340725" y="2846388"/>
          <p14:tracePt t="10646" x="8340725" y="2838450"/>
          <p14:tracePt t="10650" x="8348663" y="2830513"/>
          <p14:tracePt t="10652" x="8348663" y="2822575"/>
          <p14:tracePt t="10655" x="8348663" y="2814638"/>
          <p14:tracePt t="10657" x="8356600" y="2814638"/>
          <p14:tracePt t="10658" x="8356600" y="2806700"/>
          <p14:tracePt t="10661" x="8356600" y="2798763"/>
          <p14:tracePt t="10666" x="8356600" y="2790825"/>
          <p14:tracePt t="10667" x="8364538" y="2790825"/>
          <p14:tracePt t="10668" x="8364538" y="2782888"/>
          <p14:tracePt t="10671" x="8364538" y="2774950"/>
          <p14:tracePt t="10674" x="8364538" y="2767013"/>
          <p14:tracePt t="10677" x="8364538" y="2759075"/>
          <p14:tracePt t="10679" x="8372475" y="2759075"/>
          <p14:tracePt t="10680" x="8372475" y="2751138"/>
          <p14:tracePt t="10685" x="8372475" y="2743200"/>
          <p14:tracePt t="10687" x="8372475" y="2735263"/>
          <p14:tracePt t="10690" x="8372475" y="2727325"/>
          <p14:tracePt t="10692" x="8380413" y="2727325"/>
          <p14:tracePt t="10693" x="8380413" y="2719388"/>
          <p14:tracePt t="10696" x="8380413" y="2711450"/>
          <p14:tracePt t="10699" x="8380413" y="2703513"/>
          <p14:tracePt t="10702" x="8388350" y="2695575"/>
          <p14:tracePt t="10706" x="8388350" y="2687638"/>
          <p14:tracePt t="10709" x="8388350" y="2679700"/>
          <p14:tracePt t="10711" x="8396288" y="2671763"/>
          <p14:tracePt t="10715" x="8396288" y="2663825"/>
          <p14:tracePt t="10718" x="8396288" y="2655888"/>
          <p14:tracePt t="10719" x="8404225" y="2655888"/>
          <p14:tracePt t="10720" x="8404225" y="2647950"/>
          <p14:tracePt t="10723" x="8404225" y="2640013"/>
          <p14:tracePt t="10724" x="8412163" y="2640013"/>
          <p14:tracePt t="10726" x="8412163" y="2632075"/>
          <p14:tracePt t="10729" x="8420100" y="2624138"/>
          <p14:tracePt t="10731" x="8420100" y="2616200"/>
          <p14:tracePt t="10733" x="8428038" y="2616200"/>
          <p14:tracePt t="10734" x="8428038" y="2600325"/>
          <p14:tracePt t="10738" x="8435975" y="2592388"/>
          <p14:tracePt t="10740" x="8435975" y="2584450"/>
          <p14:tracePt t="10743" x="8443913" y="2584450"/>
          <p14:tracePt t="10744" x="8443913" y="2576513"/>
          <p14:tracePt t="10746" x="8451850" y="2566988"/>
          <p14:tracePt t="10749" x="8451850" y="2559050"/>
          <p14:tracePt t="10750" x="8459788" y="2559050"/>
          <p14:tracePt t="10752" x="8459788" y="2551113"/>
          <p14:tracePt t="10755" x="8467725" y="2551113"/>
          <p14:tracePt t="10756" x="8467725" y="2543175"/>
          <p14:tracePt t="10760" x="8475663" y="2535238"/>
          <p14:tracePt t="10763" x="8475663" y="2527300"/>
          <p14:tracePt t="10768" x="8483600" y="2519363"/>
          <p14:tracePt t="10772" x="8483600" y="2511425"/>
          <p14:tracePt t="10776" x="8491538" y="2503488"/>
          <p14:tracePt t="10781" x="8491538" y="2495550"/>
          <p14:tracePt t="10784" x="8491538" y="2487613"/>
          <p14:tracePt t="10785" x="8499475" y="2487613"/>
          <p14:tracePt t="10789" x="8499475" y="2479675"/>
          <p14:tracePt t="10794" x="8499475" y="2471738"/>
          <p14:tracePt t="10802" x="8499475" y="2463800"/>
          <p14:tracePt t="10808" x="8499475" y="2455863"/>
          <p14:tracePt t="10813" x="8499475" y="2447925"/>
          <p14:tracePt t="10814" x="8507413" y="2447925"/>
          <p14:tracePt t="10818" x="8507413" y="2439988"/>
          <p14:tracePt t="10824" x="8507413" y="2432050"/>
          <p14:tracePt t="10829" x="8515350" y="2424113"/>
          <p14:tracePt t="10836" x="8515350" y="2416175"/>
          <p14:tracePt t="10842" x="8515350" y="2408238"/>
          <p14:tracePt t="10848" x="8515350" y="2400300"/>
          <p14:tracePt t="10855" x="8515350" y="2392363"/>
          <p14:tracePt t="10861" x="8515350" y="2384425"/>
          <p14:tracePt t="10868" x="8515350" y="2376488"/>
          <p14:tracePt t="10875" x="8515350" y="2368550"/>
          <p14:tracePt t="10882" x="8515350" y="2360613"/>
          <p14:tracePt t="10894" x="8515350" y="2352675"/>
          <p14:tracePt t="10912" x="8515350" y="2344738"/>
          <p14:tracePt t="10944" x="8515350" y="2336800"/>
          <p14:tracePt t="11352" x="8515350" y="2352675"/>
          <p14:tracePt t="11359" x="8523288" y="2384425"/>
          <p14:tracePt t="11366" x="8531225" y="2416175"/>
          <p14:tracePt t="11370" x="8540750" y="2432050"/>
          <p14:tracePt t="11372" x="8540750" y="2439988"/>
          <p14:tracePt t="11375" x="8548688" y="2455863"/>
          <p14:tracePt t="11377" x="8548688" y="2463800"/>
          <p14:tracePt t="11380" x="8556625" y="2479675"/>
          <p14:tracePt t="11381" x="8556625" y="2487613"/>
          <p14:tracePt t="11385" x="8564563" y="2503488"/>
          <p14:tracePt t="11387" x="8564563" y="2511425"/>
          <p14:tracePt t="11388" x="8580438" y="2519363"/>
          <p14:tracePt t="11396" x="8596313" y="2559050"/>
          <p14:tracePt t="11399" x="8604250" y="2608263"/>
          <p14:tracePt t="11400" x="8612188" y="2616200"/>
          <p14:tracePt t="11402" x="8620125" y="2632075"/>
          <p14:tracePt t="11404" x="8620125" y="2640013"/>
          <p14:tracePt t="11405" x="8628063" y="2655888"/>
          <p14:tracePt t="11407" x="8636000" y="2663825"/>
          <p14:tracePt t="11408" x="8636000" y="2671763"/>
          <p14:tracePt t="11410" x="8643938" y="2679700"/>
          <p14:tracePt t="11411" x="8651875" y="2695575"/>
          <p14:tracePt t="11413" x="8651875" y="2703513"/>
          <p14:tracePt t="11414" x="8659813" y="2711450"/>
          <p14:tracePt t="11415" x="8659813" y="2719388"/>
          <p14:tracePt t="11416" x="8659813" y="2727325"/>
          <p14:tracePt t="11417" x="8667750" y="2727325"/>
          <p14:tracePt t="11418" x="8667750" y="2735263"/>
          <p14:tracePt t="11419" x="8675688" y="2743200"/>
          <p14:tracePt t="11420" x="8675688" y="2751138"/>
          <p14:tracePt t="11422" x="8683625" y="2759075"/>
          <p14:tracePt t="11423" x="8683625" y="2767013"/>
          <p14:tracePt t="11424" x="8683625" y="2774950"/>
          <p14:tracePt t="11428" x="8691563" y="2790825"/>
          <p14:tracePt t="11429" x="8691563" y="2798763"/>
          <p14:tracePt t="11430" x="8699500" y="2806700"/>
          <p14:tracePt t="11432" x="8699500" y="2814638"/>
          <p14:tracePt t="11434" x="8699500" y="2822575"/>
          <p14:tracePt t="11435" x="8707438" y="2830513"/>
          <p14:tracePt t="11437" x="8707438" y="2838450"/>
          <p14:tracePt t="11439" x="8707438" y="2846388"/>
          <p14:tracePt t="11440" x="8715375" y="2846388"/>
          <p14:tracePt t="11441" x="8715375" y="2854325"/>
          <p14:tracePt t="11443" x="8715375" y="2862263"/>
          <p14:tracePt t="11444" x="8715375" y="2870200"/>
          <p14:tracePt t="11446" x="8715375" y="2878138"/>
          <p14:tracePt t="11448" x="8715375" y="2886075"/>
          <p14:tracePt t="11449" x="8723313" y="2886075"/>
          <p14:tracePt t="11451" x="8723313" y="2901950"/>
          <p14:tracePt t="11454" x="8723313" y="2909888"/>
          <p14:tracePt t="11458" x="8723313" y="2919413"/>
          <p14:tracePt t="11460" x="8731250" y="2919413"/>
          <p14:tracePt t="11461" x="8731250" y="2927350"/>
          <p14:tracePt t="11464" x="8731250" y="2935288"/>
          <p14:tracePt t="11468" x="8731250" y="2943225"/>
          <p14:tracePt t="11471" x="8731250" y="2951163"/>
          <p14:tracePt t="11477" x="8739188" y="2959100"/>
          <p14:tracePt t="11480" x="8739188" y="2967038"/>
          <p14:tracePt t="11483" x="8739188" y="2974975"/>
          <p14:tracePt t="11487" x="8739188" y="2982913"/>
          <p14:tracePt t="11490" x="8739188" y="2990850"/>
          <p14:tracePt t="11493" x="8747125" y="2990850"/>
          <p14:tracePt t="11494" x="8747125" y="2998788"/>
          <p14:tracePt t="11497" x="8747125" y="3006725"/>
          <p14:tracePt t="11501" x="8747125" y="3014663"/>
          <p14:tracePt t="11506" x="8747125" y="3022600"/>
          <p14:tracePt t="11509" x="8747125" y="3030538"/>
          <p14:tracePt t="11512" x="8755063" y="3038475"/>
          <p14:tracePt t="11516" x="8755063" y="3046413"/>
          <p14:tracePt t="11518" x="8755063" y="3054350"/>
          <p14:tracePt t="11521" x="8755063" y="3062288"/>
          <p14:tracePt t="11524" x="8755063" y="3070225"/>
          <p14:tracePt t="11527" x="8755063" y="3078163"/>
          <p14:tracePt t="11530" x="8755063" y="3086100"/>
          <p14:tracePt t="11533" x="8755063" y="3094038"/>
          <p14:tracePt t="11538" x="8755063" y="3101975"/>
          <p14:tracePt t="11540" x="8755063" y="3109913"/>
          <p14:tracePt t="11543" x="8755063" y="3117850"/>
          <p14:tracePt t="11546" x="8755063" y="3125788"/>
          <p14:tracePt t="11550" x="8755063" y="3133725"/>
          <p14:tracePt t="11552" x="8755063" y="3141663"/>
          <p14:tracePt t="11555" x="8755063" y="3149600"/>
          <p14:tracePt t="11558" x="8755063" y="3157538"/>
          <p14:tracePt t="11562" x="8755063" y="3165475"/>
          <p14:tracePt t="11565" x="8755063" y="3173413"/>
          <p14:tracePt t="11568" x="8755063" y="3181350"/>
          <p14:tracePt t="11575" x="8755063" y="3189288"/>
          <p14:tracePt t="11581" x="8755063" y="3197225"/>
          <p14:tracePt t="11585" x="8755063" y="3205163"/>
          <p14:tracePt t="11588" x="8755063" y="3213100"/>
          <p14:tracePt t="11594" x="8755063" y="3221038"/>
          <p14:tracePt t="11599" x="8755063" y="3228975"/>
          <p14:tracePt t="11603" x="8755063" y="3244850"/>
          <p14:tracePt t="11608" x="8755063" y="3252788"/>
          <p14:tracePt t="11611" x="8755063" y="3262313"/>
          <p14:tracePt t="11615" x="8755063" y="3270250"/>
          <p14:tracePt t="11620" x="8755063" y="3278188"/>
          <p14:tracePt t="11624" x="8755063" y="3286125"/>
          <p14:tracePt t="11629" x="8755063" y="3294063"/>
          <p14:tracePt t="11632" x="8755063" y="3302000"/>
          <p14:tracePt t="11635" x="8747125" y="3302000"/>
          <p14:tracePt t="11635" x="8747125" y="3309938"/>
          <p14:tracePt t="11640" x="8747125" y="3317875"/>
          <p14:tracePt t="11643" x="8747125" y="3325813"/>
          <p14:tracePt t="11645" x="8739188" y="3333750"/>
          <p14:tracePt t="11647" x="8739188" y="3341688"/>
          <p14:tracePt t="11649" x="8739188" y="3349625"/>
          <p14:tracePt t="11651" x="8731250" y="3349625"/>
          <p14:tracePt t="11652" x="8731250" y="3357563"/>
          <p14:tracePt t="11654" x="8731250" y="3365500"/>
          <p14:tracePt t="11658" x="8723313" y="3373438"/>
          <p14:tracePt t="11660" x="8723313" y="3381375"/>
          <p14:tracePt t="11663" x="8723313" y="3389313"/>
          <p14:tracePt t="11664" x="8715375" y="3389313"/>
          <p14:tracePt t="11666" x="8715375" y="3397250"/>
          <p14:tracePt t="11669" x="8707438" y="3405188"/>
          <p14:tracePt t="11673" x="8707438" y="3413125"/>
          <p14:tracePt t="11674" x="8699500" y="3413125"/>
          <p14:tracePt t="11677" x="8699500" y="3421063"/>
          <p14:tracePt t="11681" x="8691563" y="3429000"/>
          <p14:tracePt t="11683" x="8691563" y="3436938"/>
          <p14:tracePt t="11685" x="8683625" y="3436938"/>
          <p14:tracePt t="11686" x="8683625" y="3444875"/>
          <p14:tracePt t="11689" x="8683625" y="3452813"/>
          <p14:tracePt t="11691" x="8675688" y="3452813"/>
          <p14:tracePt t="11693" x="8675688" y="3460750"/>
          <p14:tracePt t="11695" x="8675688" y="3468688"/>
          <p14:tracePt t="11697" x="8667750" y="3468688"/>
          <p14:tracePt t="11698" x="8667750" y="3476625"/>
          <p14:tracePt t="11702" x="8667750" y="3484563"/>
          <p14:tracePt t="11706" x="8659813" y="3484563"/>
          <p14:tracePt t="11707" x="8659813" y="3492500"/>
          <p14:tracePt t="11714" x="8659813" y="3500438"/>
          <p14:tracePt t="11720" x="8659813" y="3508375"/>
          <p14:tracePt t="11723" x="8659813" y="3516313"/>
          <p14:tracePt t="11728" x="8659813" y="3524250"/>
          <p14:tracePt t="11733" x="8659813" y="3532188"/>
          <p14:tracePt t="11738" x="8659813" y="3540125"/>
          <p14:tracePt t="11742" x="8659813" y="3548063"/>
          <p14:tracePt t="11747" x="8659813" y="3556000"/>
          <p14:tracePt t="11752" x="8659813" y="3563938"/>
          <p14:tracePt t="11757" x="8659813" y="3571875"/>
          <p14:tracePt t="11762" x="8659813" y="3587750"/>
          <p14:tracePt t="11767" x="8659813" y="3595688"/>
          <p14:tracePt t="11773" x="8659813" y="3605213"/>
          <p14:tracePt t="11779" x="8659813" y="3613150"/>
          <p14:tracePt t="11784" x="8659813" y="3621088"/>
          <p14:tracePt t="11789" x="8659813" y="3629025"/>
          <p14:tracePt t="11795" x="8659813" y="3636963"/>
          <p14:tracePt t="11799" x="8659813" y="3644900"/>
          <p14:tracePt t="11804" x="8659813" y="3652838"/>
          <p14:tracePt t="11806" x="8659813" y="3660775"/>
          <p14:tracePt t="11810" x="8659813" y="3668713"/>
          <p14:tracePt t="11815" x="8659813" y="3676650"/>
          <p14:tracePt t="11817" x="8659813" y="3684588"/>
          <p14:tracePt t="11819" x="8659813" y="3692525"/>
          <p14:tracePt t="11822" x="8659813" y="3700463"/>
          <p14:tracePt t="11824" x="8659813" y="3708400"/>
          <p14:tracePt t="11827" x="8659813" y="3716338"/>
          <p14:tracePt t="11827" x="8659813" y="3724275"/>
          <p14:tracePt t="11829" x="8659813" y="3732213"/>
          <p14:tracePt t="11830" x="8659813" y="3740150"/>
          <p14:tracePt t="11832" x="8659813" y="3748088"/>
          <p14:tracePt t="11834" x="8659813" y="3756025"/>
          <p14:tracePt t="11836" x="8659813" y="3763963"/>
          <p14:tracePt t="11837" x="8659813" y="3771900"/>
          <p14:tracePt t="11839" x="8659813" y="3779838"/>
          <p14:tracePt t="11841" x="8659813" y="3787775"/>
          <p14:tracePt t="11843" x="8659813" y="3795713"/>
          <p14:tracePt t="11845" x="8659813" y="3803650"/>
          <p14:tracePt t="11847" x="8659813" y="3811588"/>
          <p14:tracePt t="11849" x="8659813" y="3819525"/>
          <p14:tracePt t="11852" x="8659813" y="3827463"/>
          <p14:tracePt t="11854" x="8659813" y="3835400"/>
          <p14:tracePt t="11856" x="8659813" y="3843338"/>
          <p14:tracePt t="11858" x="8659813" y="3851275"/>
          <p14:tracePt t="11861" x="8659813" y="3859213"/>
          <p14:tracePt t="11864" x="8659813" y="3867150"/>
          <p14:tracePt t="11866" x="8659813" y="3875088"/>
          <p14:tracePt t="11870" x="8659813" y="3883025"/>
          <p14:tracePt t="11872" x="8659813" y="3890963"/>
          <p14:tracePt t="11876" x="8659813" y="3898900"/>
          <p14:tracePt t="11877" x="8659813" y="3906838"/>
          <p14:tracePt t="11880" x="8659813" y="3922713"/>
          <p14:tracePt t="11882" x="8667750" y="3922713"/>
          <p14:tracePt t="11883" x="8667750" y="3930650"/>
          <p14:tracePt t="11886" x="8667750" y="3938588"/>
          <p14:tracePt t="11889" x="8667750" y="3948113"/>
          <p14:tracePt t="11894" x="8667750" y="3956050"/>
          <p14:tracePt t="11896" x="8675688" y="3963988"/>
          <p14:tracePt t="11900" x="8675688" y="3971925"/>
          <p14:tracePt t="11903" x="8675688" y="3979863"/>
          <p14:tracePt t="11907" x="8675688" y="3987800"/>
          <p14:tracePt t="11910" x="8675688" y="3995738"/>
          <p14:tracePt t="11912" x="8675688" y="4003675"/>
          <p14:tracePt t="11913" x="8683625" y="4003675"/>
          <p14:tracePt t="11916" x="8683625" y="4011613"/>
          <p14:tracePt t="11919" x="8683625" y="4019550"/>
          <p14:tracePt t="11922" x="8683625" y="4027488"/>
          <p14:tracePt t="11926" x="8683625" y="4035425"/>
          <p14:tracePt t="11929" x="8683625" y="4043363"/>
          <p14:tracePt t="11930" x="8683625" y="4051300"/>
          <p14:tracePt t="11933" x="8683625" y="4059238"/>
          <p14:tracePt t="11937" x="8683625" y="4067175"/>
          <p14:tracePt t="11938" x="8683625" y="4075113"/>
          <p14:tracePt t="11939" x="8691563" y="4075113"/>
          <p14:tracePt t="11941" x="8691563" y="4083050"/>
          <p14:tracePt t="11943" x="8691563" y="4090988"/>
          <p14:tracePt t="11946" x="8691563" y="4098925"/>
          <p14:tracePt t="11948" x="8691563" y="4106863"/>
          <p14:tracePt t="11952" x="8691563" y="4114800"/>
          <p14:tracePt t="11953" x="8691563" y="4122738"/>
          <p14:tracePt t="11955" x="8699500" y="4122738"/>
          <p14:tracePt t="11956" x="8699500" y="4130675"/>
          <p14:tracePt t="11958" x="8699500" y="4138613"/>
          <p14:tracePt t="11961" x="8699500" y="4146550"/>
          <p14:tracePt t="11963" x="8699500" y="4154488"/>
          <p14:tracePt t="11966" x="8707438" y="4162425"/>
          <p14:tracePt t="11969" x="8707438" y="4170363"/>
          <p14:tracePt t="11973" x="8707438" y="4178300"/>
          <p14:tracePt t="11974" x="8715375" y="4178300"/>
          <p14:tracePt t="11976" x="8715375" y="4186238"/>
          <p14:tracePt t="11978" x="8715375" y="4194175"/>
          <p14:tracePt t="11983" x="8715375" y="4202113"/>
          <p14:tracePt t="11986" x="8723313" y="4210050"/>
          <p14:tracePt t="11991" x="8723313" y="4217988"/>
          <p14:tracePt t="11994" x="8723313" y="4225925"/>
          <p14:tracePt t="11997" x="8731250" y="4225925"/>
          <p14:tracePt t="12011" x="8731250" y="4233863"/>
          <p14:tracePt t="12017" x="8731250" y="4241800"/>
          <p14:tracePt t="12023" x="8739188" y="4241800"/>
          <p14:tracePt t="12024" x="8739188" y="4249738"/>
          <p14:tracePt t="12035" x="8739188" y="4265613"/>
          <p14:tracePt t="12050" x="8739188" y="4273550"/>
          <p14:tracePt t="12066" x="8739188" y="4281488"/>
          <p14:tracePt t="12080" x="8739188" y="4291013"/>
          <p14:tracePt t="12094" x="8739188" y="4298950"/>
          <p14:tracePt t="12099" x="8747125" y="4298950"/>
          <p14:tracePt t="12109" x="8747125" y="4306888"/>
          <p14:tracePt t="12140" x="8747125" y="4314825"/>
          <p14:tracePt t="12164" x="8747125" y="4322763"/>
          <p14:tracePt t="12170" x="8747125" y="4330700"/>
          <p14:tracePt t="12175" x="8747125" y="4338638"/>
          <p14:tracePt t="12177" x="8755063" y="4338638"/>
          <p14:tracePt t="12178" x="8755063" y="4346575"/>
          <p14:tracePt t="12184" x="8755063" y="4354513"/>
          <p14:tracePt t="12188" x="8763000" y="4362450"/>
          <p14:tracePt t="12190" x="8763000" y="4370388"/>
          <p14:tracePt t="12194" x="8763000" y="4378325"/>
          <p14:tracePt t="12197" x="8770938" y="4386263"/>
          <p14:tracePt t="12200" x="8770938" y="4394200"/>
          <p14:tracePt t="12202" x="8778875" y="4402138"/>
          <p14:tracePt t="12204" x="8778875" y="4410075"/>
          <p14:tracePt t="12206" x="8778875" y="4418013"/>
          <p14:tracePt t="12207" x="8786813" y="4418013"/>
          <p14:tracePt t="12208" x="8786813" y="4425950"/>
          <p14:tracePt t="12210" x="8786813" y="4433888"/>
          <p14:tracePt t="12212" x="8794750" y="4433888"/>
          <p14:tracePt t="12213" x="8794750" y="4441825"/>
          <p14:tracePt t="12216" x="8794750" y="4449763"/>
          <p14:tracePt t="12218" x="8802688" y="4457700"/>
          <p14:tracePt t="12223" x="8802688" y="4465638"/>
          <p14:tracePt t="12224" x="8802688" y="4473575"/>
          <p14:tracePt t="12226" x="8810625" y="4473575"/>
          <p14:tracePt t="12227" x="8810625" y="4481513"/>
          <p14:tracePt t="12230" x="8810625" y="4489450"/>
          <p14:tracePt t="12233" x="8810625" y="4497388"/>
          <p14:tracePt t="12234" x="8818563" y="4497388"/>
          <p14:tracePt t="12236" x="8818563" y="4505325"/>
          <p14:tracePt t="12239" x="8818563" y="4513263"/>
          <p14:tracePt t="12243" x="8818563" y="4521200"/>
          <p14:tracePt t="12246" x="8818563" y="4529138"/>
          <p14:tracePt t="12248" x="8826500" y="4529138"/>
          <p14:tracePt t="12249" x="8826500" y="4537075"/>
          <p14:tracePt t="12252" x="8826500" y="4545013"/>
          <p14:tracePt t="12255" x="8826500" y="4552950"/>
          <p14:tracePt t="12260" x="8826500" y="4560888"/>
          <p14:tracePt t="12262" x="8826500" y="4568825"/>
          <p14:tracePt t="12266" x="8826500" y="4576763"/>
          <p14:tracePt t="12268" x="8826500" y="4584700"/>
          <p14:tracePt t="12270" x="8834438" y="4584700"/>
          <p14:tracePt t="12272" x="8834438" y="4592638"/>
          <p14:tracePt t="12276" x="8834438" y="4608513"/>
          <p14:tracePt t="12280" x="8834438" y="4616450"/>
          <p14:tracePt t="12282" x="8834438" y="4624388"/>
          <p14:tracePt t="12284" x="8842375" y="4624388"/>
          <p14:tracePt t="12286" x="8842375" y="4633913"/>
          <p14:tracePt t="12291" x="8842375" y="4641850"/>
          <p14:tracePt t="12297" x="8842375" y="4649788"/>
          <p14:tracePt t="12302" x="8850313" y="4649788"/>
          <p14:tracePt t="12304" x="8850313" y="4657725"/>
          <p14:tracePt t="12312" x="8850313" y="4665663"/>
          <p14:tracePt t="12318" x="8858250" y="4665663"/>
          <p14:tracePt t="12320" x="8858250" y="4673600"/>
          <p14:tracePt t="12336" x="8858250" y="4681538"/>
          <p14:tracePt t="12353" x="8858250" y="4689475"/>
          <p14:tracePt t="12366" x="8858250" y="4697413"/>
          <p14:tracePt t="12377" x="8858250" y="4705350"/>
          <p14:tracePt t="12381" x="8866188" y="4713288"/>
          <p14:tracePt t="12387" x="8866188" y="4721225"/>
          <p14:tracePt t="12392" x="8874125" y="4729163"/>
          <p14:tracePt t="12397" x="8874125" y="4737100"/>
          <p14:tracePt t="12400" x="8883650" y="4737100"/>
          <p14:tracePt t="12401" x="8883650" y="4745038"/>
          <p14:tracePt t="12407" x="8891588" y="4752975"/>
          <p14:tracePt t="12411" x="8891588" y="4760913"/>
          <p14:tracePt t="12412" x="8899525" y="4760913"/>
          <p14:tracePt t="12415" x="8899525" y="4768850"/>
          <p14:tracePt t="12416" x="8907463" y="4768850"/>
          <p14:tracePt t="12421" x="8907463" y="4776788"/>
          <p14:tracePt t="12422" x="8923338" y="4776788"/>
          <p14:tracePt t="12427" x="8931275" y="4784725"/>
          <p14:tracePt t="12431" x="8939213" y="4792663"/>
          <p14:tracePt t="12437" x="8947150" y="4800600"/>
          <p14:tracePt t="12450" x="8955088" y="4808538"/>
          <p14:tracePt t="12481" x="8963025" y="4816475"/>
          <p14:tracePt t="12499" x="8970963" y="4816475"/>
          <p14:tracePt t="12504" x="8978900" y="4816475"/>
          <p14:tracePt t="12509" x="8986838" y="4816475"/>
          <p14:tracePt t="12514" x="8994775" y="4816475"/>
          <p14:tracePt t="12519" x="9002713" y="4816475"/>
          <p14:tracePt t="12522" x="9010650" y="4816475"/>
          <p14:tracePt t="12526" x="9010650" y="4808538"/>
          <p14:tracePt t="12527" x="9018588" y="4808538"/>
          <p14:tracePt t="12533" x="9026525" y="4808538"/>
          <p14:tracePt t="12537" x="9034463" y="4800600"/>
          <p14:tracePt t="12544" x="9042400" y="4800600"/>
          <p14:tracePt t="12548" x="9042400" y="4792663"/>
          <p14:tracePt t="12548" x="9050338" y="4792663"/>
          <p14:tracePt t="12555" x="9058275" y="4792663"/>
          <p14:tracePt t="12561" x="9066213" y="4784725"/>
          <p14:tracePt t="12567" x="9074150" y="4784725"/>
          <p14:tracePt t="12569" x="9074150" y="4776788"/>
          <p14:tracePt t="12571" x="9082088" y="4776788"/>
          <p14:tracePt t="12577" x="9090025" y="4776788"/>
          <p14:tracePt t="12581" x="9090025" y="4768850"/>
          <p14:tracePt t="12582" x="9097963" y="4768850"/>
          <p14:tracePt t="12589" x="9105900" y="4768850"/>
          <p14:tracePt t="12590" x="9105900" y="4760913"/>
          <p14:tracePt t="12593" x="9113838" y="4760913"/>
          <p14:tracePt t="12599" x="9121775" y="4760913"/>
          <p14:tracePt t="12603" x="9121775" y="4752975"/>
          <p14:tracePt t="12605" x="9129713" y="4752975"/>
          <p14:tracePt t="12613" x="9137650" y="4752975"/>
          <p14:tracePt t="12614" x="9137650" y="4745038"/>
          <p14:tracePt t="12620" x="9145588" y="4745038"/>
          <p14:tracePt t="12634" x="9153525" y="4745038"/>
          <p14:tracePt t="12637" x="9153525" y="4737100"/>
          <p14:tracePt t="12665" x="9161463" y="4737100"/>
          <p14:tracePt t="12829" x="9161463" y="4729163"/>
          <p14:tracePt t="12834" x="9153525" y="4729163"/>
          <p14:tracePt t="12836" x="9153525" y="4721225"/>
          <p14:tracePt t="12837" x="9145588" y="4721225"/>
          <p14:tracePt t="12848" x="9129713" y="4713288"/>
          <p14:tracePt t="12859" x="9105900" y="4689475"/>
          <p14:tracePt t="12864" x="9097963" y="4681538"/>
          <p14:tracePt t="12874" x="9074150" y="4657725"/>
          <p14:tracePt t="12878" x="9066213" y="4649788"/>
          <p14:tracePt t="12881" x="9058275" y="4649788"/>
          <p14:tracePt t="12886" x="9050338" y="4641850"/>
          <p14:tracePt t="12897" x="9042400" y="4641850"/>
          <p14:tracePt t="12901" x="9034463" y="4633913"/>
          <p14:tracePt t="12913" x="9026525" y="4633913"/>
          <p14:tracePt t="12917" x="9026525" y="4624388"/>
          <p14:tracePt t="12939" x="9026525" y="4616450"/>
          <p14:tracePt t="12941" x="9018588" y="4616450"/>
          <p14:tracePt t="12955" x="9018588" y="4600575"/>
          <p14:tracePt t="12972" x="9018588" y="4592638"/>
          <p14:tracePt t="12997" x="9018588" y="4584700"/>
          <p14:tracePt t="13010" x="9026525" y="4584700"/>
          <p14:tracePt t="13013" x="9026525" y="4576763"/>
          <p14:tracePt t="13014" x="9034463" y="4576763"/>
          <p14:tracePt t="13020" x="9042400" y="4576763"/>
          <p14:tracePt t="13022" x="9050338" y="4576763"/>
          <p14:tracePt t="13023" x="9058275" y="4576763"/>
          <p14:tracePt t="13027" x="9066213" y="4576763"/>
          <p14:tracePt t="13029" x="9074150" y="4576763"/>
          <p14:tracePt t="13031" x="9074150" y="4568825"/>
          <p14:tracePt t="13031" x="9082088" y="4568825"/>
          <p14:tracePt t="13035" x="9090025" y="4568825"/>
          <p14:tracePt t="13038" x="9097963" y="4568825"/>
          <p14:tracePt t="13039" x="9105900" y="4568825"/>
          <p14:tracePt t="13041" x="9113838" y="4568825"/>
          <p14:tracePt t="13045" x="9121775" y="4568825"/>
          <p14:tracePt t="13046" x="9129713" y="4568825"/>
          <p14:tracePt t="13048" x="9137650" y="4568825"/>
          <p14:tracePt t="13050" x="9145588" y="4568825"/>
          <p14:tracePt t="13052" x="9153525" y="4568825"/>
          <p14:tracePt t="13054" x="9161463" y="4568825"/>
          <p14:tracePt t="13056" x="9169400" y="4568825"/>
          <p14:tracePt t="13058" x="9177338" y="4568825"/>
          <p14:tracePt t="13061" x="9185275" y="4568825"/>
          <p14:tracePt t="13063" x="9193213" y="4568825"/>
          <p14:tracePt t="13064" x="9201150" y="4568825"/>
          <p14:tracePt t="13065" x="9209088" y="4568825"/>
          <p14:tracePt t="13067" x="9217025" y="4568825"/>
          <p14:tracePt t="13068" x="9224963" y="4568825"/>
          <p14:tracePt t="13070" x="9234488" y="4568825"/>
          <p14:tracePt t="13071" x="9242425" y="4568825"/>
          <p14:tracePt t="13073" x="9250363" y="4568825"/>
          <p14:tracePt t="13074" x="9266238" y="4576763"/>
          <p14:tracePt t="13076" x="9274175" y="4576763"/>
          <p14:tracePt t="13078" x="9282113" y="4576763"/>
          <p14:tracePt t="13080" x="9290050" y="4576763"/>
          <p14:tracePt t="13082" x="9297988" y="4584700"/>
          <p14:tracePt t="13084" x="9305925" y="4584700"/>
          <p14:tracePt t="13086" x="9313863" y="4584700"/>
          <p14:tracePt t="13092" x="9321800" y="4584700"/>
          <p14:tracePt t="13098" x="9329738" y="4584700"/>
          <p14:tracePt t="13101" x="9329738" y="4592638"/>
          <p14:tracePt t="13104" x="9337675" y="4592638"/>
          <p14:tracePt t="13111" x="9345613" y="4592638"/>
          <p14:tracePt t="13115" x="9353550" y="4592638"/>
          <p14:tracePt t="13122" x="9361488" y="4592638"/>
          <p14:tracePt t="13129" x="9369425" y="4592638"/>
          <p14:tracePt t="13146" x="9377363" y="4592638"/>
          <p14:tracePt t="13187" x="9385300" y="4592638"/>
          <p14:tracePt t="13194" x="9385300" y="4584700"/>
          <p14:tracePt t="13199" x="9385300" y="4576763"/>
          <p14:tracePt t="13205" x="9393238" y="4568825"/>
          <p14:tracePt t="13209" x="9393238" y="4560888"/>
          <p14:tracePt t="13214" x="9393238" y="4552950"/>
          <p14:tracePt t="13218" x="9393238" y="4545013"/>
          <p14:tracePt t="13220" x="9401175" y="4545013"/>
          <p14:tracePt t="13221" x="9401175" y="4537075"/>
          <p14:tracePt t="13226" x="9401175" y="4529138"/>
          <p14:tracePt t="13230" x="9401175" y="4521200"/>
          <p14:tracePt t="13235" x="9409113" y="4513263"/>
          <p14:tracePt t="13237" x="9409113" y="4505325"/>
          <p14:tracePt t="13242" x="9409113" y="4497388"/>
          <p14:tracePt t="13246" x="9409113" y="4489450"/>
          <p14:tracePt t="13249" x="9409113" y="4481513"/>
          <p14:tracePt t="13253" x="9409113" y="4473575"/>
          <p14:tracePt t="13256" x="9409113" y="4465638"/>
          <p14:tracePt t="13259" x="9409113" y="4457700"/>
          <p14:tracePt t="13262" x="9409113" y="4449763"/>
          <p14:tracePt t="13263" x="9409113" y="4441825"/>
          <p14:tracePt t="13264" x="9409113" y="4433888"/>
          <p14:tracePt t="13266" x="9409113" y="4425950"/>
          <p14:tracePt t="13268" x="9409113" y="4418013"/>
          <p14:tracePt t="13270" x="9409113" y="4410075"/>
          <p14:tracePt t="13272" x="9409113" y="4402138"/>
          <p14:tracePt t="13273" x="9401175" y="4402138"/>
          <p14:tracePt t="13274" x="9401175" y="4394200"/>
          <p14:tracePt t="13276" x="9401175" y="4386263"/>
          <p14:tracePt t="13278" x="9393238" y="4378325"/>
          <p14:tracePt t="13280" x="9393238" y="4370388"/>
          <p14:tracePt t="13282" x="9393238" y="4362450"/>
          <p14:tracePt t="13283" x="9385300" y="4362450"/>
          <p14:tracePt t="13284" x="9385300" y="4354513"/>
          <p14:tracePt t="13286" x="9385300" y="4346575"/>
          <p14:tracePt t="13287" x="9377363" y="4346575"/>
          <p14:tracePt t="13288" x="9377363" y="4338638"/>
          <p14:tracePt t="13289" x="9377363" y="4330700"/>
          <p14:tracePt t="13290" x="9369425" y="4330700"/>
          <p14:tracePt t="13291" x="9369425" y="4322763"/>
          <p14:tracePt t="13293" x="9361488" y="4314825"/>
          <p14:tracePt t="13295" x="9353550" y="4306888"/>
          <p14:tracePt t="13297" x="9353550" y="4298950"/>
          <p14:tracePt t="13298" x="9345613" y="4291013"/>
          <p14:tracePt t="13300" x="9345613" y="4281488"/>
          <p14:tracePt t="13301" x="9337675" y="4281488"/>
          <p14:tracePt t="13302" x="9337675" y="4273550"/>
          <p14:tracePt t="13303" x="9329738" y="4273550"/>
          <p14:tracePt t="13304" x="9329738" y="4257675"/>
          <p14:tracePt t="13306" x="9321800" y="4249738"/>
          <p14:tracePt t="13309" x="9313863" y="4241800"/>
          <p14:tracePt t="13312" x="9305925" y="4233863"/>
          <p14:tracePt t="13313" x="9305925" y="4225925"/>
          <p14:tracePt t="13314" x="9297988" y="4225925"/>
          <p14:tracePt t="13316" x="9290050" y="4217988"/>
          <p14:tracePt t="13317" x="9290050" y="4210050"/>
          <p14:tracePt t="13318" x="9282113" y="4210050"/>
          <p14:tracePt t="13319" x="9282113" y="4202113"/>
          <p14:tracePt t="13320" x="9274175" y="4202113"/>
          <p14:tracePt t="13322" x="9258300" y="4194175"/>
          <p14:tracePt t="13324" x="9250363" y="4186238"/>
          <p14:tracePt t="13327" x="9242425" y="4178300"/>
          <p14:tracePt t="13328" x="9234488" y="4178300"/>
          <p14:tracePt t="13329" x="9234488" y="4170363"/>
          <p14:tracePt t="13330" x="9224963" y="4170363"/>
          <p14:tracePt t="13332" x="9217025" y="4162425"/>
          <p14:tracePt t="13334" x="9209088" y="4162425"/>
          <p14:tracePt t="13335" x="9209088" y="4154488"/>
          <p14:tracePt t="13336" x="9201150" y="4154488"/>
          <p14:tracePt t="13337" x="9193213" y="4146550"/>
          <p14:tracePt t="13339" x="9185275" y="4146550"/>
          <p14:tracePt t="13340" x="9185275" y="4138613"/>
          <p14:tracePt t="13341" x="9177338" y="4138613"/>
          <p14:tracePt t="13343" x="9169400" y="4138613"/>
          <p14:tracePt t="13343" x="9169400" y="4130675"/>
          <p14:tracePt t="13344" x="9161463" y="4130675"/>
          <p14:tracePt t="13345" x="9153525" y="4130675"/>
          <p14:tracePt t="13346" x="9153525" y="4122738"/>
          <p14:tracePt t="13347" x="9145588" y="4122738"/>
          <p14:tracePt t="13348" x="9129713" y="4114800"/>
          <p14:tracePt t="13349" x="9121775" y="4114800"/>
          <p14:tracePt t="13350" x="9113838" y="4106863"/>
          <p14:tracePt t="13351" x="9105900" y="4106863"/>
          <p14:tracePt t="13352" x="9097963" y="4106863"/>
          <p14:tracePt t="13353" x="9090025" y="4098925"/>
          <p14:tracePt t="13354" x="9082088" y="4098925"/>
          <p14:tracePt t="13355" x="9074150" y="4098925"/>
          <p14:tracePt t="13356" x="9066213" y="4098925"/>
          <p14:tracePt t="13357" x="9058275" y="4090988"/>
          <p14:tracePt t="13359" x="9050338" y="4090988"/>
          <p14:tracePt t="13360" x="9042400" y="4083050"/>
          <p14:tracePt t="13361" x="9034463" y="4083050"/>
          <p14:tracePt t="13362" x="9026525" y="4083050"/>
          <p14:tracePt t="13363" x="9018588" y="4083050"/>
          <p14:tracePt t="13364" x="9010650" y="4075113"/>
          <p14:tracePt t="13366" x="9002713" y="4075113"/>
          <p14:tracePt t="13367" x="8986838" y="4075113"/>
          <p14:tracePt t="13368" x="8978900" y="4075113"/>
          <p14:tracePt t="13369" x="8970963" y="4075113"/>
          <p14:tracePt t="13370" x="8963025" y="4067175"/>
          <p14:tracePt t="13372" x="8955088" y="4067175"/>
          <p14:tracePt t="13373" x="8947150" y="4067175"/>
          <p14:tracePt t="13374" x="8939213" y="4067175"/>
          <p14:tracePt t="13375" x="8931275" y="4067175"/>
          <p14:tracePt t="13377" x="8923338" y="4067175"/>
          <p14:tracePt t="13378" x="8915400" y="4059238"/>
          <p14:tracePt t="13379" x="8907463" y="4059238"/>
          <p14:tracePt t="13381" x="8899525" y="4059238"/>
          <p14:tracePt t="13382" x="8891588" y="4059238"/>
          <p14:tracePt t="13384" x="8883650" y="4059238"/>
          <p14:tracePt t="13385" x="8874125" y="4059238"/>
          <p14:tracePt t="13387" x="8866188" y="4059238"/>
          <p14:tracePt t="13388" x="8858250" y="4059238"/>
          <p14:tracePt t="13390" x="8850313" y="4059238"/>
          <p14:tracePt t="13391" x="8842375" y="4059238"/>
          <p14:tracePt t="13393" x="8834438" y="4059238"/>
          <p14:tracePt t="13395" x="8826500" y="4059238"/>
          <p14:tracePt t="13397" x="8818563" y="4059238"/>
          <p14:tracePt t="13399" x="8810625" y="4059238"/>
          <p14:tracePt t="13404" x="8802688" y="4059238"/>
          <p14:tracePt t="13408" x="8794750" y="4059238"/>
          <p14:tracePt t="13410" x="8786813" y="4059238"/>
          <p14:tracePt t="13413" x="8778875" y="4059238"/>
          <p14:tracePt t="13417" x="8770938" y="4059238"/>
          <p14:tracePt t="13420" x="8763000" y="4059238"/>
          <p14:tracePt t="13425" x="8755063" y="4067175"/>
          <p14:tracePt t="13429" x="8747125" y="4075113"/>
          <p14:tracePt t="13431" x="8739188" y="4083050"/>
          <p14:tracePt t="13435" x="8731250" y="4090988"/>
          <p14:tracePt t="13437" x="8723313" y="4098925"/>
          <p14:tracePt t="13440" x="8715375" y="4106863"/>
          <p14:tracePt t="13443" x="8715375" y="4114800"/>
          <p14:tracePt t="13444" x="8707438" y="4122738"/>
          <p14:tracePt t="13446" x="8699500" y="4130675"/>
          <p14:tracePt t="13448" x="8691563" y="4138613"/>
          <p14:tracePt t="13450" x="8683625" y="4146550"/>
          <p14:tracePt t="13451" x="8683625" y="4154488"/>
          <p14:tracePt t="13453" x="8675688" y="4162425"/>
          <p14:tracePt t="13454" x="8667750" y="4170363"/>
          <p14:tracePt t="13455" x="8659813" y="4178300"/>
          <p14:tracePt t="13456" x="8643938" y="4186238"/>
          <p14:tracePt t="13457" x="8643938" y="4194175"/>
          <p14:tracePt t="13458" x="8636000" y="4202113"/>
          <p14:tracePt t="13459" x="8628063" y="4210050"/>
          <p14:tracePt t="13461" x="8620125" y="4225925"/>
          <p14:tracePt t="13462" x="8620125" y="4233863"/>
          <p14:tracePt t="13463" x="8612188" y="4241800"/>
          <p14:tracePt t="13464" x="8604250" y="4241800"/>
          <p14:tracePt t="13465" x="8604250" y="4249738"/>
          <p14:tracePt t="13466" x="8596313" y="4257675"/>
          <p14:tracePt t="13467" x="8588375" y="4265613"/>
          <p14:tracePt t="13468" x="8588375" y="4273550"/>
          <p14:tracePt t="13469" x="8580438" y="4281488"/>
          <p14:tracePt t="13470" x="8580438" y="4298950"/>
          <p14:tracePt t="13471" x="8572500" y="4306888"/>
          <p14:tracePt t="13472" x="8572500" y="4314825"/>
          <p14:tracePt t="13473" x="8564563" y="4322763"/>
          <p14:tracePt t="13474" x="8556625" y="4330700"/>
          <p14:tracePt t="13475" x="8556625" y="4338638"/>
          <p14:tracePt t="13476" x="8548688" y="4338638"/>
          <p14:tracePt t="13477" x="8548688" y="4346575"/>
          <p14:tracePt t="13479" x="8540750" y="4354513"/>
          <p14:tracePt t="13479" x="8540750" y="4362450"/>
          <p14:tracePt t="13480" x="8531225" y="4370388"/>
          <p14:tracePt t="13481" x="8523288" y="4378325"/>
          <p14:tracePt t="13482" x="8523288" y="4386263"/>
          <p14:tracePt t="13483" x="8515350" y="4394200"/>
          <p14:tracePt t="13484" x="8515350" y="4402138"/>
          <p14:tracePt t="13485" x="8507413" y="4410075"/>
          <p14:tracePt t="13486" x="8507413" y="4418013"/>
          <p14:tracePt t="13487" x="8499475" y="4425950"/>
          <p14:tracePt t="13488" x="8499475" y="4433888"/>
          <p14:tracePt t="13489" x="8491538" y="4441825"/>
          <p14:tracePt t="13490" x="8491538" y="4449763"/>
          <p14:tracePt t="13491" x="8483600" y="4457700"/>
          <p14:tracePt t="13493" x="8483600" y="4465638"/>
          <p14:tracePt t="13494" x="8475663" y="4473575"/>
          <p14:tracePt t="13495" x="8475663" y="4481513"/>
          <p14:tracePt t="13496" x="8475663" y="4489450"/>
          <p14:tracePt t="13497" x="8467725" y="4497388"/>
          <p14:tracePt t="13499" x="8467725" y="4505325"/>
          <p14:tracePt t="13500" x="8467725" y="4513263"/>
          <p14:tracePt t="13501" x="8459788" y="4513263"/>
          <p14:tracePt t="13502" x="8459788" y="4521200"/>
          <p14:tracePt t="13503" x="8459788" y="4529138"/>
          <p14:tracePt t="13504" x="8459788" y="4537075"/>
          <p14:tracePt t="13506" x="8459788" y="4545013"/>
          <p14:tracePt t="13507" x="8459788" y="4552950"/>
          <p14:tracePt t="13509" x="8459788" y="4560888"/>
          <p14:tracePt t="13511" x="8459788" y="4568825"/>
          <p14:tracePt t="13512" x="8459788" y="4576763"/>
          <p14:tracePt t="13514" x="8459788" y="4584700"/>
          <p14:tracePt t="13515" x="8459788" y="4592638"/>
          <p14:tracePt t="13517" x="8459788" y="4600575"/>
          <p14:tracePt t="13519" x="8459788" y="4608513"/>
          <p14:tracePt t="13520" x="8459788" y="4616450"/>
          <p14:tracePt t="13522" x="8459788" y="4624388"/>
          <p14:tracePt t="13524" x="8459788" y="4641850"/>
          <p14:tracePt t="13526" x="8459788" y="4649788"/>
          <p14:tracePt t="13527" x="8459788" y="4657725"/>
          <p14:tracePt t="13529" x="8459788" y="4665663"/>
          <p14:tracePt t="13530" x="8459788" y="4673600"/>
          <p14:tracePt t="13532" x="8459788" y="4681538"/>
          <p14:tracePt t="13534" x="8459788" y="4689475"/>
          <p14:tracePt t="13536" x="8459788" y="4697413"/>
          <p14:tracePt t="13537" x="8459788" y="4705350"/>
          <p14:tracePt t="13539" x="8459788" y="4713288"/>
          <p14:tracePt t="13541" x="8459788" y="4721225"/>
          <p14:tracePt t="13543" x="8459788" y="4729163"/>
          <p14:tracePt t="13543" x="8467725" y="4729163"/>
          <p14:tracePt t="13544" x="8467725" y="4737100"/>
          <p14:tracePt t="13546" x="8467725" y="4745038"/>
          <p14:tracePt t="13548" x="8467725" y="4752975"/>
          <p14:tracePt t="13550" x="8467725" y="4760913"/>
          <p14:tracePt t="13552" x="8467725" y="4768850"/>
          <p14:tracePt t="13553" x="8467725" y="4776788"/>
          <p14:tracePt t="13554" x="8475663" y="4776788"/>
          <p14:tracePt t="13555" x="8475663" y="4784725"/>
          <p14:tracePt t="13557" x="8475663" y="4792663"/>
          <p14:tracePt t="13560" x="8475663" y="4800600"/>
          <p14:tracePt t="13560" x="8475663" y="4808538"/>
          <p14:tracePt t="13562" x="8475663" y="4816475"/>
          <p14:tracePt t="13564" x="8483600" y="4824413"/>
          <p14:tracePt t="13565" x="8483600" y="4832350"/>
          <p14:tracePt t="13567" x="8483600" y="4840288"/>
          <p14:tracePt t="13569" x="8483600" y="4848225"/>
          <p14:tracePt t="13570" x="8483600" y="4856163"/>
          <p14:tracePt t="13571" x="8491538" y="4856163"/>
          <p14:tracePt t="13572" x="8491538" y="4864100"/>
          <p14:tracePt t="13574" x="8491538" y="4872038"/>
          <p14:tracePt t="13575" x="8491538" y="4879975"/>
          <p14:tracePt t="13577" x="8491538" y="4887913"/>
          <p14:tracePt t="13578" x="8491538" y="4895850"/>
          <p14:tracePt t="13579" x="8491538" y="4903788"/>
          <p14:tracePt t="13581" x="8491538" y="4911725"/>
          <p14:tracePt t="13582" x="8499475" y="4919663"/>
          <p14:tracePt t="13584" x="8499475" y="4927600"/>
          <p14:tracePt t="13585" x="8499475" y="4935538"/>
          <p14:tracePt t="13586" x="8499475" y="4943475"/>
          <p14:tracePt t="13587" x="8499475" y="4951413"/>
          <p14:tracePt t="13588" x="8499475" y="4959350"/>
          <p14:tracePt t="13590" x="8499475" y="4967288"/>
          <p14:tracePt t="13591" x="8499475" y="4984750"/>
          <p14:tracePt t="13593" x="8507413" y="4992688"/>
          <p14:tracePt t="13593" x="8507413" y="5000625"/>
          <p14:tracePt t="13595" x="8507413" y="5008563"/>
          <p14:tracePt t="13596" x="8507413" y="5016500"/>
          <p14:tracePt t="13597" x="8507413" y="5024438"/>
          <p14:tracePt t="13599" x="8507413" y="5032375"/>
          <p14:tracePt t="13600" x="8507413" y="5040313"/>
          <p14:tracePt t="13601" x="8507413" y="5048250"/>
          <p14:tracePt t="13602" x="8507413" y="5056188"/>
          <p14:tracePt t="13603" x="8515350" y="5064125"/>
          <p14:tracePt t="13605" x="8515350" y="5072063"/>
          <p14:tracePt t="13606" x="8515350" y="5080000"/>
          <p14:tracePt t="13608" x="8515350" y="5087938"/>
          <p14:tracePt t="13610" x="8515350" y="5095875"/>
          <p14:tracePt t="13611" x="8515350" y="5103813"/>
          <p14:tracePt t="13612" x="8515350" y="5111750"/>
          <p14:tracePt t="13614" x="8515350" y="5119688"/>
          <p14:tracePt t="13615" x="8515350" y="5127625"/>
          <p14:tracePt t="13617" x="8515350" y="5135563"/>
          <p14:tracePt t="13619" x="8515350" y="5143500"/>
          <p14:tracePt t="13620" x="8515350" y="5151438"/>
          <p14:tracePt t="13621" x="8523288" y="5151438"/>
          <p14:tracePt t="13622" x="8523288" y="5159375"/>
          <p14:tracePt t="13624" x="8523288" y="5167313"/>
          <p14:tracePt t="13626" x="8523288" y="5175250"/>
          <p14:tracePt t="13628" x="8523288" y="5183188"/>
          <p14:tracePt t="13630" x="8523288" y="5191125"/>
          <p14:tracePt t="13631" x="8531225" y="5191125"/>
          <p14:tracePt t="13632" x="8531225" y="5199063"/>
          <p14:tracePt t="13634" x="8531225" y="5207000"/>
          <p14:tracePt t="13635" x="8531225" y="5214938"/>
          <p14:tracePt t="13637" x="8531225" y="5222875"/>
          <p14:tracePt t="13639" x="8531225" y="5230813"/>
          <p14:tracePt t="13641" x="8540750" y="5238750"/>
          <p14:tracePt t="13643" x="8540750" y="5246688"/>
          <p14:tracePt t="13644" x="8540750" y="5254625"/>
          <p14:tracePt t="13646" x="8540750" y="5262563"/>
          <p14:tracePt t="13648" x="8540750" y="5270500"/>
          <p14:tracePt t="13649" x="8548688" y="5278438"/>
          <p14:tracePt t="13651" x="8548688" y="5286375"/>
          <p14:tracePt t="13652" x="8548688" y="5294313"/>
          <p14:tracePt t="13654" x="8548688" y="5302250"/>
          <p14:tracePt t="13655" x="8556625" y="5319713"/>
          <p14:tracePt t="13657" x="8556625" y="5327650"/>
          <p14:tracePt t="13658" x="8556625" y="5335588"/>
          <p14:tracePt t="13660" x="8564563" y="5351463"/>
          <p14:tracePt t="13662" x="8564563" y="5359400"/>
          <p14:tracePt t="13663" x="8564563" y="5367338"/>
          <p14:tracePt t="13664" x="8564563" y="5375275"/>
          <p14:tracePt t="13665" x="8572500" y="5375275"/>
          <p14:tracePt t="13666" x="8572500" y="5383213"/>
          <p14:tracePt t="13667" x="8572500" y="5391150"/>
          <p14:tracePt t="13669" x="8580438" y="5399088"/>
          <p14:tracePt t="13670" x="8580438" y="5407025"/>
          <p14:tracePt t="13671" x="8580438" y="5414963"/>
          <p14:tracePt t="13673" x="8588375" y="5422900"/>
          <p14:tracePt t="13674" x="8588375" y="5430838"/>
          <p14:tracePt t="13676" x="8596313" y="5438775"/>
          <p14:tracePt t="13677" x="8596313" y="5446713"/>
          <p14:tracePt t="13679" x="8596313" y="5454650"/>
          <p14:tracePt t="13680" x="8604250" y="5462588"/>
          <p14:tracePt t="13682" x="8604250" y="5470525"/>
          <p14:tracePt t="13683" x="8612188" y="5478463"/>
          <p14:tracePt t="13685" x="8612188" y="5486400"/>
          <p14:tracePt t="13686" x="8612188" y="5494338"/>
          <p14:tracePt t="13687" x="8620125" y="5494338"/>
          <p14:tracePt t="13688" x="8620125" y="5502275"/>
          <p14:tracePt t="13690" x="8628063" y="5510213"/>
          <p14:tracePt t="13693" x="8628063" y="5518150"/>
          <p14:tracePt t="13693" x="8628063" y="5526088"/>
          <p14:tracePt t="13694" x="8636000" y="5526088"/>
          <p14:tracePt t="13695" x="8636000" y="5534025"/>
          <p14:tracePt t="13697" x="8651875" y="5541963"/>
          <p14:tracePt t="13699" x="8651875" y="5549900"/>
          <p14:tracePt t="13701" x="8659813" y="5549900"/>
          <p14:tracePt t="13702" x="8659813" y="5557838"/>
          <p14:tracePt t="13705" x="8667750" y="5557838"/>
          <p14:tracePt t="13706" x="8667750" y="5565775"/>
          <p14:tracePt t="13710" x="8667750" y="5573713"/>
          <p14:tracePt t="13711" x="8675688" y="5573713"/>
          <p14:tracePt t="13716" x="8683625" y="5581650"/>
          <p14:tracePt t="13720" x="8691563" y="5589588"/>
          <p14:tracePt t="13727" x="8699500" y="5597525"/>
          <p14:tracePt t="13730" x="8707438" y="5597525"/>
          <p14:tracePt t="13738" x="8715375" y="5605463"/>
          <p14:tracePt t="13743" x="8723313" y="5605463"/>
          <p14:tracePt t="13746" x="8731250" y="5605463"/>
          <p14:tracePt t="13750" x="8739188" y="5605463"/>
          <p14:tracePt t="13751" x="8747125" y="5605463"/>
          <p14:tracePt t="13753" x="8755063" y="5605463"/>
          <p14:tracePt t="13755" x="8763000" y="5605463"/>
          <p14:tracePt t="13757" x="8770938" y="5605463"/>
          <p14:tracePt t="13760" x="8778875" y="5605463"/>
          <p14:tracePt t="13763" x="8786813" y="5605463"/>
          <p14:tracePt t="13764" x="8794750" y="5605463"/>
          <p14:tracePt t="13766" x="8802688" y="5605463"/>
          <p14:tracePt t="13767" x="8810625" y="5605463"/>
          <p14:tracePt t="13769" x="8818563" y="5605463"/>
          <p14:tracePt t="13771" x="8826500" y="5605463"/>
          <p14:tracePt t="13772" x="8834438" y="5605463"/>
          <p14:tracePt t="13773" x="8834438" y="5597525"/>
          <p14:tracePt t="13774" x="8842375" y="5597525"/>
          <p14:tracePt t="13776" x="8850313" y="5597525"/>
          <p14:tracePt t="13777" x="8858250" y="5597525"/>
          <p14:tracePt t="13779" x="8866188" y="5589588"/>
          <p14:tracePt t="13780" x="8874125" y="5589588"/>
          <p14:tracePt t="13782" x="8883650" y="5589588"/>
          <p14:tracePt t="13783" x="8891588" y="5589588"/>
          <p14:tracePt t="13785" x="8899525" y="5581650"/>
          <p14:tracePt t="13786" x="8907463" y="5581650"/>
          <p14:tracePt t="13787" x="8915400" y="5581650"/>
          <p14:tracePt t="13789" x="8923338" y="5581650"/>
          <p14:tracePt t="13790" x="8931275" y="5573713"/>
          <p14:tracePt t="13791" x="8955088" y="5573713"/>
          <p14:tracePt t="13793" x="8970963" y="5565775"/>
          <p14:tracePt t="13794" x="8978900" y="5565775"/>
          <p14:tracePt t="13795" x="8986838" y="5565775"/>
          <p14:tracePt t="13796" x="8994775" y="5557838"/>
          <p14:tracePt t="13797" x="9002713" y="5557838"/>
          <p14:tracePt t="13798" x="9010650" y="5557838"/>
          <p14:tracePt t="13799" x="9018588" y="5549900"/>
          <p14:tracePt t="13800" x="9026525" y="5549900"/>
          <p14:tracePt t="13801" x="9034463" y="5549900"/>
          <p14:tracePt t="13802" x="9042400" y="5541963"/>
          <p14:tracePt t="13803" x="9050338" y="5541963"/>
          <p14:tracePt t="13804" x="9058275" y="5541963"/>
          <p14:tracePt t="13805" x="9066213" y="5534025"/>
          <p14:tracePt t="13806" x="9074150" y="5534025"/>
          <p14:tracePt t="13807" x="9082088" y="5534025"/>
          <p14:tracePt t="13808" x="9090025" y="5534025"/>
          <p14:tracePt t="13809" x="9097963" y="5526088"/>
          <p14:tracePt t="13811" x="9105900" y="5526088"/>
          <p14:tracePt t="13812" x="9113838" y="5518150"/>
          <p14:tracePt t="13813" x="9121775" y="5518150"/>
          <p14:tracePt t="13814" x="9129713" y="5518150"/>
          <p14:tracePt t="13815" x="9137650" y="5510213"/>
          <p14:tracePt t="13816" x="9145588" y="5510213"/>
          <p14:tracePt t="13817" x="9153525" y="5502275"/>
          <p14:tracePt t="13818" x="9161463" y="5502275"/>
          <p14:tracePt t="13820" x="9169400" y="5494338"/>
          <p14:tracePt t="13821" x="9177338" y="5494338"/>
          <p14:tracePt t="13822" x="9185275" y="5494338"/>
          <p14:tracePt t="13823" x="9193213" y="5486400"/>
          <p14:tracePt t="13825" x="9201150" y="5486400"/>
          <p14:tracePt t="13826" x="9209088" y="5478463"/>
          <p14:tracePt t="13827" x="9217025" y="5478463"/>
          <p14:tracePt t="13828" x="9224963" y="5478463"/>
          <p14:tracePt t="13829" x="9224963" y="5470525"/>
          <p14:tracePt t="13832" x="9242425" y="5462588"/>
          <p14:tracePt t="13833" x="9250363" y="5462588"/>
          <p14:tracePt t="13834" x="9258300" y="5454650"/>
          <p14:tracePt t="13836" x="9266238" y="5454650"/>
          <p14:tracePt t="13837" x="9266238" y="5446713"/>
          <p14:tracePt t="13838" x="9274175" y="5446713"/>
          <p14:tracePt t="13839" x="9290050" y="5446713"/>
          <p14:tracePt t="13840" x="9290050" y="5438775"/>
          <p14:tracePt t="13841" x="9297988" y="5438775"/>
          <p14:tracePt t="13843" x="9305925" y="5430838"/>
          <p14:tracePt t="13846" x="9313863" y="5430838"/>
          <p14:tracePt t="13847" x="9321800" y="5422900"/>
          <p14:tracePt t="13848" x="9329738" y="5422900"/>
          <p14:tracePt t="13850" x="9337675" y="5414963"/>
          <p14:tracePt t="13852" x="9345613" y="5407025"/>
          <p14:tracePt t="13854" x="9353550" y="5407025"/>
          <p14:tracePt t="13855" x="9361488" y="5399088"/>
          <p14:tracePt t="13857" x="9369425" y="5399088"/>
          <p14:tracePt t="13858" x="9369425" y="5391150"/>
          <p14:tracePt t="13859" x="9377363" y="5391150"/>
          <p14:tracePt t="13861" x="9385300" y="5391150"/>
          <p14:tracePt t="13862" x="9385300" y="5383213"/>
          <p14:tracePt t="13863" x="9393238" y="5383213"/>
          <p14:tracePt t="13864" x="9393238" y="5375275"/>
          <p14:tracePt t="13865" x="9401175" y="5375275"/>
          <p14:tracePt t="13867" x="9409113" y="5375275"/>
          <p14:tracePt t="13868" x="9409113" y="5367338"/>
          <p14:tracePt t="13869" x="9417050" y="5367338"/>
          <p14:tracePt t="13871" x="9424988" y="5359400"/>
          <p14:tracePt t="13878" x="9440863" y="5351463"/>
          <p14:tracePt t="13881" x="9448800" y="5351463"/>
          <p14:tracePt t="13882" x="9448800" y="5343525"/>
          <p14:tracePt t="13884" x="9456738" y="5343525"/>
          <p14:tracePt t="13886" x="9456738" y="5335588"/>
          <p14:tracePt t="13887" x="9464675" y="5335588"/>
          <p14:tracePt t="13889" x="9472613" y="5327650"/>
          <p14:tracePt t="13894" x="9480550" y="5310188"/>
          <p14:tracePt t="13895" x="9488488" y="5310188"/>
          <p14:tracePt t="13896" x="9488488" y="5302250"/>
          <p14:tracePt t="13897" x="9496425" y="5302250"/>
          <p14:tracePt t="13899" x="9496425" y="5294313"/>
          <p14:tracePt t="13900" x="9504363" y="5294313"/>
          <p14:tracePt t="13902" x="9512300" y="5294313"/>
          <p14:tracePt t="13903" x="9512300" y="5286375"/>
          <p14:tracePt t="13904" x="9520238" y="5286375"/>
          <p14:tracePt t="13906" x="9520238" y="5278438"/>
          <p14:tracePt t="13907" x="9528175" y="5278438"/>
          <p14:tracePt t="13908" x="9528175" y="5270500"/>
          <p14:tracePt t="13909" x="9536113" y="5270500"/>
          <p14:tracePt t="13911" x="9544050" y="5262563"/>
          <p14:tracePt t="13913" x="9551988" y="5262563"/>
          <p14:tracePt t="13914" x="9551988" y="5254625"/>
          <p14:tracePt t="13916" x="9559925" y="5246688"/>
          <p14:tracePt t="13918" x="9567863" y="5246688"/>
          <p14:tracePt t="13919" x="9567863" y="5238750"/>
          <p14:tracePt t="13921" x="9575800" y="5230813"/>
          <p14:tracePt t="13923" x="9585325" y="5230813"/>
          <p14:tracePt t="13924" x="9585325" y="5222875"/>
          <p14:tracePt t="13927" x="9593263" y="5214938"/>
          <p14:tracePt t="13928" x="9593263" y="5207000"/>
          <p14:tracePt t="13929" x="9601200" y="5207000"/>
          <p14:tracePt t="13931" x="9601200" y="5199063"/>
          <p14:tracePt t="13933" x="9609138" y="5191125"/>
          <p14:tracePt t="13935" x="9609138" y="5183188"/>
          <p14:tracePt t="13936" x="9617075" y="5183188"/>
          <p14:tracePt t="13938" x="9617075" y="5175250"/>
          <p14:tracePt t="13940" x="9617075" y="5167313"/>
          <p14:tracePt t="13941" x="9632950" y="5167313"/>
          <p14:tracePt t="13942" x="9632950" y="5159375"/>
          <p14:tracePt t="13944" x="9632950" y="5151438"/>
          <p14:tracePt t="13946" x="9640888" y="5151438"/>
          <p14:tracePt t="13947" x="9640888" y="5143500"/>
          <p14:tracePt t="13949" x="9640888" y="5135563"/>
          <p14:tracePt t="13951" x="9640888" y="5127625"/>
          <p14:tracePt t="13952" x="9648825" y="5127625"/>
          <p14:tracePt t="13953" x="9648825" y="5119688"/>
          <p14:tracePt t="13955" x="9648825" y="5111750"/>
          <p14:tracePt t="13959" x="9648825" y="5103813"/>
          <p14:tracePt t="13960" x="9656763" y="5095875"/>
          <p14:tracePt t="13962" x="9656763" y="5087938"/>
          <p14:tracePt t="13964" x="9656763" y="5080000"/>
          <p14:tracePt t="13968" x="9656763" y="5072063"/>
          <p14:tracePt t="13969" x="9656763" y="5064125"/>
          <p14:tracePt t="13973" x="9664700" y="5056188"/>
          <p14:tracePt t="13974" x="9664700" y="5048250"/>
          <p14:tracePt t="13977" x="9664700" y="5040313"/>
          <p14:tracePt t="13980" x="9664700" y="5032375"/>
          <p14:tracePt t="13983" x="9664700" y="5024438"/>
          <p14:tracePt t="13987" x="9664700" y="5016500"/>
          <p14:tracePt t="13989" x="9664700" y="5008563"/>
          <p14:tracePt t="13993" x="9664700" y="5000625"/>
          <p14:tracePt t="13995" x="9664700" y="4992688"/>
          <p14:tracePt t="13997" x="9664700" y="4976813"/>
          <p14:tracePt t="14000" x="9664700" y="4967288"/>
          <p14:tracePt t="14002" x="9664700" y="4959350"/>
          <p14:tracePt t="14005" x="9656763" y="4951413"/>
          <p14:tracePt t="14007" x="9656763" y="4943475"/>
          <p14:tracePt t="14010" x="9648825" y="4935538"/>
          <p14:tracePt t="14012" x="9648825" y="4927600"/>
          <p14:tracePt t="14015" x="9640888" y="4919663"/>
          <p14:tracePt t="14017" x="9640888" y="4911725"/>
          <p14:tracePt t="14019" x="9640888" y="4903788"/>
          <p14:tracePt t="14020" x="9625013" y="4903788"/>
          <p14:tracePt t="14021" x="9625013" y="4895850"/>
          <p14:tracePt t="14023" x="9625013" y="4887913"/>
          <p14:tracePt t="14024" x="9617075" y="4887913"/>
          <p14:tracePt t="14027" x="9617075" y="4879975"/>
          <p14:tracePt t="14028" x="9609138" y="4872038"/>
          <p14:tracePt t="14030" x="9609138" y="4864100"/>
          <p14:tracePt t="14031" x="9609138" y="4856163"/>
          <p14:tracePt t="14032" x="9601200" y="4856163"/>
          <p14:tracePt t="14033" x="9601200" y="4848225"/>
          <p14:tracePt t="14035" x="9593263" y="4840288"/>
          <p14:tracePt t="14037" x="9593263" y="4832350"/>
          <p14:tracePt t="14039" x="9585325" y="4824413"/>
          <p14:tracePt t="14041" x="9585325" y="4816475"/>
          <p14:tracePt t="14043" x="9575800" y="4808538"/>
          <p14:tracePt t="14044" x="9575800" y="4800600"/>
          <p14:tracePt t="14045" x="9567863" y="4800600"/>
          <p14:tracePt t="14046" x="9567863" y="4792663"/>
          <p14:tracePt t="14048" x="9559925" y="4784725"/>
          <p14:tracePt t="14049" x="9559925" y="4776788"/>
          <p14:tracePt t="14051" x="9551988" y="4768850"/>
          <p14:tracePt t="14053" x="9544050" y="4760913"/>
          <p14:tracePt t="14054" x="9544050" y="4752975"/>
          <p14:tracePt t="14055" x="9536113" y="4752975"/>
          <p14:tracePt t="14056" x="9536113" y="4745038"/>
          <p14:tracePt t="14058" x="9528175" y="4737100"/>
          <p14:tracePt t="14060" x="9520238" y="4729163"/>
          <p14:tracePt t="14062" x="9520238" y="4721225"/>
          <p14:tracePt t="14063" x="9512300" y="4721225"/>
          <p14:tracePt t="14064" x="9512300" y="4713288"/>
          <p14:tracePt t="14065" x="9504363" y="4713288"/>
          <p14:tracePt t="14066" x="9504363" y="4705350"/>
          <p14:tracePt t="14067" x="9496425" y="4705350"/>
          <p14:tracePt t="14068" x="9496425" y="4697413"/>
          <p14:tracePt t="14070" x="9488488" y="4697413"/>
          <p14:tracePt t="14071" x="9488488" y="4689475"/>
          <p14:tracePt t="14072" x="9480550" y="4689475"/>
          <p14:tracePt t="14073" x="9480550" y="4681538"/>
          <p14:tracePt t="14076" x="9472613" y="4673600"/>
          <p14:tracePt t="14077" x="9464675" y="4673600"/>
          <p14:tracePt t="14078" x="9464675" y="4665663"/>
          <p14:tracePt t="14079" x="9456738" y="4665663"/>
          <p14:tracePt t="14081" x="9448800" y="4657725"/>
          <p14:tracePt t="14083" x="9448800" y="4649788"/>
          <p14:tracePt t="14084" x="9440863" y="4649788"/>
          <p14:tracePt t="14086" x="9432925" y="4633913"/>
          <p14:tracePt t="14088" x="9424988" y="4633913"/>
          <p14:tracePt t="14089" x="9424988" y="4624388"/>
          <p14:tracePt t="14090" x="9417050" y="4624388"/>
          <p14:tracePt t="14093" x="9409113" y="4616450"/>
          <p14:tracePt t="14095" x="9401175" y="4608513"/>
          <p14:tracePt t="14097" x="9393238" y="4608513"/>
          <p14:tracePt t="14098" x="9393238" y="4600575"/>
          <p14:tracePt t="14099" x="9385300" y="4600575"/>
          <p14:tracePt t="14102" x="9377363" y="4592638"/>
          <p14:tracePt t="14103" x="9369425" y="4592638"/>
          <p14:tracePt t="14105" x="9369425" y="4584700"/>
          <p14:tracePt t="14106" x="9361488" y="4584700"/>
          <p14:tracePt t="14108" x="9353550" y="4576763"/>
          <p14:tracePt t="14110" x="9345613" y="4576763"/>
          <p14:tracePt t="14112" x="9337675" y="4568825"/>
          <p14:tracePt t="14114" x="9329738" y="4568825"/>
          <p14:tracePt t="14115" x="9321800" y="4568825"/>
          <p14:tracePt t="14116" x="9321800" y="4560888"/>
          <p14:tracePt t="14118" x="9313863" y="4560888"/>
          <p14:tracePt t="14119" x="9313863" y="4552950"/>
          <p14:tracePt t="14120" x="9305925" y="4552950"/>
          <p14:tracePt t="14122" x="9297988" y="4552950"/>
          <p14:tracePt t="14123" x="9297988" y="4545013"/>
          <p14:tracePt t="14124" x="9282113" y="4545013"/>
          <p14:tracePt t="14127" x="9274175" y="4545013"/>
          <p14:tracePt t="14127" x="9266238" y="4537075"/>
          <p14:tracePt t="14129" x="9258300" y="4537075"/>
          <p14:tracePt t="14131" x="9250363" y="4537075"/>
          <p14:tracePt t="14132" x="9250363" y="4529138"/>
          <p14:tracePt t="14133" x="9242425" y="4529138"/>
          <p14:tracePt t="14135" x="9234488" y="4529138"/>
          <p14:tracePt t="14137" x="9224963" y="4529138"/>
          <p14:tracePt t="14138" x="9224963" y="4521200"/>
          <p14:tracePt t="14139" x="9217025" y="4521200"/>
          <p14:tracePt t="14141" x="9209088" y="4521200"/>
          <p14:tracePt t="14143" x="9201150" y="4521200"/>
          <p14:tracePt t="14145" x="9193213" y="4521200"/>
          <p14:tracePt t="14146" x="9185275" y="4513263"/>
          <p14:tracePt t="14148" x="9177338" y="4513263"/>
          <p14:tracePt t="14150" x="9169400" y="4513263"/>
          <p14:tracePt t="14152" x="9161463" y="4513263"/>
          <p14:tracePt t="14154" x="9153525" y="4513263"/>
          <p14:tracePt t="14156" x="9145588" y="4513263"/>
          <p14:tracePt t="14157" x="9145588" y="4505325"/>
          <p14:tracePt t="14158" x="9137650" y="4505325"/>
          <p14:tracePt t="14160" x="9129713" y="4505325"/>
          <p14:tracePt t="14162" x="9121775" y="4505325"/>
          <p14:tracePt t="14164" x="9113838" y="4505325"/>
          <p14:tracePt t="14166" x="9105900" y="4505325"/>
          <p14:tracePt t="14168" x="9097963" y="4505325"/>
          <p14:tracePt t="14170" x="9090025" y="4505325"/>
          <p14:tracePt t="14171" x="9082088" y="4505325"/>
          <p14:tracePt t="14173" x="9074150" y="4505325"/>
          <p14:tracePt t="14175" x="9066213" y="4505325"/>
          <p14:tracePt t="14176" x="9058275" y="4505325"/>
          <p14:tracePt t="14178" x="9050338" y="4505325"/>
          <p14:tracePt t="14180" x="9042400" y="4505325"/>
          <p14:tracePt t="14182" x="9034463" y="4505325"/>
          <p14:tracePt t="14183" x="9026525" y="4505325"/>
          <p14:tracePt t="14184" x="9018588" y="4505325"/>
          <p14:tracePt t="14186" x="8994775" y="4505325"/>
          <p14:tracePt t="14187" x="8986838" y="4505325"/>
          <p14:tracePt t="14188" x="8978900" y="4505325"/>
          <p14:tracePt t="14189" x="8970963" y="4505325"/>
          <p14:tracePt t="14190" x="8963025" y="4513263"/>
          <p14:tracePt t="14191" x="8955088" y="4513263"/>
          <p14:tracePt t="14192" x="8947150" y="4513263"/>
          <p14:tracePt t="14193" x="8939213" y="4513263"/>
          <p14:tracePt t="14194" x="8931275" y="4521200"/>
          <p14:tracePt t="14195" x="8923338" y="4521200"/>
          <p14:tracePt t="14197" x="8915400" y="4529138"/>
          <p14:tracePt t="14198" x="8907463" y="4529138"/>
          <p14:tracePt t="14199" x="8899525" y="4529138"/>
          <p14:tracePt t="14200" x="8891588" y="4537075"/>
          <p14:tracePt t="14201" x="8883650" y="4537075"/>
          <p14:tracePt t="14203" x="8874125" y="4545013"/>
          <p14:tracePt t="14204" x="8866188" y="4545013"/>
          <p14:tracePt t="14205" x="8858250" y="4545013"/>
          <p14:tracePt t="14206" x="8858250" y="4552950"/>
          <p14:tracePt t="14207" x="8850313" y="4552950"/>
          <p14:tracePt t="14208" x="8842375" y="4552950"/>
          <p14:tracePt t="14209" x="8834438" y="4560888"/>
          <p14:tracePt t="14211" x="8826500" y="4560888"/>
          <p14:tracePt t="14212" x="8818563" y="4568825"/>
          <p14:tracePt t="14214" x="8810625" y="4576763"/>
          <p14:tracePt t="14215" x="8802688" y="4576763"/>
          <p14:tracePt t="14216" x="8802688" y="4584700"/>
          <p14:tracePt t="14217" x="8794750" y="4584700"/>
          <p14:tracePt t="14219" x="8786813" y="4592638"/>
          <p14:tracePt t="14221" x="8778875" y="4608513"/>
          <p14:tracePt t="14222" x="8770938" y="4608513"/>
          <p14:tracePt t="14223" x="8770938" y="4616450"/>
          <p14:tracePt t="14225" x="8763000" y="4616450"/>
          <p14:tracePt t="14226" x="8763000" y="4624388"/>
          <p14:tracePt t="14227" x="8755063" y="4624388"/>
          <p14:tracePt t="14228" x="8755063" y="4633913"/>
          <p14:tracePt t="14230" x="8747125" y="4641850"/>
          <p14:tracePt t="14232" x="8747125" y="4649788"/>
          <p14:tracePt t="14233" x="8739188" y="4649788"/>
          <p14:tracePt t="14234" x="8739188" y="4657725"/>
          <p14:tracePt t="14236" x="8731250" y="4665663"/>
          <p14:tracePt t="14239" x="8723313" y="4673600"/>
          <p14:tracePt t="14241" x="8723313" y="4681538"/>
          <p14:tracePt t="14243" x="8715375" y="4689475"/>
          <p14:tracePt t="14245" x="8715375" y="4697413"/>
          <p14:tracePt t="14247" x="8707438" y="4705350"/>
          <p14:tracePt t="14249" x="8707438" y="4713288"/>
          <p14:tracePt t="14251" x="8707438" y="4721225"/>
          <p14:tracePt t="14252" x="8699500" y="4721225"/>
          <p14:tracePt t="14253" x="8699500" y="4729163"/>
          <p14:tracePt t="14255" x="8699500" y="4737100"/>
          <p14:tracePt t="14257" x="8691563" y="4745038"/>
          <p14:tracePt t="14260" x="8691563" y="4760913"/>
          <p14:tracePt t="14263" x="8691563" y="4768850"/>
          <p14:tracePt t="14264" x="8691563" y="4776788"/>
          <p14:tracePt t="14265" x="8683625" y="4776788"/>
          <p14:tracePt t="14266" x="8683625" y="4784725"/>
          <p14:tracePt t="14268" x="8683625" y="4792663"/>
          <p14:tracePt t="14270" x="8683625" y="4800600"/>
          <p14:tracePt t="14272" x="8683625" y="4808538"/>
          <p14:tracePt t="14274" x="8683625" y="4816475"/>
          <p14:tracePt t="14275" x="8683625" y="4824413"/>
          <p14:tracePt t="14277" x="8683625" y="4832350"/>
          <p14:tracePt t="14279" x="8683625" y="4840288"/>
          <p14:tracePt t="14280" x="8683625" y="4848225"/>
          <p14:tracePt t="14282" x="8683625" y="4856163"/>
          <p14:tracePt t="14283" x="8683625" y="4864100"/>
          <p14:tracePt t="14285" x="8683625" y="4872038"/>
          <p14:tracePt t="14286" x="8683625" y="4879975"/>
          <p14:tracePt t="14288" x="8683625" y="4887913"/>
          <p14:tracePt t="14289" x="8683625" y="4895850"/>
          <p14:tracePt t="14291" x="8683625" y="4903788"/>
          <p14:tracePt t="14293" x="8683625" y="4919663"/>
          <p14:tracePt t="14295" x="8683625" y="4927600"/>
          <p14:tracePt t="14296" x="8683625" y="4943475"/>
          <p14:tracePt t="14298" x="8683625" y="4951413"/>
          <p14:tracePt t="14299" x="8683625" y="4959350"/>
          <p14:tracePt t="14301" x="8683625" y="4967288"/>
          <p14:tracePt t="14302" x="8683625" y="4976813"/>
          <p14:tracePt t="14304" x="8683625" y="4984750"/>
          <p14:tracePt t="14305" x="8683625" y="4992688"/>
          <p14:tracePt t="14306" x="8683625" y="5000625"/>
          <p14:tracePt t="14308" x="8683625" y="5008563"/>
          <p14:tracePt t="14309" x="8683625" y="5016500"/>
          <p14:tracePt t="14310" x="8683625" y="5024438"/>
          <p14:tracePt t="14312" x="8683625" y="5032375"/>
          <p14:tracePt t="14313" x="8683625" y="5040313"/>
          <p14:tracePt t="14315" x="8683625" y="5048250"/>
          <p14:tracePt t="14316" x="8683625" y="5056188"/>
          <p14:tracePt t="14317" x="8683625" y="5064125"/>
          <p14:tracePt t="14318" x="8683625" y="5072063"/>
          <p14:tracePt t="14320" x="8683625" y="5080000"/>
          <p14:tracePt t="14321" x="8683625" y="5087938"/>
          <p14:tracePt t="14322" x="8683625" y="5095875"/>
          <p14:tracePt t="14323" x="8691563" y="5095875"/>
          <p14:tracePt t="14324" x="8691563" y="5103813"/>
          <p14:tracePt t="14325" x="8691563" y="5111750"/>
          <p14:tracePt t="14326" x="8699500" y="5119688"/>
          <p14:tracePt t="14327" x="8699500" y="5127625"/>
          <p14:tracePt t="14329" x="8707438" y="5135563"/>
          <p14:tracePt t="14330" x="8707438" y="5143500"/>
          <p14:tracePt t="14331" x="8707438" y="5151438"/>
          <p14:tracePt t="14332" x="8715375" y="5159375"/>
          <p14:tracePt t="14333" x="8715375" y="5167313"/>
          <p14:tracePt t="14335" x="8723313" y="5175250"/>
          <p14:tracePt t="14336" x="8723313" y="5183188"/>
          <p14:tracePt t="14337" x="8723313" y="5191125"/>
          <p14:tracePt t="14338" x="8731250" y="5199063"/>
          <p14:tracePt t="14339" x="8731250" y="5207000"/>
          <p14:tracePt t="14340" x="8739188" y="5207000"/>
          <p14:tracePt t="14341" x="8739188" y="5214938"/>
          <p14:tracePt t="14342" x="8747125" y="5222875"/>
          <p14:tracePt t="14343" x="8747125" y="5230813"/>
          <p14:tracePt t="14344" x="8755063" y="5238750"/>
          <p14:tracePt t="14345" x="8755063" y="5246688"/>
          <p14:tracePt t="14346" x="8763000" y="5254625"/>
          <p14:tracePt t="14347" x="8770938" y="5262563"/>
          <p14:tracePt t="14349" x="8778875" y="5270500"/>
          <p14:tracePt t="14350" x="8778875" y="5286375"/>
          <p14:tracePt t="14351" x="8786813" y="5294313"/>
          <p14:tracePt t="14353" x="8794750" y="5302250"/>
          <p14:tracePt t="14354" x="8802688" y="5310188"/>
          <p14:tracePt t="14355" x="8802688" y="5319713"/>
          <p14:tracePt t="14356" x="8810625" y="5327650"/>
          <p14:tracePt t="14357" x="8810625" y="5335588"/>
          <p14:tracePt t="14358" x="8818563" y="5335588"/>
          <p14:tracePt t="14359" x="8818563" y="5343525"/>
          <p14:tracePt t="14361" x="8826500" y="5351463"/>
          <p14:tracePt t="14362" x="8834438" y="5359400"/>
          <p14:tracePt t="14363" x="8834438" y="5367338"/>
          <p14:tracePt t="14364" x="8842375" y="5367338"/>
          <p14:tracePt t="14365" x="8850313" y="5375275"/>
          <p14:tracePt t="14366" x="8850313" y="5383213"/>
          <p14:tracePt t="14367" x="8858250" y="5391150"/>
          <p14:tracePt t="14368" x="8866188" y="5391150"/>
          <p14:tracePt t="14369" x="8866188" y="5399088"/>
          <p14:tracePt t="14370" x="8874125" y="5407025"/>
          <p14:tracePt t="14372" x="8883650" y="5414963"/>
          <p14:tracePt t="14374" x="8891588" y="5422900"/>
          <p14:tracePt t="14375" x="8899525" y="5430838"/>
          <p14:tracePt t="14377" x="8907463" y="5438775"/>
          <p14:tracePt t="14378" x="8915400" y="5446713"/>
          <p14:tracePt t="14380" x="8923338" y="5454650"/>
          <p14:tracePt t="14381" x="8931275" y="5454650"/>
          <p14:tracePt t="14382" x="8931275" y="5462588"/>
          <p14:tracePt t="14383" x="8939213" y="5470525"/>
          <p14:tracePt t="14384" x="8947150" y="5470525"/>
          <p14:tracePt t="14385" x="8947150" y="5478463"/>
          <p14:tracePt t="14386" x="8955088" y="5478463"/>
          <p14:tracePt t="14387" x="8955088" y="5486400"/>
          <p14:tracePt t="14388" x="8963025" y="5486400"/>
          <p14:tracePt t="14389" x="8970963" y="5494338"/>
          <p14:tracePt t="14390" x="8970963" y="5502275"/>
          <p14:tracePt t="14391" x="8978900" y="5502275"/>
          <p14:tracePt t="14392" x="8986838" y="5510213"/>
          <p14:tracePt t="14394" x="8994775" y="5518150"/>
          <p14:tracePt t="14396" x="9002713" y="5518150"/>
          <p14:tracePt t="14397" x="9018588" y="5526088"/>
          <p14:tracePt t="14399" x="9026525" y="5534025"/>
          <p14:tracePt t="14401" x="9034463" y="5534025"/>
          <p14:tracePt t="14402" x="9034463" y="5541963"/>
          <p14:tracePt t="14403" x="9042400" y="5541963"/>
          <p14:tracePt t="14404" x="9042400" y="5549900"/>
          <p14:tracePt t="14405" x="9050338" y="5549900"/>
          <p14:tracePt t="14407" x="9058275" y="5557838"/>
          <p14:tracePt t="14409" x="9066213" y="5557838"/>
          <p14:tracePt t="14411" x="9066213" y="5565775"/>
          <p14:tracePt t="14411" x="9074150" y="5565775"/>
          <p14:tracePt t="14413" x="9082088" y="5565775"/>
          <p14:tracePt t="14414" x="9082088" y="5573713"/>
          <p14:tracePt t="14415" x="9090025" y="5573713"/>
          <p14:tracePt t="14419" x="9097963" y="5581650"/>
          <p14:tracePt t="14420" x="9105900" y="5581650"/>
          <p14:tracePt t="14423" x="9113838" y="5581650"/>
          <p14:tracePt t="14424" x="9113838" y="5589588"/>
          <p14:tracePt t="14426" x="9121775" y="5589588"/>
          <p14:tracePt t="14427" x="9129713" y="5589588"/>
          <p14:tracePt t="14430" x="9137650" y="5589588"/>
          <p14:tracePt t="14432" x="9145588" y="5589588"/>
          <p14:tracePt t="14434" x="9153525" y="5597525"/>
          <p14:tracePt t="14436" x="9161463" y="5597525"/>
          <p14:tracePt t="14438" x="9169400" y="5597525"/>
          <p14:tracePt t="14439" x="9177338" y="5597525"/>
          <p14:tracePt t="14441" x="9185275" y="5597525"/>
          <p14:tracePt t="14443" x="9193213" y="5597525"/>
          <p14:tracePt t="14445" x="9201150" y="5597525"/>
          <p14:tracePt t="14446" x="9209088" y="5597525"/>
          <p14:tracePt t="14448" x="9217025" y="5597525"/>
          <p14:tracePt t="14449" x="9224963" y="5597525"/>
          <p14:tracePt t="14450" x="9234488" y="5597525"/>
          <p14:tracePt t="14452" x="9242425" y="5597525"/>
          <p14:tracePt t="14453" x="9250363" y="5597525"/>
          <p14:tracePt t="14454" x="9258300" y="5597525"/>
          <p14:tracePt t="14456" x="9266238" y="5597525"/>
          <p14:tracePt t="14457" x="9274175" y="5597525"/>
          <p14:tracePt t="14458" x="9282113" y="5597525"/>
          <p14:tracePt t="14460" x="9290050" y="5597525"/>
          <p14:tracePt t="14461" x="9297988" y="5597525"/>
          <p14:tracePt t="14462" x="9305925" y="5597525"/>
          <p14:tracePt t="14463" x="9313863" y="5597525"/>
          <p14:tracePt t="14464" x="9321800" y="5597525"/>
          <p14:tracePt t="14465" x="9329738" y="5597525"/>
          <p14:tracePt t="14467" x="9337675" y="5597525"/>
          <p14:tracePt t="14468" x="9353550" y="5597525"/>
          <p14:tracePt t="14469" x="9361488" y="5597525"/>
          <p14:tracePt t="14470" x="9369425" y="5597525"/>
          <p14:tracePt t="14471" x="9377363" y="5597525"/>
          <p14:tracePt t="14472" x="9385300" y="5597525"/>
          <p14:tracePt t="14473" x="9393238" y="5597525"/>
          <p14:tracePt t="14474" x="9401175" y="5597525"/>
          <p14:tracePt t="14476" x="9409113" y="5597525"/>
          <p14:tracePt t="14477" x="9417050" y="5597525"/>
          <p14:tracePt t="14478" x="9424988" y="5597525"/>
          <p14:tracePt t="14479" x="9432925" y="5597525"/>
          <p14:tracePt t="14480" x="9440863" y="5597525"/>
          <p14:tracePt t="14481" x="9448800" y="5589588"/>
          <p14:tracePt t="14483" x="9456738" y="5589588"/>
          <p14:tracePt t="14484" x="9464675" y="5589588"/>
          <p14:tracePt t="14485" x="9472613" y="5589588"/>
          <p14:tracePt t="14486" x="9480550" y="5589588"/>
          <p14:tracePt t="14487" x="9488488" y="5581650"/>
          <p14:tracePt t="14489" x="9496425" y="5581650"/>
          <p14:tracePt t="14490" x="9504363" y="5581650"/>
          <p14:tracePt t="14491" x="9512300" y="5573713"/>
          <p14:tracePt t="14493" x="9520238" y="5573713"/>
          <p14:tracePt t="14494" x="9528175" y="5573713"/>
          <p14:tracePt t="14495" x="9536113" y="5573713"/>
          <p14:tracePt t="14496" x="9536113" y="5565775"/>
          <p14:tracePt t="14497" x="9544050" y="5565775"/>
          <p14:tracePt t="14498" x="9551988" y="5565775"/>
          <p14:tracePt t="14499" x="9559925" y="5557838"/>
          <p14:tracePt t="14501" x="9567863" y="5557838"/>
          <p14:tracePt t="14502" x="9567863" y="5549900"/>
          <p14:tracePt t="14503" x="9575800" y="5549900"/>
          <p14:tracePt t="14504" x="9585325" y="5549900"/>
          <p14:tracePt t="14505" x="9585325" y="5541963"/>
          <p14:tracePt t="14506" x="9593263" y="5541963"/>
          <p14:tracePt t="14508" x="9601200" y="5534025"/>
          <p14:tracePt t="14509" x="9609138" y="5534025"/>
          <p14:tracePt t="14511" x="9617075" y="5534025"/>
          <p14:tracePt t="14512" x="9617075" y="5526088"/>
          <p14:tracePt t="14514" x="9625013" y="5526088"/>
          <p14:tracePt t="14515" x="9625013" y="5518150"/>
          <p14:tracePt t="14516" x="9632950" y="5518150"/>
          <p14:tracePt t="14518" x="9632950" y="5510213"/>
          <p14:tracePt t="14519" x="9640888" y="5510213"/>
          <p14:tracePt t="14521" x="9648825" y="5510213"/>
          <p14:tracePt t="14523" x="9648825" y="5502275"/>
          <p14:tracePt t="14527" x="9656763" y="5502275"/>
          <p14:tracePt t="14528" x="9656763" y="5494338"/>
          <p14:tracePt t="14529" x="9664700" y="5494338"/>
          <p14:tracePt t="14533" x="9672638" y="5486400"/>
          <p14:tracePt t="14537" x="9680575" y="5486400"/>
          <p14:tracePt t="14538" x="9680575" y="5478463"/>
          <p14:tracePt t="14539" x="9696450" y="5478463"/>
          <p14:tracePt t="14540" x="9696450" y="5470525"/>
          <p14:tracePt t="14543" x="9704388" y="5470525"/>
          <p14:tracePt t="14544" x="9704388" y="5462588"/>
          <p14:tracePt t="14545" x="9712325" y="5462588"/>
          <p14:tracePt t="14547" x="9720263" y="5454650"/>
          <p14:tracePt t="14550" x="9728200" y="5454650"/>
          <p14:tracePt t="14551" x="9728200" y="5446713"/>
          <p14:tracePt t="14553" x="9736138" y="5446713"/>
          <p14:tracePt t="14555" x="9736138" y="5438775"/>
          <p14:tracePt t="14556" x="9744075" y="5438775"/>
          <p14:tracePt t="14558" x="9744075" y="5430838"/>
          <p14:tracePt t="14560" x="9752013" y="5430838"/>
          <p14:tracePt t="14561" x="9752013" y="5422900"/>
          <p14:tracePt t="14562" x="9759950" y="5422900"/>
          <p14:tracePt t="14564" x="9767888" y="5414963"/>
          <p14:tracePt t="14566" x="9767888" y="5407025"/>
          <p14:tracePt t="14567" x="9775825" y="5407025"/>
          <p14:tracePt t="14569" x="9783763" y="5399088"/>
          <p14:tracePt t="14571" x="9783763" y="5391150"/>
          <p14:tracePt t="14572" x="9791700" y="5391150"/>
          <p14:tracePt t="14573" x="9791700" y="5383213"/>
          <p14:tracePt t="14574" x="9799638" y="5383213"/>
          <p14:tracePt t="14575" x="9799638" y="5375275"/>
          <p14:tracePt t="14577" x="9807575" y="5367338"/>
          <p14:tracePt t="14578" x="9807575" y="5359400"/>
          <p14:tracePt t="14580" x="9815513" y="5351463"/>
          <p14:tracePt t="14581" x="9815513" y="5343525"/>
          <p14:tracePt t="14582" x="9823450" y="5335588"/>
          <p14:tracePt t="14583" x="9831388" y="5327650"/>
          <p14:tracePt t="14584" x="9831388" y="5319713"/>
          <p14:tracePt t="14585" x="9839325" y="5310188"/>
          <p14:tracePt t="14587" x="9847263" y="5302250"/>
          <p14:tracePt t="14588" x="9847263" y="5294313"/>
          <p14:tracePt t="14589" x="9855200" y="5278438"/>
          <p14:tracePt t="14591" x="9855200" y="5270500"/>
          <p14:tracePt t="14592" x="9863138" y="5262563"/>
          <p14:tracePt t="14593" x="9863138" y="5254625"/>
          <p14:tracePt t="14594" x="9863138" y="5246688"/>
          <p14:tracePt t="14595" x="9871075" y="5246688"/>
          <p14:tracePt t="14596" x="9871075" y="5238750"/>
          <p14:tracePt t="14597" x="9871075" y="5230813"/>
          <p14:tracePt t="14598" x="9879013" y="5230813"/>
          <p14:tracePt t="14599" x="9879013" y="5222875"/>
          <p14:tracePt t="14601" x="9886950" y="5214938"/>
          <p14:tracePt t="14602" x="9886950" y="5207000"/>
          <p14:tracePt t="14604" x="9886950" y="5199063"/>
          <p14:tracePt t="14605" x="9894888" y="5191125"/>
          <p14:tracePt t="14607" x="9894888" y="5183188"/>
          <p14:tracePt t="14608" x="9902825" y="5175250"/>
          <p14:tracePt t="14610" x="9902825" y="5167313"/>
          <p14:tracePt t="14612" x="9902825" y="5159375"/>
          <p14:tracePt t="14613" x="9902825" y="5151438"/>
          <p14:tracePt t="14614" x="9910763" y="5151438"/>
          <p14:tracePt t="14615" x="9910763" y="5143500"/>
          <p14:tracePt t="14617" x="9910763" y="5135563"/>
          <p14:tracePt t="14619" x="9910763" y="5127625"/>
          <p14:tracePt t="14621" x="9910763" y="5119688"/>
          <p14:tracePt t="14622" x="9910763" y="5111750"/>
          <p14:tracePt t="14624" x="9910763" y="5103813"/>
          <p14:tracePt t="14627" x="9910763" y="5095875"/>
          <p14:tracePt t="14628" x="9910763" y="5087938"/>
          <p14:tracePt t="14630" x="9910763" y="5080000"/>
          <p14:tracePt t="14632" x="9910763" y="5072063"/>
          <p14:tracePt t="14634" x="9910763" y="5064125"/>
          <p14:tracePt t="14636" x="9910763" y="5056188"/>
          <p14:tracePt t="14638" x="9910763" y="5048250"/>
          <p14:tracePt t="14641" x="9910763" y="5040313"/>
          <p14:tracePt t="14643" x="9910763" y="5032375"/>
          <p14:tracePt t="14645" x="9910763" y="5024438"/>
          <p14:tracePt t="14646" x="9902825" y="5024438"/>
          <p14:tracePt t="14647" x="9902825" y="5016500"/>
          <p14:tracePt t="14650" x="9902825" y="5008563"/>
          <p14:tracePt t="14651" x="9894888" y="5008563"/>
          <p14:tracePt t="14652" x="9894888" y="5000625"/>
          <p14:tracePt t="14655" x="9894888" y="4992688"/>
          <p14:tracePt t="14659" x="9886950" y="4992688"/>
          <p14:tracePt t="14660" x="9886950" y="4984750"/>
          <p14:tracePt t="14662" x="9886950" y="4976813"/>
          <p14:tracePt t="14664" x="9879013" y="4976813"/>
          <p14:tracePt t="14665" x="9879013" y="4967288"/>
          <p14:tracePt t="14668" x="9871075" y="4959350"/>
          <p14:tracePt t="14671" x="9871075" y="4951413"/>
          <p14:tracePt t="14673" x="9863138" y="4951413"/>
          <p14:tracePt t="14674" x="9863138" y="4935538"/>
          <p14:tracePt t="14677" x="9855200" y="4927600"/>
          <p14:tracePt t="14679" x="9855200" y="4919663"/>
          <p14:tracePt t="14681" x="9847263" y="4919663"/>
          <p14:tracePt t="14682" x="9847263" y="4911725"/>
          <p14:tracePt t="14685" x="9839325" y="4903788"/>
          <p14:tracePt t="14688" x="9831388" y="4895850"/>
          <p14:tracePt t="14690" x="9831388" y="4887913"/>
          <p14:tracePt t="14691" x="9823450" y="4887913"/>
          <p14:tracePt t="14693" x="9823450" y="4879975"/>
          <p14:tracePt t="14694" x="9815513" y="4879975"/>
          <p14:tracePt t="14695" x="9815513" y="4872038"/>
          <p14:tracePt t="14697" x="9815513" y="4864100"/>
          <p14:tracePt t="14698" x="9807575" y="4864100"/>
          <p14:tracePt t="14699" x="9807575" y="4856163"/>
          <p14:tracePt t="14701" x="9799638" y="4848225"/>
          <p14:tracePt t="14703" x="9791700" y="4848225"/>
          <p14:tracePt t="14704" x="9791700" y="4840288"/>
          <p14:tracePt t="14706" x="9783763" y="4832350"/>
          <p14:tracePt t="14708" x="9783763" y="4824413"/>
          <p14:tracePt t="14709" x="9775825" y="4824413"/>
          <p14:tracePt t="14710" x="9775825" y="4816475"/>
          <p14:tracePt t="14711" x="9767888" y="4816475"/>
          <p14:tracePt t="14712" x="9767888" y="4808538"/>
          <p14:tracePt t="14713" x="9759950" y="4808538"/>
          <p14:tracePt t="14714" x="9759950" y="4800600"/>
          <p14:tracePt t="14716" x="9752013" y="4792663"/>
          <p14:tracePt t="14718" x="9744075" y="4784725"/>
          <p14:tracePt t="14720" x="9744075" y="4776788"/>
          <p14:tracePt t="14721" x="9736138" y="4776788"/>
          <p14:tracePt t="14722" x="9736138" y="4768850"/>
          <p14:tracePt t="14723" x="9728200" y="4768850"/>
          <p14:tracePt t="14724" x="9728200" y="4760913"/>
          <p14:tracePt t="14727" x="9720263" y="4752975"/>
          <p14:tracePt t="14728" x="9712325" y="4745038"/>
          <p14:tracePt t="14730" x="9712325" y="4737100"/>
          <p14:tracePt t="14731" x="9704388" y="4737100"/>
          <p14:tracePt t="14733" x="9704388" y="4729163"/>
          <p14:tracePt t="14734" x="9688513" y="4729163"/>
          <p14:tracePt t="14735" x="9688513" y="4721225"/>
          <p14:tracePt t="14736" x="9680575" y="4721225"/>
          <p14:tracePt t="14737" x="9680575" y="4713288"/>
          <p14:tracePt t="14739" x="9672638" y="4705350"/>
          <p14:tracePt t="14741" x="9672638" y="4697413"/>
          <p14:tracePt t="14742" x="9664700" y="4697413"/>
          <p14:tracePt t="14744" x="9656763" y="4689475"/>
          <p14:tracePt t="14746" x="9656763" y="4681538"/>
          <p14:tracePt t="14747" x="9648825" y="4681538"/>
          <p14:tracePt t="14749" x="9640888" y="4673600"/>
          <p14:tracePt t="14751" x="9640888" y="4665663"/>
          <p14:tracePt t="14752" x="9632950" y="4665663"/>
          <p14:tracePt t="14753" x="9632950" y="4657725"/>
          <p14:tracePt t="14754" x="9625013" y="4657725"/>
          <p14:tracePt t="14756" x="9625013" y="4649788"/>
          <p14:tracePt t="14757" x="9617075" y="4649788"/>
          <p14:tracePt t="14758" x="9617075" y="4641850"/>
          <p14:tracePt t="14759" x="9609138" y="4641850"/>
          <p14:tracePt t="14761" x="9601200" y="4633913"/>
          <p14:tracePt t="14763" x="9593263" y="4624388"/>
          <p14:tracePt t="14765" x="9585325" y="4624388"/>
          <p14:tracePt t="14766" x="9585325" y="4616450"/>
          <p14:tracePt t="14767" x="9575800" y="4616450"/>
          <p14:tracePt t="14768" x="9575800" y="4600575"/>
          <p14:tracePt t="14769" x="9567863" y="4600575"/>
          <p14:tracePt t="14771" x="9559925" y="4592638"/>
          <p14:tracePt t="14773" x="9551988" y="4592638"/>
          <p14:tracePt t="14774" x="9551988" y="4584700"/>
          <p14:tracePt t="14775" x="9544050" y="4584700"/>
          <p14:tracePt t="14777" x="9536113" y="4576763"/>
          <p14:tracePt t="14779" x="9528175" y="4576763"/>
          <p14:tracePt t="14780" x="9520238" y="4568825"/>
          <p14:tracePt t="14782" x="9512300" y="4568825"/>
          <p14:tracePt t="14784" x="9504363" y="4560888"/>
          <p14:tracePt t="14785" x="9496425" y="4560888"/>
          <p14:tracePt t="14787" x="9488488" y="4560888"/>
          <p14:tracePt t="14788" x="9488488" y="4552950"/>
          <p14:tracePt t="14789" x="9480550" y="4552950"/>
          <p14:tracePt t="14791" x="9472613" y="4552950"/>
          <p14:tracePt t="14792" x="9464675" y="4552950"/>
          <p14:tracePt t="14793" x="9464675" y="4545013"/>
          <p14:tracePt t="14794" x="9456738" y="4545013"/>
          <p14:tracePt t="14795" x="9448800" y="4545013"/>
          <p14:tracePt t="14797" x="9440863" y="4545013"/>
          <p14:tracePt t="14798" x="9432925" y="4537075"/>
          <p14:tracePt t="14800" x="9424988" y="4537075"/>
          <p14:tracePt t="14801" x="9417050" y="4537075"/>
          <p14:tracePt t="14803" x="9409113" y="4537075"/>
          <p14:tracePt t="14804" x="9401175" y="4537075"/>
          <p14:tracePt t="14806" x="9393238" y="4529138"/>
          <p14:tracePt t="14807" x="9385300" y="4529138"/>
          <p14:tracePt t="14810" x="9369425" y="4529138"/>
          <p14:tracePt t="14811" x="9361488" y="4529138"/>
          <p14:tracePt t="14813" x="9345613" y="4529138"/>
          <p14:tracePt t="14814" x="9337675" y="4521200"/>
          <p14:tracePt t="14815" x="9329738" y="4521200"/>
          <p14:tracePt t="14817" x="9321800" y="4521200"/>
          <p14:tracePt t="14818" x="9313863" y="4521200"/>
          <p14:tracePt t="14819" x="9305925" y="4521200"/>
          <p14:tracePt t="14821" x="9297988" y="4521200"/>
          <p14:tracePt t="14822" x="9290050" y="4521200"/>
          <p14:tracePt t="14823" x="9282113" y="4521200"/>
          <p14:tracePt t="14824" x="9274175" y="4521200"/>
          <p14:tracePt t="14826" x="9266238" y="4521200"/>
          <p14:tracePt t="14827" x="9258300" y="4521200"/>
          <p14:tracePt t="14828" x="9250363" y="4521200"/>
          <p14:tracePt t="14830" x="9242425" y="4521200"/>
          <p14:tracePt t="14831" x="9234488" y="4521200"/>
          <p14:tracePt t="14832" x="9224963" y="4521200"/>
          <p14:tracePt t="14833" x="9217025" y="4521200"/>
          <p14:tracePt t="14834" x="9209088" y="4521200"/>
          <p14:tracePt t="14836" x="9201150" y="4513263"/>
          <p14:tracePt t="14837" x="9193213" y="4513263"/>
          <p14:tracePt t="14838" x="9185275" y="4513263"/>
          <p14:tracePt t="14839" x="9177338" y="4513263"/>
          <p14:tracePt t="14841" x="9169400" y="4513263"/>
          <p14:tracePt t="14843" x="9161463" y="4513263"/>
          <p14:tracePt t="14843" x="9153525" y="4513263"/>
          <p14:tracePt t="14845" x="9145588" y="4513263"/>
          <p14:tracePt t="14846" x="9137650" y="4513263"/>
          <p14:tracePt t="14847" x="9129713" y="4513263"/>
          <p14:tracePt t="14848" x="9121775" y="4513263"/>
          <p14:tracePt t="14850" x="9113838" y="4513263"/>
          <p14:tracePt t="14851" x="9105900" y="4513263"/>
          <p14:tracePt t="14853" x="9097963" y="4513263"/>
          <p14:tracePt t="14854" x="9090025" y="4513263"/>
          <p14:tracePt t="14856" x="9082088" y="4513263"/>
          <p14:tracePt t="14857" x="9074150" y="4513263"/>
          <p14:tracePt t="14859" x="9066213" y="4513263"/>
          <p14:tracePt t="14861" x="9058275" y="4513263"/>
          <p14:tracePt t="14864" x="9050338" y="4513263"/>
          <p14:tracePt t="14866" x="9042400" y="4513263"/>
          <p14:tracePt t="14872" x="9034463" y="4513263"/>
          <p14:tracePt t="14878" x="9026525" y="4513263"/>
          <p14:tracePt t="14884" x="9010650" y="4513263"/>
          <p14:tracePt t="14888" x="9010650" y="4505325"/>
          <p14:tracePt t="14896" x="9002713" y="4505325"/>
          <p14:tracePt t="14910" x="8994775" y="4505325"/>
          <p14:tracePt t="14940" x="8986838" y="4505325"/>
          <p14:tracePt t="14987" x="8986838" y="4497388"/>
          <p14:tracePt t="14988" x="8986838" y="4489450"/>
          <p14:tracePt t="14991" x="8986838" y="4481513"/>
          <p14:tracePt t="14993" x="8986838" y="4473575"/>
          <p14:tracePt t="14995" x="8986838" y="4465638"/>
          <p14:tracePt t="14997" x="8978900" y="4457700"/>
          <p14:tracePt t="15001" x="8978900" y="4441825"/>
          <p14:tracePt t="15003" x="8978900" y="4433888"/>
          <p14:tracePt t="15005" x="8970963" y="4425950"/>
          <p14:tracePt t="15007" x="8970963" y="4418013"/>
          <p14:tracePt t="15010" x="8970963" y="4410075"/>
          <p14:tracePt t="15010" x="8963025" y="4410075"/>
          <p14:tracePt t="15011" x="8963025" y="4402138"/>
          <p14:tracePt t="15012" x="8963025" y="4394200"/>
          <p14:tracePt t="15014" x="8955088" y="4386263"/>
          <p14:tracePt t="15015" x="8955088" y="4378325"/>
          <p14:tracePt t="15017" x="8955088" y="4370388"/>
          <p14:tracePt t="15018" x="8947150" y="4362450"/>
          <p14:tracePt t="15020" x="8947150" y="4354513"/>
          <p14:tracePt t="15021" x="8939213" y="4346575"/>
          <p14:tracePt t="15022" x="8939213" y="4338638"/>
          <p14:tracePt t="15023" x="8931275" y="4330700"/>
          <p14:tracePt t="15024" x="8931275" y="4322763"/>
          <p14:tracePt t="15025" x="8923338" y="4314825"/>
          <p14:tracePt t="15026" x="8915400" y="4306888"/>
          <p14:tracePt t="15027" x="8915400" y="4298950"/>
          <p14:tracePt t="15028" x="8915400" y="4291013"/>
          <p14:tracePt t="15029" x="8907463" y="4281488"/>
          <p14:tracePt t="15031" x="8899525" y="4273550"/>
          <p14:tracePt t="15032" x="8899525" y="4257675"/>
          <p14:tracePt t="15033" x="8891588" y="4249738"/>
          <p14:tracePt t="15035" x="8883650" y="4241800"/>
          <p14:tracePt t="15036" x="8883650" y="4233863"/>
          <p14:tracePt t="15038" x="8874125" y="4225925"/>
          <p14:tracePt t="15040" x="8866188" y="4217988"/>
          <p14:tracePt t="15043" x="8866188" y="4210050"/>
          <p14:tracePt t="15044" x="8858250" y="4202113"/>
          <p14:tracePt t="15045" x="8850313" y="4202113"/>
          <p14:tracePt t="15047" x="8850313" y="4194175"/>
          <p14:tracePt t="15048" x="8842375" y="4194175"/>
          <p14:tracePt t="15050" x="8834438" y="4186238"/>
          <p14:tracePt t="15054" x="8826500" y="4178300"/>
          <p14:tracePt t="15055" x="8818563" y="4178300"/>
          <p14:tracePt t="15057" x="8818563" y="4170363"/>
          <p14:tracePt t="15058" x="8810625" y="4170363"/>
          <p14:tracePt t="15064" x="8810625" y="4162425"/>
          <p14:tracePt t="15065" x="8802688" y="4162425"/>
          <p14:tracePt t="15068" x="8794750" y="4162425"/>
          <p14:tracePt t="15070" x="8786813" y="4154488"/>
          <p14:tracePt t="15073" x="8778875" y="4154488"/>
          <p14:tracePt t="15076" x="8770938" y="4154488"/>
          <p14:tracePt t="15078" x="8763000" y="4154488"/>
          <p14:tracePt t="15081" x="8755063" y="4154488"/>
          <p14:tracePt t="15085" x="8747125" y="4154488"/>
          <p14:tracePt t="15086" x="8739188" y="4154488"/>
          <p14:tracePt t="15089" x="8731250" y="4154488"/>
          <p14:tracePt t="15093" x="8723313" y="4154488"/>
          <p14:tracePt t="15096" x="8715375" y="4154488"/>
          <p14:tracePt t="15099" x="8707438" y="4154488"/>
          <p14:tracePt t="15103" x="8699500" y="4162425"/>
          <p14:tracePt t="15106" x="8691563" y="4170363"/>
          <p14:tracePt t="15108" x="8691563" y="4178300"/>
          <p14:tracePt t="15110" x="8683625" y="4178300"/>
          <p14:tracePt t="15111" x="8683625" y="4186238"/>
          <p14:tracePt t="15113" x="8683625" y="4194175"/>
          <p14:tracePt t="15114" x="8667750" y="4194175"/>
          <p14:tracePt t="15116" x="8667750" y="4202113"/>
          <p14:tracePt t="15118" x="8659813" y="4210050"/>
          <p14:tracePt t="15120" x="8659813" y="4217988"/>
          <p14:tracePt t="15122" x="8651875" y="4225925"/>
          <p14:tracePt t="15124" x="8651875" y="4233863"/>
          <p14:tracePt t="15127" x="8643938" y="4241800"/>
          <p14:tracePt t="15128" x="8643938" y="4249738"/>
          <p14:tracePt t="15129" x="8636000" y="4265613"/>
          <p14:tracePt t="15131" x="8636000" y="4273550"/>
          <p14:tracePt t="15132" x="8628063" y="4281488"/>
          <p14:tracePt t="15133" x="8628063" y="4298950"/>
          <p14:tracePt t="15134" x="8620125" y="4306888"/>
          <p14:tracePt t="15135" x="8620125" y="4314825"/>
          <p14:tracePt t="15136" x="8612188" y="4322763"/>
          <p14:tracePt t="15137" x="8612188" y="4330700"/>
          <p14:tracePt t="15138" x="8604250" y="4338638"/>
          <p14:tracePt t="15139" x="8604250" y="4346575"/>
          <p14:tracePt t="15140" x="8604250" y="4354513"/>
          <p14:tracePt t="15141" x="8596313" y="4362450"/>
          <p14:tracePt t="15142" x="8596313" y="4370388"/>
          <p14:tracePt t="15144" x="8588375" y="4378325"/>
          <p14:tracePt t="15144" x="8588375" y="4386263"/>
          <p14:tracePt t="15145" x="8588375" y="4394200"/>
          <p14:tracePt t="15146" x="8580438" y="4402138"/>
          <p14:tracePt t="15147" x="8580438" y="4410075"/>
          <p14:tracePt t="15148" x="8572500" y="4425950"/>
          <p14:tracePt t="15149" x="8572500" y="4433888"/>
          <p14:tracePt t="15150" x="8572500" y="4441825"/>
          <p14:tracePt t="15151" x="8564563" y="4449763"/>
          <p14:tracePt t="15152" x="8564563" y="4473575"/>
          <p14:tracePt t="15153" x="8564563" y="4481513"/>
          <p14:tracePt t="15154" x="8556625" y="4489450"/>
          <p14:tracePt t="15155" x="8556625" y="4505325"/>
          <p14:tracePt t="15156" x="8548688" y="4521200"/>
          <p14:tracePt t="15157" x="8548688" y="4529138"/>
          <p14:tracePt t="15158" x="8548688" y="4545013"/>
          <p14:tracePt t="15159" x="8548688" y="4552950"/>
          <p14:tracePt t="15160" x="8540750" y="4576763"/>
          <p14:tracePt t="15161" x="8540750" y="4592638"/>
          <p14:tracePt t="15162" x="8540750" y="4600575"/>
          <p14:tracePt t="15163" x="8531225" y="4616450"/>
          <p14:tracePt t="15164" x="8531225" y="4624388"/>
          <p14:tracePt t="15165" x="8531225" y="4649788"/>
          <p14:tracePt t="15166" x="8531225" y="4665663"/>
          <p14:tracePt t="15167" x="8523288" y="4673600"/>
          <p14:tracePt t="15168" x="8523288" y="4697413"/>
          <p14:tracePt t="15169" x="8523288" y="4705350"/>
          <p14:tracePt t="15170" x="8523288" y="4721225"/>
          <p14:tracePt t="15171" x="8523288" y="4737100"/>
          <p14:tracePt t="15172" x="8523288" y="4752975"/>
          <p14:tracePt t="15173" x="8523288" y="4768850"/>
          <p14:tracePt t="15174" x="8523288" y="4776788"/>
          <p14:tracePt t="15175" x="8523288" y="4792663"/>
          <p14:tracePt t="15176" x="8515350" y="4800600"/>
          <p14:tracePt t="15177" x="8515350" y="4808538"/>
          <p14:tracePt t="15178" x="8515350" y="4824413"/>
          <p14:tracePt t="15179" x="8515350" y="4848225"/>
          <p14:tracePt t="15180" x="8515350" y="4856163"/>
          <p14:tracePt t="15181" x="8515350" y="4864100"/>
          <p14:tracePt t="15182" x="8515350" y="4872038"/>
          <p14:tracePt t="15183" x="8515350" y="4887913"/>
          <p14:tracePt t="15184" x="8515350" y="4895850"/>
          <p14:tracePt t="15185" x="8515350" y="4903788"/>
          <p14:tracePt t="15186" x="8499475" y="4911725"/>
          <p14:tracePt t="15187" x="8499475" y="4919663"/>
          <p14:tracePt t="15188" x="8499475" y="4927600"/>
          <p14:tracePt t="15189" x="8499475" y="4935538"/>
          <p14:tracePt t="15190" x="8499475" y="4943475"/>
          <p14:tracePt t="15191" x="8499475" y="4951413"/>
          <p14:tracePt t="15192" x="8499475" y="4959350"/>
          <p14:tracePt t="15193" x="8499475" y="4967288"/>
          <p14:tracePt t="15194" x="8499475" y="4976813"/>
          <p14:tracePt t="15195" x="8499475" y="4984750"/>
          <p14:tracePt t="15196" x="8499475" y="4992688"/>
          <p14:tracePt t="15198" x="8499475" y="5000625"/>
          <p14:tracePt t="15199" x="8499475" y="5008563"/>
          <p14:tracePt t="15200" x="8499475" y="5016500"/>
          <p14:tracePt t="15202" x="8499475" y="5024438"/>
          <p14:tracePt t="15203" x="8499475" y="5032375"/>
          <p14:tracePt t="15204" x="8499475" y="5040313"/>
          <p14:tracePt t="15206" x="8499475" y="5048250"/>
          <p14:tracePt t="15208" x="8499475" y="5056188"/>
          <p14:tracePt t="15210" x="8499475" y="5072063"/>
          <p14:tracePt t="15212" x="8499475" y="5080000"/>
          <p14:tracePt t="15213" x="8507413" y="5080000"/>
          <p14:tracePt t="15214" x="8507413" y="5087938"/>
          <p14:tracePt t="15215" x="8507413" y="5095875"/>
          <p14:tracePt t="15217" x="8515350" y="5095875"/>
          <p14:tracePt t="15218" x="8515350" y="5103813"/>
          <p14:tracePt t="15220" x="8515350" y="5111750"/>
          <p14:tracePt t="15221" x="8523288" y="5111750"/>
          <p14:tracePt t="15223" x="8523288" y="5119688"/>
          <p14:tracePt t="15224" x="8531225" y="5119688"/>
          <p14:tracePt t="15226" x="8531225" y="5127625"/>
          <p14:tracePt t="15227" x="8540750" y="5127625"/>
          <p14:tracePt t="15229" x="8548688" y="5135563"/>
          <p14:tracePt t="15231" x="8556625" y="5135563"/>
          <p14:tracePt t="15232" x="8556625" y="5143500"/>
          <p14:tracePt t="15233" x="8564563" y="5143500"/>
          <p14:tracePt t="15235" x="8572500" y="5143500"/>
          <p14:tracePt t="15236" x="8572500" y="5151438"/>
          <p14:tracePt t="15237" x="8580438" y="5151438"/>
          <p14:tracePt t="15238" x="8588375" y="5151438"/>
          <p14:tracePt t="15239" x="8596313" y="5159375"/>
          <p14:tracePt t="15241" x="8604250" y="5159375"/>
          <p14:tracePt t="15242" x="8612188" y="5167313"/>
          <p14:tracePt t="15243" x="8620125" y="5167313"/>
          <p14:tracePt t="15244" x="8628063" y="5167313"/>
          <p14:tracePt t="15245" x="8636000" y="5175250"/>
          <p14:tracePt t="15246" x="8643938" y="5175250"/>
          <p14:tracePt t="15247" x="8651875" y="5175250"/>
          <p14:tracePt t="15248" x="8659813" y="5175250"/>
          <p14:tracePt t="15249" x="8667750" y="5183188"/>
          <p14:tracePt t="15250" x="8675688" y="5183188"/>
          <p14:tracePt t="15251" x="8691563" y="5183188"/>
          <p14:tracePt t="15252" x="8699500" y="5191125"/>
          <p14:tracePt t="15253" x="8707438" y="5191125"/>
          <p14:tracePt t="15254" x="8715375" y="5191125"/>
          <p14:tracePt t="15255" x="8731250" y="5191125"/>
          <p14:tracePt t="15256" x="8739188" y="5199063"/>
          <p14:tracePt t="15257" x="8763000" y="5199063"/>
          <p14:tracePt t="15258" x="8770938" y="5199063"/>
          <p14:tracePt t="15259" x="8786813" y="5199063"/>
          <p14:tracePt t="15260" x="8794750" y="5207000"/>
          <p14:tracePt t="15261" x="8802688" y="5207000"/>
          <p14:tracePt t="15262" x="8818563" y="5207000"/>
          <p14:tracePt t="15263" x="8842375" y="5214938"/>
          <p14:tracePt t="15264" x="8858250" y="5214938"/>
          <p14:tracePt t="15265" x="8866188" y="5214938"/>
          <p14:tracePt t="15266" x="8883650" y="5214938"/>
          <p14:tracePt t="15267" x="8899525" y="5222875"/>
          <p14:tracePt t="15268" x="8915400" y="5222875"/>
          <p14:tracePt t="15269" x="8931275" y="5222875"/>
          <p14:tracePt t="15270" x="8939213" y="5222875"/>
          <p14:tracePt t="15271" x="8955088" y="5230813"/>
          <p14:tracePt t="15272" x="8970963" y="5230813"/>
          <p14:tracePt t="15273" x="8978900" y="5230813"/>
          <p14:tracePt t="15274" x="8994775" y="5230813"/>
          <p14:tracePt t="15275" x="9018588" y="5246688"/>
          <p14:tracePt t="15276" x="9034463" y="5246688"/>
          <p14:tracePt t="15277" x="9042400" y="5246688"/>
          <p14:tracePt t="15278" x="9066213" y="5254625"/>
          <p14:tracePt t="15279" x="9082088" y="5254625"/>
          <p14:tracePt t="15280" x="9090025" y="5254625"/>
          <p14:tracePt t="15281" x="9105900" y="5254625"/>
          <p14:tracePt t="15282" x="9113838" y="5254625"/>
          <p14:tracePt t="15283" x="9129713" y="5262563"/>
          <p14:tracePt t="15284" x="9137650" y="5262563"/>
          <p14:tracePt t="15285" x="9153525" y="5262563"/>
          <p14:tracePt t="15286" x="9169400" y="5262563"/>
          <p14:tracePt t="15287" x="9185275" y="5262563"/>
          <p14:tracePt t="15288" x="9193213" y="5262563"/>
          <p14:tracePt t="15289" x="9209088" y="5270500"/>
          <p14:tracePt t="15290" x="9217025" y="5270500"/>
          <p14:tracePt t="15291" x="9224963" y="5270500"/>
          <p14:tracePt t="15292" x="9242425" y="5270500"/>
          <p14:tracePt t="15293" x="9250363" y="5270500"/>
          <p14:tracePt t="15294" x="9258300" y="5270500"/>
          <p14:tracePt t="15295" x="9266238" y="5270500"/>
          <p14:tracePt t="15296" x="9274175" y="5278438"/>
          <p14:tracePt t="15297" x="9282113" y="5278438"/>
          <p14:tracePt t="15298" x="9290050" y="5278438"/>
          <p14:tracePt t="15299" x="9313863" y="5278438"/>
          <p14:tracePt t="15300" x="9321800" y="5278438"/>
          <p14:tracePt t="15301" x="9329738" y="5278438"/>
          <p14:tracePt t="15302" x="9337675" y="5278438"/>
          <p14:tracePt t="15304" x="9345613" y="5278438"/>
          <p14:tracePt t="15305" x="9353550" y="5278438"/>
          <p14:tracePt t="15306" x="9361488" y="5278438"/>
          <p14:tracePt t="15308" x="9369425" y="5286375"/>
          <p14:tracePt t="15309" x="9377363" y="5286375"/>
          <p14:tracePt t="15311" x="9385300" y="5286375"/>
          <p14:tracePt t="15312" x="9393238" y="5286375"/>
          <p14:tracePt t="15319" x="9401175" y="5286375"/>
          <p14:tracePt t="15321" x="9409113" y="5286375"/>
          <p14:tracePt t="15323" x="9417050" y="5286375"/>
          <p14:tracePt t="15326" x="9424988" y="5286375"/>
          <p14:tracePt t="15328" x="9432925" y="5286375"/>
          <p14:tracePt t="15331" x="9440863" y="5286375"/>
          <p14:tracePt t="15335" x="9448800" y="5286375"/>
          <p14:tracePt t="15337" x="9456738" y="5286375"/>
          <p14:tracePt t="15340" x="9464675" y="5286375"/>
          <p14:tracePt t="15343" x="9472613" y="5278438"/>
          <p14:tracePt t="15346" x="9480550" y="5278438"/>
          <p14:tracePt t="15347" x="9480550" y="5270500"/>
          <p14:tracePt t="15349" x="9488488" y="5270500"/>
          <p14:tracePt t="15351" x="9488488" y="5262563"/>
          <p14:tracePt t="15353" x="9496425" y="5262563"/>
          <p14:tracePt t="15355" x="9496425" y="5254625"/>
          <p14:tracePt t="15357" x="9504363" y="5254625"/>
          <p14:tracePt t="15358" x="9504363" y="5246688"/>
          <p14:tracePt t="15361" x="9512300" y="5238750"/>
          <p14:tracePt t="15364" x="9512300" y="5230813"/>
          <p14:tracePt t="15365" x="9520238" y="5230813"/>
          <p14:tracePt t="15366" x="9520238" y="5222875"/>
          <p14:tracePt t="15368" x="9520238" y="5214938"/>
          <p14:tracePt t="15370" x="9528175" y="5207000"/>
          <p14:tracePt t="15372" x="9528175" y="5199063"/>
          <p14:tracePt t="15374" x="9536113" y="5191125"/>
          <p14:tracePt t="15375" x="9536113" y="5183188"/>
          <p14:tracePt t="15377" x="9536113" y="5175250"/>
          <p14:tracePt t="15379" x="9544050" y="5167313"/>
          <p14:tracePt t="15380" x="9544050" y="5151438"/>
          <p14:tracePt t="15381" x="9551988" y="5143500"/>
          <p14:tracePt t="15382" x="9551988" y="5135563"/>
          <p14:tracePt t="15383" x="9551988" y="5127625"/>
          <p14:tracePt t="15384" x="9551988" y="5119688"/>
          <p14:tracePt t="15385" x="9559925" y="5103813"/>
          <p14:tracePt t="15386" x="9559925" y="5095875"/>
          <p14:tracePt t="15387" x="9559925" y="5087938"/>
          <p14:tracePt t="15388" x="9559925" y="5080000"/>
          <p14:tracePt t="15389" x="9559925" y="5072063"/>
          <p14:tracePt t="15390" x="9559925" y="5064125"/>
          <p14:tracePt t="15391" x="9559925" y="5056188"/>
          <p14:tracePt t="15393" x="9567863" y="5040313"/>
          <p14:tracePt t="15394" x="9567863" y="5024438"/>
          <p14:tracePt t="15395" x="9567863" y="5016500"/>
          <p14:tracePt t="15396" x="9567863" y="5008563"/>
          <p14:tracePt t="15397" x="9567863" y="5000625"/>
          <p14:tracePt t="15398" x="9567863" y="4992688"/>
          <p14:tracePt t="15399" x="9567863" y="4984750"/>
          <p14:tracePt t="15400" x="9567863" y="4976813"/>
          <p14:tracePt t="15401" x="9575800" y="4967288"/>
          <p14:tracePt t="15402" x="9575800" y="4959350"/>
          <p14:tracePt t="15403" x="9575800" y="4951413"/>
          <p14:tracePt t="15404" x="9575800" y="4943475"/>
          <p14:tracePt t="15405" x="9575800" y="4935538"/>
          <p14:tracePt t="15406" x="9575800" y="4927600"/>
          <p14:tracePt t="15407" x="9575800" y="4919663"/>
          <p14:tracePt t="15408" x="9575800" y="4911725"/>
          <p14:tracePt t="15409" x="9575800" y="4903788"/>
          <p14:tracePt t="15410" x="9575800" y="4895850"/>
          <p14:tracePt t="15411" x="9575800" y="4887913"/>
          <p14:tracePt t="15413" x="9575800" y="4879975"/>
          <p14:tracePt t="15414" x="9575800" y="4872038"/>
          <p14:tracePt t="15415" x="9575800" y="4864100"/>
          <p14:tracePt t="15416" x="9575800" y="4856163"/>
          <p14:tracePt t="15418" x="9575800" y="4848225"/>
          <p14:tracePt t="15419" x="9567863" y="4840288"/>
          <p14:tracePt t="15420" x="9567863" y="4832350"/>
          <p14:tracePt t="15422" x="9567863" y="4824413"/>
          <p14:tracePt t="15423" x="9559925" y="4808538"/>
          <p14:tracePt t="15425" x="9559925" y="4800600"/>
          <p14:tracePt t="15427" x="9559925" y="4792663"/>
          <p14:tracePt t="15428" x="9551988" y="4792663"/>
          <p14:tracePt t="15429" x="9551988" y="4784725"/>
          <p14:tracePt t="15431" x="9551988" y="4776788"/>
          <p14:tracePt t="15433" x="9544050" y="4776788"/>
          <p14:tracePt t="15434" x="9544050" y="4768850"/>
          <p14:tracePt t="15436" x="9544050" y="4760913"/>
          <p14:tracePt t="15437" x="9536113" y="4760913"/>
          <p14:tracePt t="15439" x="9536113" y="4752975"/>
          <p14:tracePt t="15441" x="9528175" y="4752975"/>
          <p14:tracePt t="15443" x="9528175" y="4745038"/>
          <p14:tracePt t="15444" x="9520238" y="4745038"/>
          <p14:tracePt t="15445" x="9520238" y="4737100"/>
          <p14:tracePt t="15447" x="9512300" y="4737100"/>
          <p14:tracePt t="15448" x="9512300" y="4729163"/>
          <p14:tracePt t="15450" x="9504363" y="4729163"/>
          <p14:tracePt t="15452" x="9504363" y="4721225"/>
          <p14:tracePt t="15453" x="9496425" y="4721225"/>
          <p14:tracePt t="15455" x="9488488" y="4713288"/>
          <p14:tracePt t="15459" x="9480550" y="4705350"/>
          <p14:tracePt t="15461" x="9472613" y="4705350"/>
          <p14:tracePt t="15462" x="9464675" y="4697413"/>
          <p14:tracePt t="15465" x="9448800" y="4689475"/>
          <p14:tracePt t="15467" x="9440863" y="4689475"/>
          <p14:tracePt t="15468" x="9432925" y="4681538"/>
          <p14:tracePt t="15470" x="9424988" y="4681538"/>
          <p14:tracePt t="15471" x="9417050" y="4681538"/>
          <p14:tracePt t="15472" x="9409113" y="4673600"/>
          <p14:tracePt t="15474" x="9401175" y="4673600"/>
          <p14:tracePt t="15475" x="9393238" y="4665663"/>
          <p14:tracePt t="15476" x="9385300" y="4665663"/>
          <p14:tracePt t="15477" x="9377363" y="4665663"/>
          <p14:tracePt t="15478" x="9369425" y="4665663"/>
          <p14:tracePt t="15479" x="9361488" y="4657725"/>
          <p14:tracePt t="15480" x="9353550" y="4657725"/>
          <p14:tracePt t="15482" x="9345613" y="4657725"/>
          <p14:tracePt t="15483" x="9337675" y="4649788"/>
          <p14:tracePt t="15484" x="9329738" y="4649788"/>
          <p14:tracePt t="15485" x="9321800" y="4649788"/>
          <p14:tracePt t="15486" x="9305925" y="4649788"/>
          <p14:tracePt t="15487" x="9297988" y="4649788"/>
          <p14:tracePt t="15488" x="9290050" y="4649788"/>
          <p14:tracePt t="15490" x="9282113" y="4641850"/>
          <p14:tracePt t="15491" x="9274175" y="4641850"/>
          <p14:tracePt t="15492" x="9266238" y="4641850"/>
          <p14:tracePt t="15493" x="9258300" y="4641850"/>
          <p14:tracePt t="15494" x="9250363" y="4641850"/>
          <p14:tracePt t="15495" x="9242425" y="4641850"/>
          <p14:tracePt t="15496" x="9234488" y="4641850"/>
          <p14:tracePt t="15498" x="9224963" y="4641850"/>
          <p14:tracePt t="15499" x="9217025" y="4641850"/>
          <p14:tracePt t="15500" x="9209088" y="4641850"/>
          <p14:tracePt t="15501" x="9201150" y="4641850"/>
          <p14:tracePt t="15502" x="9193213" y="4641850"/>
          <p14:tracePt t="15504" x="9185275" y="4641850"/>
          <p14:tracePt t="15505" x="9177338" y="4641850"/>
          <p14:tracePt t="15506" x="9169400" y="4649788"/>
          <p14:tracePt t="15508" x="9161463" y="4649788"/>
          <p14:tracePt t="15509" x="9153525" y="4657725"/>
          <p14:tracePt t="15510" x="9145588" y="4657725"/>
          <p14:tracePt t="15511" x="9137650" y="4657725"/>
          <p14:tracePt t="15512" x="9137650" y="4665663"/>
          <p14:tracePt t="15513" x="9129713" y="4665663"/>
          <p14:tracePt t="15514" x="9121775" y="4673600"/>
          <p14:tracePt t="15515" x="9113838" y="4673600"/>
          <p14:tracePt t="15516" x="9113838" y="4681538"/>
          <p14:tracePt t="15517" x="9105900" y="4681538"/>
          <p14:tracePt t="15518" x="9097963" y="4689475"/>
          <p14:tracePt t="15519" x="9090025" y="4689475"/>
          <p14:tracePt t="15520" x="9090025" y="4697413"/>
          <p14:tracePt t="15521" x="9082088" y="4697413"/>
          <p14:tracePt t="15522" x="9074150" y="4705350"/>
          <p14:tracePt t="15523" x="9074150" y="4713288"/>
          <p14:tracePt t="15524" x="9066213" y="4713288"/>
          <p14:tracePt t="15526" x="9058275" y="4721225"/>
          <p14:tracePt t="15527" x="9050338" y="4729163"/>
          <p14:tracePt t="15528" x="9042400" y="4737100"/>
          <p14:tracePt t="15529" x="9034463" y="4745038"/>
          <p14:tracePt t="15531" x="9026525" y="4752975"/>
          <p14:tracePt t="15532" x="9018588" y="4760913"/>
          <p14:tracePt t="15533" x="9018588" y="4768850"/>
          <p14:tracePt t="15534" x="9010650" y="4776788"/>
          <p14:tracePt t="15535" x="9010650" y="4784725"/>
          <p14:tracePt t="15536" x="9002713" y="4792663"/>
          <p14:tracePt t="15537" x="8994775" y="4800600"/>
          <p14:tracePt t="15538" x="8994775" y="4816475"/>
          <p14:tracePt t="15539" x="8986838" y="4824413"/>
          <p14:tracePt t="15540" x="8978900" y="4832350"/>
          <p14:tracePt t="15541" x="8978900" y="4840288"/>
          <p14:tracePt t="15542" x="8963025" y="4848225"/>
          <p14:tracePt t="15543" x="8963025" y="4856163"/>
          <p14:tracePt t="15544" x="8955088" y="4856163"/>
          <p14:tracePt t="15545" x="8955088" y="4864100"/>
          <p14:tracePt t="15546" x="8947150" y="4872038"/>
          <p14:tracePt t="15547" x="8947150" y="4879975"/>
          <p14:tracePt t="15548" x="8947150" y="4887913"/>
          <p14:tracePt t="15549" x="8939213" y="4895850"/>
          <p14:tracePt t="15550" x="8939213" y="4911725"/>
          <p14:tracePt t="15552" x="8931275" y="4919663"/>
          <p14:tracePt t="15553" x="8931275" y="4927600"/>
          <p14:tracePt t="15554" x="8931275" y="4935538"/>
          <p14:tracePt t="15555" x="8931275" y="4943475"/>
          <p14:tracePt t="15556" x="8923338" y="4951413"/>
          <p14:tracePt t="15558" x="8923338" y="4959350"/>
          <p14:tracePt t="15559" x="8923338" y="4967288"/>
          <p14:tracePt t="15560" x="8923338" y="4976813"/>
          <p14:tracePt t="15562" x="8923338" y="4984750"/>
          <p14:tracePt t="15563" x="8923338" y="4992688"/>
          <p14:tracePt t="15565" x="8923338" y="5000625"/>
          <p14:tracePt t="15567" x="8923338" y="5008563"/>
          <p14:tracePt t="15568" x="8923338" y="5016500"/>
          <p14:tracePt t="15570" x="8923338" y="5024438"/>
          <p14:tracePt t="15572" x="8923338" y="5032375"/>
          <p14:tracePt t="15576" x="8923338" y="5040313"/>
          <p14:tracePt t="15578" x="8923338" y="5048250"/>
          <p14:tracePt t="15581" x="8923338" y="5056188"/>
          <p14:tracePt t="15584" x="8923338" y="5064125"/>
          <p14:tracePt t="15586" x="8923338" y="5072063"/>
          <p14:tracePt t="15588" x="8923338" y="5080000"/>
          <p14:tracePt t="15590" x="8923338" y="5087938"/>
          <p14:tracePt t="15594" x="8923338" y="5095875"/>
          <p14:tracePt t="15595" x="8931275" y="5095875"/>
          <p14:tracePt t="15595" x="8931275" y="5111750"/>
          <p14:tracePt t="15596" x="8931275" y="5119688"/>
          <p14:tracePt t="15598" x="8931275" y="5127625"/>
          <p14:tracePt t="15599" x="8939213" y="5135563"/>
          <p14:tracePt t="15600" x="8939213" y="5143500"/>
          <p14:tracePt t="15601" x="8947150" y="5151438"/>
          <p14:tracePt t="15602" x="8947150" y="5159375"/>
          <p14:tracePt t="15603" x="8955088" y="5167313"/>
          <p14:tracePt t="15605" x="8970963" y="5175250"/>
          <p14:tracePt t="15606" x="8970963" y="5183188"/>
          <p14:tracePt t="15607" x="8978900" y="5191125"/>
          <p14:tracePt t="15608" x="8978900" y="5199063"/>
          <p14:tracePt t="15610" x="8994775" y="5214938"/>
          <p14:tracePt t="15612" x="9002713" y="5222875"/>
          <p14:tracePt t="15613" x="9010650" y="5230813"/>
          <p14:tracePt t="15614" x="9010650" y="5238750"/>
          <p14:tracePt t="15615" x="9018588" y="5246688"/>
          <p14:tracePt t="15616" x="9026525" y="5246688"/>
          <p14:tracePt t="15617" x="9026525" y="5254625"/>
          <p14:tracePt t="15618" x="9034463" y="5262563"/>
          <p14:tracePt t="15619" x="9042400" y="5270500"/>
          <p14:tracePt t="15620" x="9050338" y="5270500"/>
          <p14:tracePt t="15621" x="9058275" y="5278438"/>
          <p14:tracePt t="15622" x="9066213" y="5286375"/>
          <p14:tracePt t="15623" x="9074150" y="5294313"/>
          <p14:tracePt t="15624" x="9074150" y="5302250"/>
          <p14:tracePt t="15625" x="9082088" y="5302250"/>
          <p14:tracePt t="15626" x="9090025" y="5310188"/>
          <p14:tracePt t="15628" x="9097963" y="5310188"/>
          <p14:tracePt t="15628" x="9105900" y="5319713"/>
          <p14:tracePt t="15629" x="9113838" y="5327650"/>
          <p14:tracePt t="15630" x="9121775" y="5327650"/>
          <p14:tracePt t="15631" x="9129713" y="5335588"/>
          <p14:tracePt t="15632" x="9137650" y="5343525"/>
          <p14:tracePt t="15633" x="9145588" y="5343525"/>
          <p14:tracePt t="15634" x="9161463" y="5351463"/>
          <p14:tracePt t="15635" x="9169400" y="5351463"/>
          <p14:tracePt t="15636" x="9177338" y="5359400"/>
          <p14:tracePt t="15637" x="9185275" y="5359400"/>
          <p14:tracePt t="15638" x="9193213" y="5367338"/>
          <p14:tracePt t="15639" x="9201150" y="5367338"/>
          <p14:tracePt t="15640" x="9209088" y="5375275"/>
          <p14:tracePt t="15641" x="9217025" y="5375275"/>
          <p14:tracePt t="15642" x="9242425" y="5375275"/>
          <p14:tracePt t="15643" x="9250363" y="5383213"/>
          <p14:tracePt t="15644" x="9258300" y="5383213"/>
          <p14:tracePt t="15645" x="9274175" y="5399088"/>
          <p14:tracePt t="15646" x="9282113" y="5399088"/>
          <p14:tracePt t="15647" x="9290050" y="5399088"/>
          <p14:tracePt t="15648" x="9297988" y="5407025"/>
          <p14:tracePt t="15649" x="9313863" y="5407025"/>
          <p14:tracePt t="15650" x="9321800" y="5407025"/>
          <p14:tracePt t="15651" x="9337675" y="5407025"/>
          <p14:tracePt t="15652" x="9345613" y="5414963"/>
          <p14:tracePt t="15653" x="9353550" y="5414963"/>
          <p14:tracePt t="15654" x="9377363" y="5414963"/>
          <p14:tracePt t="15655" x="9385300" y="5414963"/>
          <p14:tracePt t="15656" x="9393238" y="5414963"/>
          <p14:tracePt t="15657" x="9409113" y="5414963"/>
          <p14:tracePt t="15658" x="9424988" y="5422900"/>
          <p14:tracePt t="15659" x="9432925" y="5422900"/>
          <p14:tracePt t="15660" x="9448800" y="5422900"/>
          <p14:tracePt t="15661" x="9464675" y="5422900"/>
          <p14:tracePt t="15662" x="9472613" y="5422900"/>
          <p14:tracePt t="15663" x="9488488" y="5422900"/>
          <p14:tracePt t="15664" x="9496425" y="5422900"/>
          <p14:tracePt t="15665" x="9512300" y="5422900"/>
          <p14:tracePt t="15666" x="9520238" y="5422900"/>
          <p14:tracePt t="15667" x="9536113" y="5422900"/>
          <p14:tracePt t="15668" x="9544050" y="5422900"/>
          <p14:tracePt t="15669" x="9559925" y="5422900"/>
          <p14:tracePt t="15670" x="9567863" y="5422900"/>
          <p14:tracePt t="15671" x="9593263" y="5422900"/>
          <p14:tracePt t="15672" x="9601200" y="5422900"/>
          <p14:tracePt t="15673" x="9609138" y="5422900"/>
          <p14:tracePt t="15674" x="9625013" y="5422900"/>
          <p14:tracePt t="15676" x="9640888" y="5422900"/>
          <p14:tracePt t="15677" x="9648825" y="5422900"/>
          <p14:tracePt t="15678" x="9664700" y="5422900"/>
          <p14:tracePt t="15679" x="9672638" y="5422900"/>
          <p14:tracePt t="15680" x="9680575" y="5422900"/>
          <p14:tracePt t="15681" x="9696450" y="5422900"/>
          <p14:tracePt t="15682" x="9704388" y="5414963"/>
          <p14:tracePt t="15683" x="9712325" y="5414963"/>
          <p14:tracePt t="15684" x="9720263" y="5414963"/>
          <p14:tracePt t="15685" x="9744075" y="5407025"/>
          <p14:tracePt t="15686" x="9752013" y="5407025"/>
          <p14:tracePt t="15687" x="9759950" y="5407025"/>
          <p14:tracePt t="15688" x="9767888" y="5399088"/>
          <p14:tracePt t="15689" x="9775825" y="5399088"/>
          <p14:tracePt t="15690" x="9783763" y="5391150"/>
          <p14:tracePt t="15691" x="9791700" y="5391150"/>
          <p14:tracePt t="15692" x="9799638" y="5383213"/>
          <p14:tracePt t="15693" x="9807575" y="5375275"/>
          <p14:tracePt t="15694" x="9815513" y="5375275"/>
          <p14:tracePt t="15695" x="9823450" y="5367338"/>
          <p14:tracePt t="15697" x="9831388" y="5359400"/>
          <p14:tracePt t="15698" x="9839325" y="5343525"/>
          <p14:tracePt t="15699" x="9847263" y="5343525"/>
          <p14:tracePt t="15700" x="9855200" y="5335588"/>
          <p14:tracePt t="15701" x="9855200" y="5327650"/>
          <p14:tracePt t="15702" x="9863138" y="5327650"/>
          <p14:tracePt t="15703" x="9871075" y="5319713"/>
          <p14:tracePt t="15704" x="9871075" y="5310188"/>
          <p14:tracePt t="15705" x="9879013" y="5302250"/>
          <p14:tracePt t="15706" x="9879013" y="5294313"/>
          <p14:tracePt t="15707" x="9886950" y="5286375"/>
          <p14:tracePt t="15708" x="9894888" y="5286375"/>
          <p14:tracePt t="15709" x="9894888" y="5278438"/>
          <p14:tracePt t="15710" x="9894888" y="5270500"/>
          <p14:tracePt t="15711" x="9902825" y="5262563"/>
          <p14:tracePt t="15712" x="9902825" y="5254625"/>
          <p14:tracePt t="15713" x="9910763" y="5246688"/>
          <p14:tracePt t="15714" x="9910763" y="5238750"/>
          <p14:tracePt t="15715" x="9910763" y="5230813"/>
          <p14:tracePt t="15716" x="9918700" y="5222875"/>
          <p14:tracePt t="15717" x="9918700" y="5214938"/>
          <p14:tracePt t="15718" x="9918700" y="5207000"/>
          <p14:tracePt t="15720" x="9926638" y="5199063"/>
          <p14:tracePt t="15721" x="9926638" y="5191125"/>
          <p14:tracePt t="15722" x="9926638" y="5183188"/>
          <p14:tracePt t="15723" x="9926638" y="5175250"/>
          <p14:tracePt t="15724" x="9926638" y="5167313"/>
          <p14:tracePt t="15725" x="9926638" y="5159375"/>
          <p14:tracePt t="15726" x="9926638" y="5151438"/>
          <p14:tracePt t="15728" x="9926638" y="5143500"/>
          <p14:tracePt t="15728" x="9926638" y="5135563"/>
          <p14:tracePt t="15729" x="9926638" y="5127625"/>
          <p14:tracePt t="15730" x="9926638" y="5119688"/>
          <p14:tracePt t="15731" x="9926638" y="5111750"/>
          <p14:tracePt t="15733" x="9926638" y="5103813"/>
          <p14:tracePt t="15734" x="9926638" y="5095875"/>
          <p14:tracePt t="15735" x="9926638" y="5087938"/>
          <p14:tracePt t="15736" x="9926638" y="5080000"/>
          <p14:tracePt t="15737" x="9926638" y="5072063"/>
          <p14:tracePt t="15738" x="9926638" y="5064125"/>
          <p14:tracePt t="15739" x="9926638" y="5056188"/>
          <p14:tracePt t="15740" x="9926638" y="5048250"/>
          <p14:tracePt t="15741" x="9926638" y="5040313"/>
          <p14:tracePt t="15743" x="9926638" y="5032375"/>
          <p14:tracePt t="15744" x="9926638" y="5024438"/>
          <p14:tracePt t="15745" x="9918700" y="5008563"/>
          <p14:tracePt t="15746" x="9918700" y="5000625"/>
          <p14:tracePt t="15747" x="9918700" y="4992688"/>
          <p14:tracePt t="15748" x="9910763" y="4984750"/>
          <p14:tracePt t="15749" x="9910763" y="4976813"/>
          <p14:tracePt t="15750" x="9910763" y="4967288"/>
          <p14:tracePt t="15751" x="9902825" y="4959350"/>
          <p14:tracePt t="15752" x="9902825" y="4951413"/>
          <p14:tracePt t="15753" x="9894888" y="4943475"/>
          <p14:tracePt t="15754" x="9894888" y="4935538"/>
          <p14:tracePt t="15755" x="9886950" y="4927600"/>
          <p14:tracePt t="15756" x="9886950" y="4919663"/>
          <p14:tracePt t="15757" x="9879013" y="4911725"/>
          <p14:tracePt t="15758" x="9879013" y="4903788"/>
          <p14:tracePt t="15759" x="9871075" y="4895850"/>
          <p14:tracePt t="15760" x="9871075" y="4887913"/>
          <p14:tracePt t="15761" x="9863138" y="4879975"/>
          <p14:tracePt t="15762" x="9863138" y="4872038"/>
          <p14:tracePt t="15763" x="9855200" y="4864100"/>
          <p14:tracePt t="15764" x="9855200" y="4856163"/>
          <p14:tracePt t="15765" x="9847263" y="4848225"/>
          <p14:tracePt t="15766" x="9839325" y="4840288"/>
          <p14:tracePt t="15767" x="9839325" y="4832350"/>
          <p14:tracePt t="15768" x="9831388" y="4824413"/>
          <p14:tracePt t="15769" x="9831388" y="4816475"/>
          <p14:tracePt t="15770" x="9823450" y="4808538"/>
          <p14:tracePt t="15771" x="9815513" y="4800600"/>
          <p14:tracePt t="15772" x="9815513" y="4792663"/>
          <p14:tracePt t="15773" x="9807575" y="4784725"/>
          <p14:tracePt t="15774" x="9799638" y="4776788"/>
          <p14:tracePt t="15776" x="9799638" y="4760913"/>
          <p14:tracePt t="15777" x="9791700" y="4752975"/>
          <p14:tracePt t="15777" x="9783763" y="4745038"/>
          <p14:tracePt t="15778" x="9775825" y="4737100"/>
          <p14:tracePt t="15779" x="9775825" y="4729163"/>
          <p14:tracePt t="15780" x="9767888" y="4721225"/>
          <p14:tracePt t="15781" x="9759950" y="4705350"/>
          <p14:tracePt t="15782" x="9752013" y="4697413"/>
          <p14:tracePt t="15783" x="9744075" y="4689475"/>
          <p14:tracePt t="15784" x="9744075" y="4673600"/>
          <p14:tracePt t="15785" x="9728200" y="4665663"/>
          <p14:tracePt t="15786" x="9720263" y="4657725"/>
          <p14:tracePt t="15787" x="9712325" y="4649788"/>
          <p14:tracePt t="15788" x="9704388" y="4641850"/>
          <p14:tracePt t="15789" x="9696450" y="4633913"/>
          <p14:tracePt t="15790" x="9688513" y="4616450"/>
          <p14:tracePt t="15791" x="9680575" y="4608513"/>
          <p14:tracePt t="15792" x="9672638" y="4600575"/>
          <p14:tracePt t="15793" x="9664700" y="4592638"/>
          <p14:tracePt t="15794" x="9656763" y="4584700"/>
          <p14:tracePt t="15795" x="9648825" y="4576763"/>
          <p14:tracePt t="15796" x="9640888" y="4568825"/>
          <p14:tracePt t="15797" x="9632950" y="4560888"/>
          <p14:tracePt t="15798" x="9625013" y="4552950"/>
          <p14:tracePt t="15799" x="9617075" y="4545013"/>
          <p14:tracePt t="15800" x="9601200" y="4521200"/>
          <p14:tracePt t="15801" x="9593263" y="4521200"/>
          <p14:tracePt t="15802" x="9585325" y="4513263"/>
          <p14:tracePt t="15803" x="9575800" y="4505325"/>
          <p14:tracePt t="15804" x="9567863" y="4497388"/>
          <p14:tracePt t="15805" x="9544050" y="4489450"/>
          <p14:tracePt t="15806" x="9536113" y="4481513"/>
          <p14:tracePt t="15807" x="9528175" y="4473575"/>
          <p14:tracePt t="15808" x="9520238" y="4465638"/>
          <p14:tracePt t="15809" x="9512300" y="4457700"/>
          <p14:tracePt t="15810" x="9496425" y="4449763"/>
          <p14:tracePt t="15811" x="9488488" y="4449763"/>
          <p14:tracePt t="15812" x="9472613" y="4441825"/>
          <p14:tracePt t="15813" x="9464675" y="4433888"/>
          <p14:tracePt t="15814" x="9456738" y="4433888"/>
          <p14:tracePt t="15815" x="9448800" y="4425950"/>
          <p14:tracePt t="15816" x="9424988" y="4418013"/>
          <p14:tracePt t="15817" x="9417050" y="4418013"/>
          <p14:tracePt t="15818" x="9409113" y="4410075"/>
          <p14:tracePt t="15819" x="9401175" y="4410075"/>
          <p14:tracePt t="15820" x="9385300" y="4410075"/>
          <p14:tracePt t="15821" x="9377363" y="4402138"/>
          <p14:tracePt t="15822" x="9369425" y="4402138"/>
          <p14:tracePt t="15823" x="9361488" y="4402138"/>
          <p14:tracePt t="15824" x="9353550" y="4402138"/>
          <p14:tracePt t="15826" x="9337675" y="4394200"/>
          <p14:tracePt t="15827" x="9329738" y="4394200"/>
          <p14:tracePt t="15828" x="9321800" y="4394200"/>
          <p14:tracePt t="15829" x="9313863" y="4394200"/>
          <p14:tracePt t="15830" x="9305925" y="4394200"/>
          <p14:tracePt t="15831" x="9297988" y="4394200"/>
          <p14:tracePt t="15832" x="9290050" y="4394200"/>
          <p14:tracePt t="15833" x="9282113" y="4394200"/>
          <p14:tracePt t="15834" x="9274175" y="4394200"/>
          <p14:tracePt t="15835" x="9266238" y="4394200"/>
          <p14:tracePt t="15836" x="9258300" y="4394200"/>
          <p14:tracePt t="15837" x="9250363" y="4394200"/>
          <p14:tracePt t="15839" x="9242425" y="4394200"/>
          <p14:tracePt t="15840" x="9234488" y="4394200"/>
          <p14:tracePt t="15841" x="9224963" y="4394200"/>
          <p14:tracePt t="15842" x="9217025" y="4394200"/>
          <p14:tracePt t="15844" x="9209088" y="4394200"/>
          <p14:tracePt t="15845" x="9201150" y="4402138"/>
          <p14:tracePt t="15846" x="9193213" y="4402138"/>
          <p14:tracePt t="15847" x="9185275" y="4402138"/>
          <p14:tracePt t="15848" x="9177338" y="4410075"/>
          <p14:tracePt t="15850" x="9169400" y="4418013"/>
          <p14:tracePt t="15851" x="9161463" y="4418013"/>
          <p14:tracePt t="15852" x="9145588" y="4425950"/>
          <p14:tracePt t="15854" x="9137650" y="4433888"/>
          <p14:tracePt t="15855" x="9129713" y="4433888"/>
          <p14:tracePt t="15856" x="9121775" y="4441825"/>
          <p14:tracePt t="15857" x="9113838" y="4441825"/>
          <p14:tracePt t="15858" x="9113838" y="4449763"/>
          <p14:tracePt t="15859" x="9105900" y="4457700"/>
          <p14:tracePt t="15860" x="9097963" y="4465638"/>
          <p14:tracePt t="15861" x="9090025" y="4465638"/>
          <p14:tracePt t="15862" x="9090025" y="4473575"/>
          <p14:tracePt t="15863" x="9082088" y="4481513"/>
          <p14:tracePt t="15864" x="9074150" y="4489450"/>
          <p14:tracePt t="15865" x="9066213" y="4497388"/>
          <p14:tracePt t="15866" x="9066213" y="4505325"/>
          <p14:tracePt t="15867" x="9058275" y="4513263"/>
          <p14:tracePt t="15868" x="9050338" y="4513263"/>
          <p14:tracePt t="15869" x="9050338" y="4529138"/>
          <p14:tracePt t="15870" x="9042400" y="4537075"/>
          <p14:tracePt t="15871" x="9034463" y="4545013"/>
          <p14:tracePt t="15872" x="9034463" y="4552950"/>
          <p14:tracePt t="15873" x="9026525" y="4560888"/>
          <p14:tracePt t="15874" x="9018588" y="4576763"/>
          <p14:tracePt t="15875" x="9018588" y="4592638"/>
          <p14:tracePt t="15876" x="9010650" y="4600575"/>
          <p14:tracePt t="15878" x="9002713" y="4616450"/>
          <p14:tracePt t="15878" x="9002713" y="4624388"/>
          <p14:tracePt t="15879" x="8994775" y="4641850"/>
          <p14:tracePt t="15880" x="8978900" y="4673600"/>
          <p14:tracePt t="15881" x="8970963" y="4689475"/>
          <p14:tracePt t="15882" x="8963025" y="4713288"/>
          <p14:tracePt t="15883" x="8963025" y="4729163"/>
          <p14:tracePt t="15884" x="8955088" y="4752975"/>
          <p14:tracePt t="15885" x="8955088" y="4768850"/>
          <p14:tracePt t="15886" x="8939213" y="4784725"/>
          <p14:tracePt t="15887" x="8939213" y="4792663"/>
          <p14:tracePt t="15888" x="8931275" y="4816475"/>
          <p14:tracePt t="15889" x="8931275" y="4832350"/>
          <p14:tracePt t="15890" x="8931275" y="4848225"/>
          <p14:tracePt t="15891" x="8923338" y="4872038"/>
          <p14:tracePt t="15892" x="8923338" y="4879975"/>
          <p14:tracePt t="15893" x="8915400" y="4895850"/>
          <p14:tracePt t="15894" x="8915400" y="4911725"/>
          <p14:tracePt t="15895" x="8915400" y="4935538"/>
          <p14:tracePt t="15896" x="8915400" y="4951413"/>
          <p14:tracePt t="15910" x="8907463" y="5103813"/>
          <p14:tracePt t="15911" x="8915400" y="5119688"/>
          <p14:tracePt t="15912" x="8915400" y="5127625"/>
          <p14:tracePt t="15913" x="8923338" y="5135563"/>
          <p14:tracePt t="15914" x="8923338" y="5143500"/>
          <p14:tracePt t="15915" x="8931275" y="5151438"/>
          <p14:tracePt t="15916" x="8931275" y="5159375"/>
          <p14:tracePt t="15917" x="8931275" y="5167313"/>
          <p14:tracePt t="15918" x="8939213" y="5175250"/>
          <p14:tracePt t="15919" x="8947150" y="5191125"/>
          <p14:tracePt t="15920" x="8947150" y="5199063"/>
          <p14:tracePt t="15921" x="8955088" y="5207000"/>
          <p14:tracePt t="15922" x="8955088" y="5214938"/>
          <p14:tracePt t="15923" x="8963025" y="5214938"/>
          <p14:tracePt t="15924" x="8963025" y="5222875"/>
          <p14:tracePt t="15925" x="8970963" y="5230813"/>
          <p14:tracePt t="15926" x="8970963" y="5238750"/>
          <p14:tracePt t="15927" x="8978900" y="5246688"/>
          <p14:tracePt t="15928" x="8986838" y="5254625"/>
          <p14:tracePt t="15930" x="8994775" y="5262563"/>
          <p14:tracePt t="15931" x="9002713" y="5270500"/>
          <p14:tracePt t="15932" x="9002713" y="5278438"/>
          <p14:tracePt t="15933" x="9010650" y="5286375"/>
          <p14:tracePt t="15934" x="9018588" y="5294313"/>
          <p14:tracePt t="15935" x="9026525" y="5302250"/>
          <p14:tracePt t="15937" x="9034463" y="5310188"/>
          <p14:tracePt t="15938" x="9050338" y="5319713"/>
          <p14:tracePt t="15939" x="9058275" y="5327650"/>
          <p14:tracePt t="15940" x="9066213" y="5327650"/>
          <p14:tracePt t="15941" x="9074150" y="5335588"/>
          <p14:tracePt t="15942" x="9082088" y="5343525"/>
          <p14:tracePt t="15943" x="9090025" y="5351463"/>
          <p14:tracePt t="15944" x="9097963" y="5351463"/>
          <p14:tracePt t="15945" x="9105900" y="5359400"/>
          <p14:tracePt t="15946" x="9113838" y="5367338"/>
          <p14:tracePt t="15947" x="9121775" y="5367338"/>
          <p14:tracePt t="15948" x="9129713" y="5375275"/>
          <p14:tracePt t="15949" x="9137650" y="5375275"/>
          <p14:tracePt t="15950" x="9153525" y="5383213"/>
          <p14:tracePt t="15951" x="9161463" y="5391150"/>
          <p14:tracePt t="15952" x="9169400" y="5391150"/>
          <p14:tracePt t="15953" x="9177338" y="5399088"/>
          <p14:tracePt t="15954" x="9185275" y="5399088"/>
          <p14:tracePt t="15955" x="9201150" y="5407025"/>
          <p14:tracePt t="15956" x="9209088" y="5407025"/>
          <p14:tracePt t="15957" x="9217025" y="5414963"/>
          <p14:tracePt t="15958" x="9224963" y="5414963"/>
          <p14:tracePt t="15959" x="9250363" y="5430838"/>
          <p14:tracePt t="15960" x="9258300" y="5430838"/>
          <p14:tracePt t="15962" x="9274175" y="5430838"/>
          <p14:tracePt t="15962" x="9282113" y="5438775"/>
          <p14:tracePt t="15963" x="9290050" y="5438775"/>
          <p14:tracePt t="15964" x="9305925" y="5438775"/>
          <p14:tracePt t="15965" x="9313863" y="5438775"/>
          <p14:tracePt t="15966" x="9329738" y="5446713"/>
          <p14:tracePt t="15967" x="9337675" y="5446713"/>
          <p14:tracePt t="15968" x="9361488" y="5446713"/>
          <p14:tracePt t="15969" x="9369425" y="5446713"/>
          <p14:tracePt t="15970" x="9385300" y="5446713"/>
          <p14:tracePt t="15971" x="9393238" y="5446713"/>
          <p14:tracePt t="15972" x="9401175" y="5446713"/>
          <p14:tracePt t="15973" x="9417050" y="5446713"/>
          <p14:tracePt t="15974" x="9424988" y="5446713"/>
          <p14:tracePt t="15975" x="9440863" y="5446713"/>
          <p14:tracePt t="15976" x="9448800" y="5446713"/>
          <p14:tracePt t="15977" x="9456738" y="5446713"/>
          <p14:tracePt t="15978" x="9472613" y="5446713"/>
          <p14:tracePt t="15979" x="9496425" y="5446713"/>
          <p14:tracePt t="15980" x="9504363" y="5446713"/>
          <p14:tracePt t="15981" x="9512300" y="5446713"/>
          <p14:tracePt t="15982" x="9528175" y="5446713"/>
          <p14:tracePt t="15983" x="9536113" y="5446713"/>
          <p14:tracePt t="15984" x="9544050" y="5446713"/>
          <p14:tracePt t="15985" x="9559925" y="5430838"/>
          <p14:tracePt t="15986" x="9567863" y="5430838"/>
          <p14:tracePt t="15987" x="9575800" y="5422900"/>
          <p14:tracePt t="15988" x="9601200" y="5422900"/>
          <p14:tracePt t="15989" x="9609138" y="5422900"/>
          <p14:tracePt t="15990" x="9617075" y="5414963"/>
          <p14:tracePt t="15991" x="9632950" y="5407025"/>
          <p14:tracePt t="15992" x="9640888" y="5407025"/>
          <p14:tracePt t="15993" x="9656763" y="5399088"/>
          <p14:tracePt t="15994" x="9664700" y="5399088"/>
          <p14:tracePt t="15995" x="9672638" y="5391150"/>
          <p14:tracePt t="15996" x="9688513" y="5391150"/>
          <p14:tracePt t="15997" x="9696450" y="5383213"/>
          <p14:tracePt t="15998" x="9720263" y="5375275"/>
          <p14:tracePt t="15999" x="9728200" y="5375275"/>
          <p14:tracePt t="16000" x="9736138" y="5367338"/>
          <p14:tracePt t="16001" x="9752013" y="5359400"/>
          <p14:tracePt t="16002" x="9759950" y="5351463"/>
          <p14:tracePt t="16003" x="9767888" y="5351463"/>
          <p14:tracePt t="16004" x="9783763" y="5343525"/>
          <p14:tracePt t="16005" x="9791700" y="5335588"/>
          <p14:tracePt t="16006" x="9799638" y="5327650"/>
          <p14:tracePt t="16007" x="9807575" y="5327650"/>
          <p14:tracePt t="16008" x="9815513" y="5319713"/>
          <p14:tracePt t="16009" x="9823450" y="5310188"/>
          <p14:tracePt t="16010" x="9831388" y="5302250"/>
          <p14:tracePt t="16011" x="9855200" y="5302250"/>
          <p14:tracePt t="16012" x="9863138" y="5286375"/>
          <p14:tracePt t="16013" x="9863138" y="5278438"/>
          <p14:tracePt t="16014" x="9871075" y="5270500"/>
          <p14:tracePt t="16015" x="9886950" y="5262563"/>
          <p14:tracePt t="16016" x="9894888" y="5262563"/>
          <p14:tracePt t="16017" x="9902825" y="5254625"/>
          <p14:tracePt t="16018" x="9910763" y="5246688"/>
          <p14:tracePt t="16019" x="9910763" y="5238750"/>
          <p14:tracePt t="16020" x="9918700" y="5230813"/>
          <p14:tracePt t="16021" x="9926638" y="5230813"/>
          <p14:tracePt t="16022" x="9936163" y="5222875"/>
          <p14:tracePt t="16023" x="9936163" y="5214938"/>
          <p14:tracePt t="16024" x="9944100" y="5207000"/>
          <p14:tracePt t="16026" x="9952038" y="5199063"/>
          <p14:tracePt t="16027" x="9959975" y="5191125"/>
          <p14:tracePt t="16029" x="9967913" y="5183188"/>
          <p14:tracePt t="16031" x="9967913" y="5175250"/>
          <p14:tracePt t="16032" x="9975850" y="5175250"/>
          <p14:tracePt t="16033" x="9975850" y="5167313"/>
          <p14:tracePt t="16034" x="9975850" y="5159375"/>
          <p14:tracePt t="16035" x="9983788" y="5159375"/>
          <p14:tracePt t="16036" x="9983788" y="5151438"/>
          <p14:tracePt t="16038" x="9983788" y="5143500"/>
          <p14:tracePt t="16039" x="9991725" y="5135563"/>
          <p14:tracePt t="16041" x="9991725" y="5127625"/>
          <p14:tracePt t="16043" x="9991725" y="5119688"/>
          <p14:tracePt t="16044" x="9999663" y="5111750"/>
          <p14:tracePt t="16046" x="9999663" y="5103813"/>
          <p14:tracePt t="16048" x="9999663" y="5095875"/>
          <p14:tracePt t="16050" x="9999663" y="5087938"/>
          <p14:tracePt t="16051" x="9999663" y="5080000"/>
          <p14:tracePt t="16053" x="9999663" y="5072063"/>
          <p14:tracePt t="16055" x="9999663" y="5064125"/>
          <p14:tracePt t="16056" x="9999663" y="5056188"/>
          <p14:tracePt t="16058" x="9999663" y="5048250"/>
          <p14:tracePt t="16060" x="9999663" y="5040313"/>
          <p14:tracePt t="16062" x="9999663" y="5032375"/>
          <p14:tracePt t="16063" x="9999663" y="5024438"/>
          <p14:tracePt t="16065" x="9991725" y="5016500"/>
          <p14:tracePt t="16066" x="9991725" y="5008563"/>
          <p14:tracePt t="16068" x="9991725" y="5000625"/>
          <p14:tracePt t="16069" x="9983788" y="4984750"/>
          <p14:tracePt t="16071" x="9983788" y="4976813"/>
          <p14:tracePt t="16072" x="9975850" y="4967288"/>
          <p14:tracePt t="16074" x="9967913" y="4959350"/>
          <p14:tracePt t="16075" x="9967913" y="4951413"/>
          <p14:tracePt t="16077" x="9959975" y="4943475"/>
          <p14:tracePt t="16078" x="9959975" y="4935538"/>
          <p14:tracePt t="16080" x="9952038" y="4927600"/>
          <p14:tracePt t="16081" x="9952038" y="4919663"/>
          <p14:tracePt t="16082" x="9944100" y="4919663"/>
          <p14:tracePt t="16083" x="9944100" y="4911725"/>
          <p14:tracePt t="16084" x="9944100" y="4903788"/>
          <p14:tracePt t="16085" x="9936163" y="4903788"/>
          <p14:tracePt t="16086" x="9936163" y="4895850"/>
          <p14:tracePt t="16087" x="9926638" y="4887913"/>
          <p14:tracePt t="16089" x="9918700" y="4879975"/>
          <p14:tracePt t="16090" x="9918700" y="4872038"/>
          <p14:tracePt t="16091" x="9910763" y="4872038"/>
          <p14:tracePt t="16092" x="9910763" y="4864100"/>
          <p14:tracePt t="16093" x="9910763" y="4856163"/>
          <p14:tracePt t="16094" x="9902825" y="4856163"/>
          <p14:tracePt t="16095" x="9902825" y="4848225"/>
          <p14:tracePt t="16096" x="9894888" y="4840288"/>
          <p14:tracePt t="16098" x="9886950" y="4832350"/>
          <p14:tracePt t="16099" x="9879013" y="4832350"/>
          <p14:tracePt t="16100" x="9879013" y="4824413"/>
          <p14:tracePt t="16101" x="9871075" y="4824413"/>
          <p14:tracePt t="16102" x="9871075" y="4816475"/>
          <p14:tracePt t="16103" x="9863138" y="4816475"/>
          <p14:tracePt t="16104" x="9863138" y="4808538"/>
          <p14:tracePt t="16105" x="9855200" y="4800600"/>
          <p14:tracePt t="16106" x="9847263" y="4800600"/>
          <p14:tracePt t="16107" x="9847263" y="4792663"/>
          <p14:tracePt t="16108" x="9839325" y="4792663"/>
          <p14:tracePt t="16110" x="9831388" y="4784725"/>
          <p14:tracePt t="16111" x="9823450" y="4784725"/>
          <p14:tracePt t="16112" x="9823450" y="4776788"/>
          <p14:tracePt t="16113" x="9815513" y="4776788"/>
          <p14:tracePt t="16114" x="9807575" y="4776788"/>
          <p14:tracePt t="16115" x="9807575" y="4768850"/>
          <p14:tracePt t="16116" x="9799638" y="4768850"/>
          <p14:tracePt t="16117" x="9791700" y="4768850"/>
          <p14:tracePt t="16118" x="9783763" y="4760913"/>
          <p14:tracePt t="16120" x="9775825" y="4760913"/>
          <p14:tracePt t="16121" x="9767888" y="4760913"/>
          <p14:tracePt t="16122" x="9752013" y="4752975"/>
          <p14:tracePt t="16124" x="9744075" y="4752975"/>
          <p14:tracePt t="16126" x="9728200" y="4745038"/>
          <p14:tracePt t="16127" x="9720263" y="4745038"/>
          <p14:tracePt t="16129" x="9712325" y="4745038"/>
          <p14:tracePt t="16130" x="9704388" y="4745038"/>
          <p14:tracePt t="16131" x="9696450" y="4745038"/>
          <p14:tracePt t="16132" x="9688513" y="4745038"/>
          <p14:tracePt t="16133" x="9680575" y="4745038"/>
          <p14:tracePt t="16134" x="9672638" y="4745038"/>
          <p14:tracePt t="16135" x="9664700" y="4745038"/>
          <p14:tracePt t="16136" x="9656763" y="4745038"/>
          <p14:tracePt t="16137" x="9648825" y="4745038"/>
          <p14:tracePt t="16138" x="9640888" y="4745038"/>
          <p14:tracePt t="16139" x="9632950" y="4745038"/>
          <p14:tracePt t="16140" x="9625013" y="4745038"/>
          <p14:tracePt t="16141" x="9617075" y="4745038"/>
          <p14:tracePt t="16143" x="9609138" y="4745038"/>
          <p14:tracePt t="16143" x="9601200" y="4745038"/>
          <p14:tracePt t="16144" x="9593263" y="4745038"/>
          <p14:tracePt t="16145" x="9585325" y="4745038"/>
          <p14:tracePt t="16146" x="9575800" y="4745038"/>
          <p14:tracePt t="16147" x="9567863" y="4752975"/>
          <p14:tracePt t="16148" x="9559925" y="4752975"/>
          <p14:tracePt t="16149" x="9551988" y="4752975"/>
          <p14:tracePt t="16150" x="9536113" y="4760913"/>
          <p14:tracePt t="16151" x="9528175" y="4760913"/>
          <p14:tracePt t="16152" x="9520238" y="4768850"/>
          <p14:tracePt t="16153" x="9512300" y="4768850"/>
          <p14:tracePt t="16154" x="9504363" y="4776788"/>
          <p14:tracePt t="16155" x="9496425" y="4776788"/>
          <p14:tracePt t="16156" x="9472613" y="4784725"/>
          <p14:tracePt t="16157" x="9464675" y="4784725"/>
          <p14:tracePt t="16158" x="9456738" y="4792663"/>
          <p14:tracePt t="16159" x="9448800" y="4800600"/>
          <p14:tracePt t="16160" x="9432925" y="4800600"/>
          <p14:tracePt t="16161" x="9424988" y="4808538"/>
          <p14:tracePt t="16162" x="9417050" y="4816475"/>
          <p14:tracePt t="16163" x="9409113" y="4824413"/>
          <p14:tracePt t="16164" x="9393238" y="4824413"/>
          <p14:tracePt t="16165" x="9385300" y="4832350"/>
          <p14:tracePt t="16166" x="9377363" y="4840288"/>
          <p14:tracePt t="16167" x="9353550" y="4848225"/>
          <p14:tracePt t="16168" x="9345613" y="4848225"/>
          <p14:tracePt t="16169" x="9337675" y="4856163"/>
          <p14:tracePt t="16170" x="9321800" y="4872038"/>
          <p14:tracePt t="16171" x="9313863" y="4879975"/>
          <p14:tracePt t="16172" x="9297988" y="4887913"/>
          <p14:tracePt t="16173" x="9290050" y="4895850"/>
          <p14:tracePt t="16174" x="9282113" y="4903788"/>
          <p14:tracePt t="16175" x="9266238" y="4911725"/>
          <p14:tracePt t="16176" x="9258300" y="4919663"/>
          <p14:tracePt t="16177" x="9250363" y="4927600"/>
          <p14:tracePt t="16178" x="9224963" y="4935538"/>
          <p14:tracePt t="16179" x="9217025" y="4943475"/>
          <p14:tracePt t="16180" x="9209088" y="4951413"/>
          <p14:tracePt t="16181" x="9201150" y="4959350"/>
          <p14:tracePt t="16182" x="9185275" y="4967288"/>
          <p14:tracePt t="16183" x="9177338" y="4992688"/>
          <p14:tracePt t="16184" x="9169400" y="5000625"/>
          <p14:tracePt t="16185" x="9161463" y="5008563"/>
          <p14:tracePt t="16186" x="9153525" y="5016500"/>
          <p14:tracePt t="16187" x="9145588" y="5024438"/>
          <p14:tracePt t="16188" x="9137650" y="5032375"/>
          <p14:tracePt t="16189" x="9129713" y="5040313"/>
          <p14:tracePt t="16190" x="9121775" y="5048250"/>
          <p14:tracePt t="16191" x="9113838" y="5056188"/>
          <p14:tracePt t="16192" x="9105900" y="5064125"/>
          <p14:tracePt t="16193" x="9090025" y="5072063"/>
          <p14:tracePt t="16195" x="9082088" y="5080000"/>
          <p14:tracePt t="16196" x="9082088" y="5087938"/>
          <p14:tracePt t="16196" x="9074150" y="5095875"/>
          <p14:tracePt t="16197" x="9074150" y="5103813"/>
          <p14:tracePt t="16198" x="9066213" y="5111750"/>
          <p14:tracePt t="16199" x="9066213" y="5119688"/>
          <p14:tracePt t="16200" x="9058275" y="5119688"/>
          <p14:tracePt t="16201" x="9058275" y="5127625"/>
          <p14:tracePt t="16202" x="9058275" y="5135563"/>
          <p14:tracePt t="16203" x="9050338" y="5143500"/>
          <p14:tracePt t="16205" x="9050338" y="5151438"/>
          <p14:tracePt t="16206" x="9042400" y="5159375"/>
          <p14:tracePt t="16207" x="9042400" y="5167313"/>
          <p14:tracePt t="16209" x="9042400" y="5175250"/>
          <p14:tracePt t="16211" x="9042400" y="5183188"/>
          <p14:tracePt t="16213" x="9042400" y="5191125"/>
          <p14:tracePt t="16215" x="9042400" y="5199063"/>
          <p14:tracePt t="16217" x="9042400" y="5207000"/>
          <p14:tracePt t="16219" x="9042400" y="5214938"/>
          <p14:tracePt t="16222" x="9042400" y="5222875"/>
          <p14:tracePt t="16224" x="9042400" y="5230813"/>
          <p14:tracePt t="16227" x="9050338" y="5230813"/>
          <p14:tracePt t="16228" x="9050338" y="5238750"/>
          <p14:tracePt t="16229" x="9058275" y="5238750"/>
          <p14:tracePt t="16230" x="9058275" y="5246688"/>
          <p14:tracePt t="16232" x="9066213" y="5246688"/>
          <p14:tracePt t="16233" x="9066213" y="5262563"/>
          <p14:tracePt t="16235" x="9074150" y="5262563"/>
          <p14:tracePt t="16236" x="9074150" y="5270500"/>
          <p14:tracePt t="16237" x="9082088" y="5270500"/>
          <p14:tracePt t="16239" x="9097963" y="5278438"/>
          <p14:tracePt t="16241" x="9105900" y="5278438"/>
          <p14:tracePt t="16243" x="9113838" y="5286375"/>
          <p14:tracePt t="16244" x="9121775" y="5286375"/>
          <p14:tracePt t="16245" x="9121775" y="5294313"/>
          <p14:tracePt t="16246" x="9129713" y="5294313"/>
          <p14:tracePt t="16247" x="9137650" y="5294313"/>
          <p14:tracePt t="16248" x="9145588" y="5302250"/>
          <p14:tracePt t="16250" x="9153525" y="5302250"/>
          <p14:tracePt t="16251" x="9161463" y="5310188"/>
          <p14:tracePt t="16252" x="9169400" y="5310188"/>
          <p14:tracePt t="16253" x="9177338" y="5310188"/>
          <p14:tracePt t="16254" x="9185275" y="5319713"/>
          <p14:tracePt t="16255" x="9193213" y="5319713"/>
          <p14:tracePt t="16256" x="9201150" y="5319713"/>
          <p14:tracePt t="16257" x="9209088" y="5319713"/>
          <p14:tracePt t="16258" x="9217025" y="5327650"/>
          <p14:tracePt t="16259" x="9234488" y="5327650"/>
          <p14:tracePt t="16260" x="9242425" y="5327650"/>
          <p14:tracePt t="16261" x="9250363" y="5327650"/>
          <p14:tracePt t="16262" x="9258300" y="5335588"/>
          <p14:tracePt t="16263" x="9266238" y="5335588"/>
          <p14:tracePt t="16264" x="9282113" y="5335588"/>
          <p14:tracePt t="16265" x="9290050" y="5335588"/>
          <p14:tracePt t="16266" x="9297988" y="5335588"/>
          <p14:tracePt t="16267" x="9321800" y="5335588"/>
          <p14:tracePt t="16268" x="9329738" y="5335588"/>
          <p14:tracePt t="16269" x="9337675" y="5343525"/>
          <p14:tracePt t="16270" x="9353550" y="5343525"/>
          <p14:tracePt t="16271" x="9361488" y="5343525"/>
          <p14:tracePt t="16272" x="9377363" y="5343525"/>
          <p14:tracePt t="16273" x="9385300" y="5343525"/>
          <p14:tracePt t="16274" x="9393238" y="5343525"/>
          <p14:tracePt t="16276" x="9409113" y="5343525"/>
          <p14:tracePt t="16277" x="9432925" y="5343525"/>
          <p14:tracePt t="16278" x="9456738" y="5343525"/>
          <p14:tracePt t="16279" x="9464675" y="5343525"/>
          <p14:tracePt t="16280" x="9472613" y="5343525"/>
          <p14:tracePt t="16281" x="9488488" y="5343525"/>
          <p14:tracePt t="16282" x="9496425" y="5343525"/>
          <p14:tracePt t="16283" x="9512300" y="5343525"/>
          <p14:tracePt t="16284" x="9528175" y="5343525"/>
          <p14:tracePt t="16285" x="9536113" y="5343525"/>
          <p14:tracePt t="16286" x="9559925" y="5343525"/>
          <p14:tracePt t="16287" x="9567863" y="5343525"/>
          <p14:tracePt t="16288" x="9585325" y="5343525"/>
          <p14:tracePt t="16289" x="9593263" y="5343525"/>
          <p14:tracePt t="16290" x="9609138" y="5343525"/>
          <p14:tracePt t="16291" x="9625013" y="5343525"/>
          <p14:tracePt t="16292" x="9632950" y="5343525"/>
          <p14:tracePt t="16293" x="9656763" y="5343525"/>
          <p14:tracePt t="16294" x="9672638" y="5343525"/>
          <p14:tracePt t="16295" x="9680575" y="5335588"/>
          <p14:tracePt t="16296" x="9696450" y="5335588"/>
          <p14:tracePt t="16297" x="9704388" y="5335588"/>
          <p14:tracePt t="16298" x="9720263" y="5327650"/>
          <p14:tracePt t="16299" x="9744075" y="5327650"/>
          <p14:tracePt t="16300" x="9752013" y="5327650"/>
          <p14:tracePt t="16301" x="9767888" y="5310188"/>
          <p14:tracePt t="16302" x="9783763" y="5310188"/>
          <p14:tracePt t="16303" x="9791700" y="5302250"/>
          <p14:tracePt t="16304" x="9807575" y="5302250"/>
          <p14:tracePt t="16305" x="9815513" y="5294313"/>
          <p14:tracePt t="16306" x="9839325" y="5294313"/>
          <p14:tracePt t="16307" x="9855200" y="5286375"/>
          <p14:tracePt t="16308" x="9863138" y="5278438"/>
          <p14:tracePt t="16309" x="9879013" y="5278438"/>
          <p14:tracePt t="16310" x="9886950" y="5270500"/>
          <p14:tracePt t="16311" x="9910763" y="5262563"/>
          <p14:tracePt t="16312" x="9918700" y="5262563"/>
          <p14:tracePt t="16313" x="9936163" y="5254625"/>
          <p14:tracePt t="16314" x="9952038" y="5246688"/>
          <p14:tracePt t="16315" x="9959975" y="5238750"/>
          <p14:tracePt t="16316" x="9967913" y="5238750"/>
          <p14:tracePt t="16317" x="9991725" y="5222875"/>
          <p14:tracePt t="16318" x="9999663" y="5214938"/>
          <p14:tracePt t="16319" x="10007600" y="5214938"/>
          <p14:tracePt t="16320" x="10023475" y="5207000"/>
          <p14:tracePt t="16321" x="10031413" y="5199063"/>
          <p14:tracePt t="16322" x="10039350" y="5191125"/>
          <p14:tracePt t="16323" x="10055225" y="5183188"/>
          <p14:tracePt t="16324" x="10063163" y="5175250"/>
          <p14:tracePt t="16326" x="10071100" y="5167313"/>
          <p14:tracePt t="16327" x="10086975" y="5159375"/>
          <p14:tracePt t="16328" x="10094913" y="5151438"/>
          <p14:tracePt t="16329" x="10102850" y="5143500"/>
          <p14:tracePt t="16330" x="10110788" y="5135563"/>
          <p14:tracePt t="16331" x="10118725" y="5127625"/>
          <p14:tracePt t="16332" x="10118725" y="5119688"/>
          <p14:tracePt t="16333" x="10126663" y="5111750"/>
          <p14:tracePt t="16334" x="10134600" y="5103813"/>
          <p14:tracePt t="16335" x="10142538" y="5095875"/>
          <p14:tracePt t="16337" x="10158413" y="5080000"/>
          <p14:tracePt t="16339" x="10166350" y="5072063"/>
          <p14:tracePt t="16340" x="10166350" y="5064125"/>
          <p14:tracePt t="16341" x="10166350" y="5056188"/>
          <p14:tracePt t="16342" x="10174288" y="5048250"/>
          <p14:tracePt t="16344" x="10174288" y="5040313"/>
          <p14:tracePt t="16345" x="10174288" y="5032375"/>
          <p14:tracePt t="16346" x="10182225" y="5016500"/>
          <p14:tracePt t="16348" x="10182225" y="5008563"/>
          <p14:tracePt t="16349" x="10182225" y="5000625"/>
          <p14:tracePt t="16350" x="10182225" y="4992688"/>
          <p14:tracePt t="16352" x="10182225" y="4984750"/>
          <p14:tracePt t="16353" x="10182225" y="4976813"/>
          <p14:tracePt t="16355" x="10182225" y="4967288"/>
          <p14:tracePt t="16356" x="10182225" y="4959350"/>
          <p14:tracePt t="16358" x="10174288" y="4951413"/>
          <p14:tracePt t="16361" x="10174288" y="4943475"/>
          <p14:tracePt t="16361" x="10166350" y="4935538"/>
          <p14:tracePt t="16363" x="10158413" y="4927600"/>
          <p14:tracePt t="16365" x="10150475" y="4919663"/>
          <p14:tracePt t="16366" x="10150475" y="4911725"/>
          <p14:tracePt t="16367" x="10134600" y="4911725"/>
          <p14:tracePt t="16368" x="10134600" y="4903788"/>
          <p14:tracePt t="16369" x="10126663" y="4903788"/>
          <p14:tracePt t="16370" x="10126663" y="4895850"/>
          <p14:tracePt t="16371" x="10118725" y="4887913"/>
          <p14:tracePt t="16373" x="10110788" y="4879975"/>
          <p14:tracePt t="16374" x="10102850" y="4872038"/>
          <p14:tracePt t="16377" x="10086975" y="4864100"/>
          <p14:tracePt t="16378" x="10086975" y="4856163"/>
          <p14:tracePt t="16379" x="10079038" y="4848225"/>
          <p14:tracePt t="16380" x="10071100" y="4848225"/>
          <p14:tracePt t="16381" x="10063163" y="4840288"/>
          <p14:tracePt t="16382" x="10055225" y="4840288"/>
          <p14:tracePt t="16383" x="10055225" y="4832350"/>
          <p14:tracePt t="16384" x="10047288" y="4832350"/>
          <p14:tracePt t="16385" x="10039350" y="4824413"/>
          <p14:tracePt t="16386" x="10031413" y="4816475"/>
          <p14:tracePt t="16387" x="10023475" y="4816475"/>
          <p14:tracePt t="16388" x="10015538" y="4808538"/>
          <p14:tracePt t="16389" x="10007600" y="4808538"/>
          <p14:tracePt t="16390" x="9999663" y="4800600"/>
          <p14:tracePt t="16391" x="9983788" y="4800600"/>
          <p14:tracePt t="16392" x="9975850" y="4792663"/>
          <p14:tracePt t="16393" x="9967913" y="4792663"/>
          <p14:tracePt t="16394" x="9959975" y="4784725"/>
          <p14:tracePt t="16395" x="9952038" y="4784725"/>
          <p14:tracePt t="16396" x="9944100" y="4776788"/>
          <p14:tracePt t="16397" x="9926638" y="4776788"/>
          <p14:tracePt t="16398" x="9918700" y="4768850"/>
          <p14:tracePt t="16399" x="9910763" y="4768850"/>
          <p14:tracePt t="16400" x="9886950" y="4760913"/>
          <p14:tracePt t="16401" x="9879013" y="4760913"/>
          <p14:tracePt t="16402" x="9863138" y="4760913"/>
          <p14:tracePt t="16403" x="9855200" y="4752975"/>
          <p14:tracePt t="16404" x="9847263" y="4752975"/>
          <p14:tracePt t="16405" x="9831388" y="4752975"/>
          <p14:tracePt t="16406" x="9823450" y="4745038"/>
          <p14:tracePt t="16407" x="9807575" y="4745038"/>
          <p14:tracePt t="16408" x="9799638" y="4745038"/>
          <p14:tracePt t="16409" x="9775825" y="4745038"/>
          <p14:tracePt t="16410" x="9759950" y="4729163"/>
          <p14:tracePt t="16411" x="9752013" y="4729163"/>
          <p14:tracePt t="16412" x="9736138" y="4729163"/>
          <p14:tracePt t="16413" x="9728200" y="4729163"/>
          <p14:tracePt t="16414" x="9712325" y="4729163"/>
          <p14:tracePt t="16415" x="9704388" y="4729163"/>
          <p14:tracePt t="16416" x="9680575" y="4729163"/>
          <p14:tracePt t="16417" x="9664700" y="4729163"/>
          <p14:tracePt t="16418" x="9656763" y="4729163"/>
          <p14:tracePt t="16419" x="9640888" y="4729163"/>
          <p14:tracePt t="16420" x="9625013" y="4729163"/>
          <p14:tracePt t="16421" x="9601200" y="4729163"/>
          <p14:tracePt t="16422" x="9593263" y="4729163"/>
          <p14:tracePt t="16423" x="9575800" y="4729163"/>
          <p14:tracePt t="16424" x="9559925" y="4729163"/>
          <p14:tracePt t="16425" x="9551988" y="4729163"/>
          <p14:tracePt t="16426" x="9536113" y="4729163"/>
          <p14:tracePt t="16427" x="9528175" y="4729163"/>
          <p14:tracePt t="16428" x="9504363" y="4729163"/>
          <p14:tracePt t="16429" x="9488488" y="4729163"/>
          <p14:tracePt t="16430" x="9480550" y="4729163"/>
          <p14:tracePt t="16431" x="9464675" y="4729163"/>
          <p14:tracePt t="16432" x="9448800" y="4729163"/>
          <p14:tracePt t="16433" x="9424988" y="4729163"/>
          <p14:tracePt t="16434" x="9417050" y="4729163"/>
          <p14:tracePt t="16435" x="9401175" y="4729163"/>
          <p14:tracePt t="16436" x="9393238" y="4729163"/>
          <p14:tracePt t="16437" x="9377363" y="4737100"/>
          <p14:tracePt t="16438" x="9369425" y="4737100"/>
          <p14:tracePt t="16439" x="9353550" y="4737100"/>
          <p14:tracePt t="16440" x="9329738" y="4752975"/>
          <p14:tracePt t="16441" x="9321800" y="4752975"/>
          <p14:tracePt t="16442" x="9305925" y="4760913"/>
          <p14:tracePt t="16443" x="9297988" y="4760913"/>
          <p14:tracePt t="16444" x="9282113" y="4768850"/>
          <p14:tracePt t="16445" x="9258300" y="4776788"/>
          <p14:tracePt t="16446" x="9250363" y="4776788"/>
          <p14:tracePt t="16447" x="9234488" y="4784725"/>
          <p14:tracePt t="16448" x="9224963" y="4784725"/>
          <p14:tracePt t="16449" x="9209088" y="4792663"/>
          <p14:tracePt t="16450" x="9201150" y="4800600"/>
          <p14:tracePt t="16451" x="9177338" y="4800600"/>
          <p14:tracePt t="16452" x="9169400" y="4816475"/>
          <p14:tracePt t="16453" x="9153525" y="4824413"/>
          <p14:tracePt t="16454" x="9145588" y="4824413"/>
          <p14:tracePt t="16455" x="9137650" y="4832350"/>
          <p14:tracePt t="16456" x="9121775" y="4840288"/>
          <p14:tracePt t="16457" x="9113838" y="4848225"/>
          <p14:tracePt t="16458" x="9097963" y="4856163"/>
          <p14:tracePt t="16459" x="9090025" y="4856163"/>
          <p14:tracePt t="16460" x="9074150" y="4864100"/>
          <p14:tracePt t="16461" x="9058275" y="4872038"/>
          <p14:tracePt t="16462" x="9050338" y="4879975"/>
          <p14:tracePt t="16463" x="9042400" y="4887913"/>
          <p14:tracePt t="16464" x="9034463" y="4887913"/>
          <p14:tracePt t="16465" x="9026525" y="4895850"/>
          <p14:tracePt t="16466" x="9018588" y="4903788"/>
          <p14:tracePt t="16467" x="9002713" y="4911725"/>
          <p14:tracePt t="16468" x="8994775" y="4919663"/>
          <p14:tracePt t="16469" x="8986838" y="4927600"/>
          <p14:tracePt t="16470" x="8978900" y="4935538"/>
          <p14:tracePt t="16471" x="8970963" y="4943475"/>
          <p14:tracePt t="16473" x="8963025" y="4951413"/>
          <p14:tracePt t="16474" x="8955088" y="4959350"/>
          <p14:tracePt t="16476" x="8947150" y="4976813"/>
          <p14:tracePt t="16477" x="8939213" y="4992688"/>
          <p14:tracePt t="16478" x="8939213" y="5000625"/>
          <p14:tracePt t="16479" x="8931275" y="5008563"/>
          <p14:tracePt t="16480" x="8931275" y="5016500"/>
          <p14:tracePt t="16481" x="8923338" y="5024438"/>
          <p14:tracePt t="16482" x="8923338" y="5032375"/>
          <p14:tracePt t="16483" x="8915400" y="5040313"/>
          <p14:tracePt t="16484" x="8915400" y="5048250"/>
          <p14:tracePt t="16485" x="8915400" y="5056188"/>
          <p14:tracePt t="16486" x="8915400" y="5064125"/>
          <p14:tracePt t="16487" x="8907463" y="5072063"/>
          <p14:tracePt t="16488" x="8907463" y="5080000"/>
          <p14:tracePt t="16489" x="8907463" y="5087938"/>
          <p14:tracePt t="16490" x="8907463" y="5095875"/>
          <p14:tracePt t="16491" x="8907463" y="5103813"/>
          <p14:tracePt t="16492" x="8907463" y="5111750"/>
          <p14:tracePt t="16494" x="8907463" y="5127625"/>
          <p14:tracePt t="16495" x="8907463" y="5135563"/>
          <p14:tracePt t="16496" x="8907463" y="5143500"/>
          <p14:tracePt t="16497" x="8907463" y="5151438"/>
          <p14:tracePt t="16498" x="8907463" y="5159375"/>
          <p14:tracePt t="16499" x="8907463" y="5167313"/>
          <p14:tracePt t="16500" x="8907463" y="5175250"/>
          <p14:tracePt t="16501" x="8907463" y="5183188"/>
          <p14:tracePt t="16502" x="8907463" y="5191125"/>
          <p14:tracePt t="16503" x="8907463" y="5199063"/>
          <p14:tracePt t="16504" x="8915400" y="5199063"/>
          <p14:tracePt t="16505" x="8915400" y="5214938"/>
          <p14:tracePt t="16506" x="8923338" y="5214938"/>
          <p14:tracePt t="16507" x="8923338" y="5222875"/>
          <p14:tracePt t="16508" x="8923338" y="5230813"/>
          <p14:tracePt t="16509" x="8931275" y="5238750"/>
          <p14:tracePt t="16510" x="8931275" y="5246688"/>
          <p14:tracePt t="16511" x="8939213" y="5254625"/>
          <p14:tracePt t="16512" x="8947150" y="5262563"/>
          <p14:tracePt t="16513" x="8947150" y="5270500"/>
          <p14:tracePt t="16514" x="8955088" y="5286375"/>
          <p14:tracePt t="16516" x="8963025" y="5294313"/>
          <p14:tracePt t="16517" x="8970963" y="5302250"/>
          <p14:tracePt t="16518" x="8978900" y="5310188"/>
          <p14:tracePt t="16519" x="8978900" y="5319713"/>
          <p14:tracePt t="16520" x="8986838" y="5327650"/>
          <p14:tracePt t="16521" x="8994775" y="5335588"/>
          <p14:tracePt t="16523" x="9002713" y="5343525"/>
          <p14:tracePt t="16524" x="9010650" y="5351463"/>
          <p14:tracePt t="16526" x="9018588" y="5359400"/>
          <p14:tracePt t="16527" x="9018588" y="5367338"/>
          <p14:tracePt t="16527" x="9026525" y="5367338"/>
          <p14:tracePt t="16528" x="9034463" y="5375275"/>
          <p14:tracePt t="16529" x="9042400" y="5383213"/>
          <p14:tracePt t="16530" x="9050338" y="5391150"/>
          <p14:tracePt t="16531" x="9058275" y="5391150"/>
          <p14:tracePt t="16532" x="9066213" y="5399088"/>
          <p14:tracePt t="16533" x="9074150" y="5407025"/>
          <p14:tracePt t="16535" x="9082088" y="5414963"/>
          <p14:tracePt t="16536" x="9090025" y="5414963"/>
          <p14:tracePt t="16537" x="9097963" y="5422900"/>
          <p14:tracePt t="16538" x="9105900" y="5430838"/>
          <p14:tracePt t="16539" x="9113838" y="5430838"/>
          <p14:tracePt t="16540" x="9121775" y="5438775"/>
          <p14:tracePt t="16541" x="9129713" y="5438775"/>
          <p14:tracePt t="16542" x="9137650" y="5446713"/>
          <p14:tracePt t="16543" x="9145588" y="5446713"/>
          <p14:tracePt t="16544" x="9153525" y="5454650"/>
          <p14:tracePt t="16545" x="9161463" y="5454650"/>
          <p14:tracePt t="16546" x="9169400" y="5454650"/>
          <p14:tracePt t="16547" x="9177338" y="5462588"/>
          <p14:tracePt t="16548" x="9185275" y="5462588"/>
          <p14:tracePt t="16549" x="9193213" y="5462588"/>
          <p14:tracePt t="16550" x="9201150" y="5470525"/>
          <p14:tracePt t="16551" x="9217025" y="5470525"/>
          <p14:tracePt t="16552" x="9224963" y="5470525"/>
          <p14:tracePt t="16553" x="9234488" y="5470525"/>
          <p14:tracePt t="16554" x="9242425" y="5478463"/>
          <p14:tracePt t="16555" x="9250363" y="5478463"/>
          <p14:tracePt t="16556" x="9258300" y="5478463"/>
          <p14:tracePt t="16557" x="9266238" y="5478463"/>
          <p14:tracePt t="16558" x="9274175" y="5478463"/>
          <p14:tracePt t="16559" x="9282113" y="5478463"/>
          <p14:tracePt t="16560" x="9290050" y="5478463"/>
          <p14:tracePt t="16561" x="9297988" y="5478463"/>
          <p14:tracePt t="16562" x="9305925" y="5478463"/>
          <p14:tracePt t="16563" x="9313863" y="5478463"/>
          <p14:tracePt t="16564" x="9321800" y="5478463"/>
          <p14:tracePt t="16565" x="9329738" y="5478463"/>
          <p14:tracePt t="16566" x="9337675" y="5478463"/>
          <p14:tracePt t="16567" x="9345613" y="5478463"/>
          <p14:tracePt t="16569" x="9353550" y="5478463"/>
          <p14:tracePt t="16569" x="9361488" y="5478463"/>
          <p14:tracePt t="16571" x="9369425" y="5478463"/>
          <p14:tracePt t="16572" x="9377363" y="5478463"/>
          <p14:tracePt t="16573" x="9385300" y="5478463"/>
          <p14:tracePt t="16574" x="9393238" y="5470525"/>
          <p14:tracePt t="16575" x="9401175" y="5470525"/>
          <p14:tracePt t="16576" x="9409113" y="5470525"/>
          <p14:tracePt t="16577" x="9417050" y="5462588"/>
          <p14:tracePt t="16578" x="9424988" y="5462588"/>
          <p14:tracePt t="16579" x="9432925" y="5454650"/>
          <p14:tracePt t="16580" x="9440863" y="5454650"/>
          <p14:tracePt t="16581" x="9448800" y="5446713"/>
          <p14:tracePt t="16582" x="9456738" y="5446713"/>
          <p14:tracePt t="16583" x="9464675" y="5438775"/>
          <p14:tracePt t="16584" x="9472613" y="5430838"/>
          <p14:tracePt t="16585" x="9480550" y="5430838"/>
          <p14:tracePt t="16586" x="9488488" y="5422900"/>
          <p14:tracePt t="16587" x="9496425" y="5414963"/>
          <p14:tracePt t="16588" x="9504363" y="5407025"/>
          <p14:tracePt t="16589" x="9512300" y="5407025"/>
          <p14:tracePt t="16590" x="9520238" y="5399088"/>
          <p14:tracePt t="16591" x="9528175" y="5391150"/>
          <p14:tracePt t="16593" x="9536113" y="5383213"/>
          <p14:tracePt t="16594" x="9559925" y="5367338"/>
          <p14:tracePt t="16595" x="9567863" y="5359400"/>
          <p14:tracePt t="16596" x="9575800" y="5351463"/>
          <p14:tracePt t="16597" x="9585325" y="5343525"/>
          <p14:tracePt t="16598" x="9593263" y="5335588"/>
          <p14:tracePt t="16599" x="9601200" y="5327650"/>
          <p14:tracePt t="16600" x="9609138" y="5319713"/>
          <p14:tracePt t="16601" x="9617075" y="5310188"/>
          <p14:tracePt t="16602" x="9625013" y="5286375"/>
          <p14:tracePt t="16603" x="9625013" y="5278438"/>
          <p14:tracePt t="16604" x="9632950" y="5270500"/>
          <p14:tracePt t="16605" x="9640888" y="5262563"/>
          <p14:tracePt t="16606" x="9640888" y="5254625"/>
          <p14:tracePt t="16607" x="9648825" y="5246688"/>
          <p14:tracePt t="16608" x="9648825" y="5238750"/>
          <p14:tracePt t="16610" x="9656763" y="5230813"/>
          <p14:tracePt t="16611" x="9664700" y="5214938"/>
          <p14:tracePt t="16612" x="9664700" y="5199063"/>
          <p14:tracePt t="16613" x="9664700" y="5191125"/>
          <p14:tracePt t="16614" x="9664700" y="5183188"/>
          <p14:tracePt t="16615" x="9672638" y="5175250"/>
          <p14:tracePt t="16616" x="9672638" y="5167313"/>
          <p14:tracePt t="16617" x="9672638" y="5159375"/>
          <p14:tracePt t="16619" x="9672638" y="5151438"/>
          <p14:tracePt t="16620" x="9672638" y="5143500"/>
          <p14:tracePt t="16621" x="9672638" y="5135563"/>
          <p14:tracePt t="16622" x="9672638" y="5127625"/>
          <p14:tracePt t="16623" x="9672638" y="5119688"/>
          <p14:tracePt t="16625" x="9672638" y="5111750"/>
          <p14:tracePt t="16627" x="9672638" y="5095875"/>
          <p14:tracePt t="16629" x="9672638" y="5087938"/>
          <p14:tracePt t="16630" x="9672638" y="5080000"/>
          <p14:tracePt t="16631" x="9664700" y="5072063"/>
          <p14:tracePt t="16633" x="9664700" y="5064125"/>
          <p14:tracePt t="16634" x="9656763" y="5064125"/>
          <p14:tracePt t="16635" x="9656763" y="5048250"/>
          <p14:tracePt t="16636" x="9656763" y="5040313"/>
          <p14:tracePt t="16637" x="9648825" y="5040313"/>
          <p14:tracePt t="16638" x="9648825" y="5032375"/>
          <p14:tracePt t="16639" x="9648825" y="5024438"/>
          <p14:tracePt t="16640" x="9640888" y="5024438"/>
          <p14:tracePt t="16641" x="9640888" y="5016500"/>
          <p14:tracePt t="16643" x="9632950" y="5008563"/>
          <p14:tracePt t="16645" x="9625013" y="5000625"/>
          <p14:tracePt t="16648" x="9625013" y="4992688"/>
          <p14:tracePt t="16649" x="9617075" y="4984750"/>
          <p14:tracePt t="16650" x="9609138" y="4984750"/>
          <p14:tracePt t="16651" x="9609138" y="4976813"/>
          <p14:tracePt t="16652" x="9601200" y="4976813"/>
          <p14:tracePt t="16653" x="9601200" y="4967288"/>
          <p14:tracePt t="16654" x="9593263" y="4967288"/>
          <p14:tracePt t="16656" x="9593263" y="4959350"/>
          <p14:tracePt t="16657" x="9585325" y="4959350"/>
          <p14:tracePt t="16658" x="9575800" y="4959350"/>
          <p14:tracePt t="16659" x="9575800" y="4951413"/>
          <p14:tracePt t="16660" x="9567863" y="4951413"/>
          <p14:tracePt t="16662" x="9559925" y="4943475"/>
          <p14:tracePt t="16663" x="9551988" y="4943475"/>
          <p14:tracePt t="16665" x="9544050" y="4935538"/>
          <p14:tracePt t="16666" x="9536113" y="4935538"/>
          <p14:tracePt t="16668" x="9520238" y="4935538"/>
          <p14:tracePt t="16669" x="9512300" y="4927600"/>
          <p14:tracePt t="16670" x="9504363" y="4927600"/>
          <p14:tracePt t="16671" x="9496425" y="4927600"/>
          <p14:tracePt t="16672" x="9488488" y="4927600"/>
          <p14:tracePt t="16673" x="9480550" y="4927600"/>
          <p14:tracePt t="16674" x="9472613" y="4927600"/>
          <p14:tracePt t="16675" x="9464675" y="4927600"/>
          <p14:tracePt t="16676" x="9456738" y="4927600"/>
          <p14:tracePt t="16678" x="9448800" y="4927600"/>
          <p14:tracePt t="16678" x="9440863" y="4927600"/>
          <p14:tracePt t="16679" x="9432925" y="4927600"/>
          <p14:tracePt t="16680" x="9424988" y="4927600"/>
          <p14:tracePt t="16681" x="9417050" y="4927600"/>
          <p14:tracePt t="16682" x="9409113" y="4927600"/>
          <p14:tracePt t="16683" x="9401175" y="4927600"/>
          <p14:tracePt t="16684" x="9393238" y="4927600"/>
          <p14:tracePt t="16685" x="9377363" y="4927600"/>
          <p14:tracePt t="16686" x="9369425" y="4927600"/>
          <p14:tracePt t="16687" x="9361488" y="4927600"/>
          <p14:tracePt t="16688" x="9353550" y="4927600"/>
          <p14:tracePt t="16689" x="9345613" y="4927600"/>
          <p14:tracePt t="16690" x="9337675" y="4935538"/>
          <p14:tracePt t="16691" x="9329738" y="4935538"/>
          <p14:tracePt t="16693" x="9305925" y="4943475"/>
          <p14:tracePt t="16694" x="9290050" y="4951413"/>
          <p14:tracePt t="16695" x="9282113" y="4951413"/>
          <p14:tracePt t="16696" x="9266238" y="4959350"/>
          <p14:tracePt t="16697" x="9258300" y="4959350"/>
          <p14:tracePt t="16698" x="9250363" y="4967288"/>
          <p14:tracePt t="16699" x="9242425" y="4976813"/>
          <p14:tracePt t="16700" x="9234488" y="4976813"/>
          <p14:tracePt t="16701" x="9224963" y="4992688"/>
          <p14:tracePt t="16702" x="9217025" y="5000625"/>
          <p14:tracePt t="16703" x="9209088" y="5008563"/>
          <p14:tracePt t="16704" x="9201150" y="5008563"/>
          <p14:tracePt t="16705" x="9193213" y="5016500"/>
          <p14:tracePt t="16706" x="9185275" y="5024438"/>
          <p14:tracePt t="16707" x="9177338" y="5032375"/>
          <p14:tracePt t="16708" x="9161463" y="5040313"/>
          <p14:tracePt t="16710" x="9153525" y="5048250"/>
          <p14:tracePt t="16712" x="9145588" y="5064125"/>
          <p14:tracePt t="16712" x="9137650" y="5064125"/>
          <p14:tracePt t="16714" x="9129713" y="5072063"/>
          <p14:tracePt t="16715" x="9113838" y="5087938"/>
          <p14:tracePt t="16716" x="9105900" y="5095875"/>
          <p14:tracePt t="16717" x="9097963" y="5103813"/>
          <p14:tracePt t="16718" x="9082088" y="5111750"/>
          <p14:tracePt t="16719" x="9074150" y="5119688"/>
          <p14:tracePt t="16720" x="9066213" y="5127625"/>
          <p14:tracePt t="16721" x="9066213" y="5135563"/>
          <p14:tracePt t="16722" x="9058275" y="5143500"/>
          <p14:tracePt t="16723" x="9050338" y="5143500"/>
          <p14:tracePt t="16725" x="9050338" y="5151438"/>
          <p14:tracePt t="16727" x="9034463" y="5175250"/>
          <p14:tracePt t="16730" x="9026525" y="5183188"/>
          <p14:tracePt t="16731" x="9018588" y="5199063"/>
          <p14:tracePt t="16732" x="9018588" y="5207000"/>
          <p14:tracePt t="16733" x="9018588" y="5214938"/>
          <p14:tracePt t="16734" x="9010650" y="5214938"/>
          <p14:tracePt t="16735" x="9010650" y="5222875"/>
          <p14:tracePt t="16736" x="9010650" y="5230813"/>
          <p14:tracePt t="16738" x="9002713" y="5230813"/>
          <p14:tracePt t="16740" x="9002713" y="5238750"/>
          <p14:tracePt t="16744" x="9002713" y="5246688"/>
          <p14:tracePt t="16747" x="9002713" y="5254625"/>
          <p14:tracePt t="16751" x="9002713" y="5262563"/>
          <p14:tracePt t="16755" x="9010650" y="5270500"/>
          <p14:tracePt t="16758" x="9018588" y="5270500"/>
          <p14:tracePt t="16759" x="9018588" y="5278438"/>
          <p14:tracePt t="16761" x="9026525" y="5278438"/>
          <p14:tracePt t="16763" x="9034463" y="5278438"/>
          <p14:tracePt t="16764" x="9034463" y="5294313"/>
          <p14:tracePt t="16765" x="9042400" y="5294313"/>
          <p14:tracePt t="16766" x="9050338" y="5294313"/>
          <p14:tracePt t="16767" x="9058275" y="5294313"/>
          <p14:tracePt t="16768" x="9066213" y="5302250"/>
          <p14:tracePt t="16769" x="9074150" y="5302250"/>
          <p14:tracePt t="16770" x="9090025" y="5302250"/>
          <p14:tracePt t="16771" x="9097963" y="5302250"/>
          <p14:tracePt t="16772" x="9113838" y="5302250"/>
          <p14:tracePt t="16773" x="9121775" y="5310188"/>
          <p14:tracePt t="16774" x="9129713" y="5310188"/>
          <p14:tracePt t="16775" x="9137650" y="5310188"/>
          <p14:tracePt t="16776" x="9153525" y="5310188"/>
          <p14:tracePt t="16777" x="9161463" y="5310188"/>
          <p14:tracePt t="16778" x="9169400" y="5310188"/>
          <p14:tracePt t="16779" x="9185275" y="5310188"/>
          <p14:tracePt t="16780" x="9193213" y="5310188"/>
          <p14:tracePt t="16781" x="9209088" y="5310188"/>
          <p14:tracePt t="16782" x="9217025" y="5310188"/>
          <p14:tracePt t="16783" x="9242425" y="5310188"/>
          <p14:tracePt t="16784" x="9250363" y="5310188"/>
          <p14:tracePt t="16785" x="9266238" y="5310188"/>
          <p14:tracePt t="16786" x="9282113" y="5310188"/>
          <p14:tracePt t="16787" x="9313863" y="5310188"/>
          <p14:tracePt t="16788" x="9329738" y="5302250"/>
          <p14:tracePt t="16789" x="9361488" y="5302250"/>
          <p14:tracePt t="16790" x="9385300" y="5302250"/>
          <p14:tracePt t="16791" x="9393238" y="5302250"/>
          <p14:tracePt t="16793" x="9432925" y="5294313"/>
          <p14:tracePt t="16794" x="9440863" y="5294313"/>
          <p14:tracePt t="16795" x="9464675" y="5294313"/>
          <p14:tracePt t="16796" x="9480550" y="5294313"/>
          <p14:tracePt t="16797" x="9488488" y="5294313"/>
          <p14:tracePt t="16798" x="9504363" y="5294313"/>
          <p14:tracePt t="16799" x="9520238" y="5294313"/>
          <p14:tracePt t="16800" x="9544050" y="5294313"/>
          <p14:tracePt t="16801" x="9551988" y="5294313"/>
          <p14:tracePt t="16802" x="9567863" y="5294313"/>
          <p14:tracePt t="16803" x="9575800" y="5286375"/>
          <p14:tracePt t="16804" x="9593263" y="5286375"/>
          <p14:tracePt t="16805" x="9609138" y="5286375"/>
          <p14:tracePt t="16806" x="9625013" y="5286375"/>
          <p14:tracePt t="16807" x="9640888" y="5286375"/>
          <p14:tracePt t="16808" x="9648825" y="5286375"/>
          <p14:tracePt t="16809" x="9664700" y="5286375"/>
          <p14:tracePt t="16810" x="9672638" y="5278438"/>
          <p14:tracePt t="16811" x="9688513" y="5278438"/>
          <p14:tracePt t="16812" x="9696450" y="5278438"/>
          <p14:tracePt t="16813" x="9704388" y="5278438"/>
          <p14:tracePt t="16814" x="9712325" y="5278438"/>
          <p14:tracePt t="16815" x="9728200" y="5270500"/>
          <p14:tracePt t="16816" x="9736138" y="5270500"/>
          <p14:tracePt t="16817" x="9744075" y="5270500"/>
          <p14:tracePt t="16818" x="9752013" y="5270500"/>
          <p14:tracePt t="16819" x="9767888" y="5270500"/>
          <p14:tracePt t="16820" x="9775825" y="5262563"/>
          <p14:tracePt t="16821" x="9783763" y="5262563"/>
          <p14:tracePt t="16822" x="9791700" y="5262563"/>
          <p14:tracePt t="16823" x="9799638" y="5262563"/>
          <p14:tracePt t="16824" x="9807575" y="5262563"/>
          <p14:tracePt t="16827" x="9815513" y="5262563"/>
          <p14:tracePt t="16828" x="9823450" y="5254625"/>
          <p14:tracePt t="16829" x="9831388" y="5254625"/>
          <p14:tracePt t="16831" x="9839325" y="5254625"/>
          <p14:tracePt t="16833" x="9847263" y="5254625"/>
          <p14:tracePt t="16835" x="9855200" y="5246688"/>
          <p14:tracePt t="16841" x="9863138" y="5246688"/>
          <p14:tracePt t="16850" x="9871075" y="5246688"/>
          <p14:tracePt t="16856" x="9871075" y="5238750"/>
          <p14:tracePt t="16865" x="9879013" y="5238750"/>
          <p14:tracePt t="16893" x="9871075" y="5238750"/>
          <p14:tracePt t="16897" x="9863138" y="5238750"/>
          <p14:tracePt t="16901" x="9855200" y="5230813"/>
          <p14:tracePt t="16910" x="9839325" y="5230813"/>
          <p14:tracePt t="16914" x="9831388" y="5230813"/>
          <p14:tracePt t="16916" x="9831388" y="5222875"/>
          <p14:tracePt t="16919" x="9823450" y="5222875"/>
          <p14:tracePt t="16923" x="9815513" y="5222875"/>
          <p14:tracePt t="16932" x="9807575" y="5222875"/>
          <p14:tracePt t="16942" x="9799638" y="5222875"/>
          <p14:tracePt t="16970" x="9791700" y="5222875"/>
          <p14:tracePt t="16999" x="9783763" y="5222875"/>
          <p14:tracePt t="17027" x="9783763" y="5230813"/>
          <p14:tracePt t="17046" x="9775825" y="5230813"/>
          <p14:tracePt t="17059" x="9775825" y="5238750"/>
          <p14:tracePt t="17105" x="9775825" y="5246688"/>
          <p14:tracePt t="17111" x="9791700" y="5254625"/>
          <p14:tracePt t="17114" x="9799638" y="5262563"/>
          <p14:tracePt t="17120" x="9815513" y="5270500"/>
          <p14:tracePt t="17123" x="9823450" y="5278438"/>
          <p14:tracePt t="17126" x="9831388" y="5278438"/>
          <p14:tracePt t="17129" x="9839325" y="5278438"/>
          <p14:tracePt t="17132" x="9839325" y="5286375"/>
          <p14:tracePt t="17137" x="9847263" y="5286375"/>
          <p14:tracePt t="17168" x="9855200" y="5286375"/>
          <p14:tracePt t="17314" x="9863138" y="5286375"/>
          <p14:tracePt t="17331" x="9863138" y="5278438"/>
          <p14:tracePt t="17349" x="9863138" y="5270500"/>
          <p14:tracePt t="17367" x="9855200" y="5262563"/>
          <p14:tracePt t="17374" x="9855200" y="5254625"/>
          <p14:tracePt t="17380" x="9855200" y="5246688"/>
          <p14:tracePt t="17385" x="9855200" y="5238750"/>
          <p14:tracePt t="17390" x="9855200" y="5230813"/>
          <p14:tracePt t="17395" x="9855200" y="5222875"/>
          <p14:tracePt t="17401" x="9847263" y="5214938"/>
          <p14:tracePt t="17405" x="9847263" y="5207000"/>
          <p14:tracePt t="17410" x="9847263" y="5199063"/>
          <p14:tracePt t="17415" x="9839325" y="5191125"/>
          <p14:tracePt t="17417" x="9839325" y="5183188"/>
          <p14:tracePt t="17421" x="9839325" y="5175250"/>
          <p14:tracePt t="17425" x="9839325" y="5167313"/>
          <p14:tracePt t="17429" x="9839325" y="5159375"/>
          <p14:tracePt t="17432" x="9839325" y="5151438"/>
          <p14:tracePt t="17436" x="9839325" y="5143500"/>
          <p14:tracePt t="17441" x="9831388" y="5135563"/>
          <p14:tracePt t="17445" x="9831388" y="5119688"/>
          <p14:tracePt t="17447" x="9831388" y="5111750"/>
          <p14:tracePt t="17450" x="9831388" y="5103813"/>
          <p14:tracePt t="17453" x="9831388" y="5095875"/>
          <p14:tracePt t="17457" x="9831388" y="5087938"/>
          <p14:tracePt t="17462" x="9831388" y="5080000"/>
          <p14:tracePt t="17466" x="9831388" y="5072063"/>
          <p14:tracePt t="17468" x="9831388" y="5064125"/>
          <p14:tracePt t="17473" x="9831388" y="5056188"/>
          <p14:tracePt t="17475" x="9831388" y="5048250"/>
          <p14:tracePt t="17479" x="9831388" y="5040313"/>
          <p14:tracePt t="17483" x="9831388" y="5032375"/>
          <p14:tracePt t="17487" x="9831388" y="5024438"/>
          <p14:tracePt t="17492" x="9831388" y="5016500"/>
          <p14:tracePt t="17497" x="9831388" y="5008563"/>
          <p14:tracePt t="17500" x="9831388" y="5000625"/>
          <p14:tracePt t="17506" x="9831388" y="4992688"/>
          <p14:tracePt t="17511" x="9831388" y="4984750"/>
          <p14:tracePt t="17514" x="9831388" y="4976813"/>
          <p14:tracePt t="17519" x="9839325" y="4967288"/>
          <p14:tracePt t="17522" x="9839325" y="4959350"/>
          <p14:tracePt t="17527" x="9839325" y="4951413"/>
          <p14:tracePt t="17531" x="9839325" y="4943475"/>
          <p14:tracePt t="17532" x="9847263" y="4943475"/>
          <p14:tracePt t="17536" x="9847263" y="4935538"/>
          <p14:tracePt t="17542" x="9847263" y="4927600"/>
          <p14:tracePt t="17549" x="9855200" y="4919663"/>
          <p14:tracePt t="17561" x="9855200" y="4911725"/>
          <p14:tracePt t="17581" x="9855200" y="4903788"/>
          <p14:tracePt t="17594" x="9863138" y="4903788"/>
          <p14:tracePt t="17611" x="9863138" y="4895850"/>
          <p14:tracePt t="17620" x="9863138" y="4887913"/>
          <p14:tracePt t="17623" x="9871075" y="4887913"/>
          <p14:tracePt t="17625" x="9871075" y="4879975"/>
          <p14:tracePt t="17627" x="9879013" y="4872038"/>
          <p14:tracePt t="17631" x="9879013" y="4864100"/>
          <p14:tracePt t="17632" x="9886950" y="4856163"/>
          <p14:tracePt t="17636" x="9886950" y="4848225"/>
          <p14:tracePt t="17638" x="9894888" y="4848225"/>
          <p14:tracePt t="17640" x="9894888" y="4840288"/>
          <p14:tracePt t="17644" x="9902825" y="4832350"/>
          <p14:tracePt t="17647" x="9902825" y="4824413"/>
          <p14:tracePt t="17650" x="9902825" y="4816475"/>
          <p14:tracePt t="17652" x="9910763" y="4816475"/>
          <p14:tracePt t="17654" x="9910763" y="4808538"/>
          <p14:tracePt t="17661" x="9918700" y="4800600"/>
          <p14:tracePt t="17663" x="9918700" y="4792663"/>
          <p14:tracePt t="17671" x="9918700" y="4776788"/>
          <p14:tracePt t="17678" x="9918700" y="4768850"/>
          <p14:tracePt t="17681" x="9926638" y="4768850"/>
          <p14:tracePt t="17683" x="9926638" y="4760913"/>
          <p14:tracePt t="17689" x="9926638" y="4752975"/>
          <p14:tracePt t="17694" x="9926638" y="4745038"/>
          <p14:tracePt t="17698" x="9926638" y="4737100"/>
          <p14:tracePt t="17701" x="9936163" y="4737100"/>
          <p14:tracePt t="17703" x="9936163" y="4729163"/>
          <p14:tracePt t="17707" x="9936163" y="4721225"/>
          <p14:tracePt t="17709" x="9944100" y="4721225"/>
          <p14:tracePt t="17711" x="9944100" y="4713288"/>
          <p14:tracePt t="17715" x="9952038" y="4705350"/>
          <p14:tracePt t="17719" x="9952038" y="4697413"/>
          <p14:tracePt t="17722" x="9959975" y="4697413"/>
          <p14:tracePt t="17724" x="9959975" y="4689475"/>
          <p14:tracePt t="17728" x="9967913" y="4681538"/>
          <p14:tracePt t="17733" x="9967913" y="4673600"/>
          <p14:tracePt t="17737" x="9975850" y="4673600"/>
          <p14:tracePt t="17739" x="9975850" y="4665663"/>
          <p14:tracePt t="17745" x="9975850" y="4657725"/>
          <p14:tracePt t="17748" x="9983788" y="4657725"/>
          <p14:tracePt t="17751" x="9983788" y="4649788"/>
          <p14:tracePt t="17757" x="9983788" y="4641850"/>
          <p14:tracePt t="17763" x="9991725" y="4633913"/>
          <p14:tracePt t="17770" x="9991725" y="4624388"/>
          <p14:tracePt t="17773" x="9991725" y="4616450"/>
          <p14:tracePt t="17777" x="9991725" y="4608513"/>
          <p14:tracePt t="17779" x="9991725" y="4600575"/>
          <p14:tracePt t="17781" x="9991725" y="4592638"/>
          <p14:tracePt t="17784" x="9991725" y="4584700"/>
          <p14:tracePt t="17786" x="9991725" y="4576763"/>
          <p14:tracePt t="17789" x="9991725" y="4568825"/>
          <p14:tracePt t="17792" x="9991725" y="4560888"/>
          <p14:tracePt t="17795" x="9991725" y="4552950"/>
          <p14:tracePt t="17797" x="9991725" y="4545013"/>
          <p14:tracePt t="17800" x="9991725" y="4537075"/>
          <p14:tracePt t="17802" x="9991725" y="4529138"/>
          <p14:tracePt t="17807" x="9991725" y="4521200"/>
          <p14:tracePt t="17810" x="9991725" y="4513263"/>
          <p14:tracePt t="17814" x="9991725" y="4505325"/>
          <p14:tracePt t="17821" x="9991725" y="4497388"/>
          <p14:tracePt t="17827" x="9991725" y="4489450"/>
          <p14:tracePt t="17833" x="9991725" y="4481513"/>
          <p14:tracePt t="17839" x="9991725" y="4473575"/>
          <p14:tracePt t="17845" x="9991725" y="4465638"/>
          <p14:tracePt t="17851" x="9991725" y="4457700"/>
          <p14:tracePt t="17856" x="9991725" y="4449763"/>
          <p14:tracePt t="17861" x="9991725" y="4433888"/>
          <p14:tracePt t="17865" x="9991725" y="4425950"/>
          <p14:tracePt t="17870" x="9991725" y="4418013"/>
          <p14:tracePt t="17874" x="9991725" y="4410075"/>
          <p14:tracePt t="17878" x="9991725" y="4402138"/>
          <p14:tracePt t="17882" x="9991725" y="4394200"/>
          <p14:tracePt t="17886" x="9991725" y="4386263"/>
          <p14:tracePt t="17890" x="9991725" y="4378325"/>
          <p14:tracePt t="17894" x="9991725" y="4370388"/>
          <p14:tracePt t="17898" x="9991725" y="4362450"/>
          <p14:tracePt t="17901" x="9991725" y="4354513"/>
          <p14:tracePt t="17911" x="9991725" y="4338638"/>
          <p14:tracePt t="17913" x="9991725" y="4330700"/>
          <p14:tracePt t="17916" x="9991725" y="4322763"/>
          <p14:tracePt t="17920" x="9991725" y="4314825"/>
          <p14:tracePt t="17924" x="9991725" y="4306888"/>
          <p14:tracePt t="17929" x="9991725" y="4298950"/>
          <p14:tracePt t="17933" x="9991725" y="4291013"/>
          <p14:tracePt t="17937" x="9991725" y="4281488"/>
          <p14:tracePt t="17942" x="9991725" y="4273550"/>
          <p14:tracePt t="17947" x="9991725" y="4265613"/>
          <p14:tracePt t="17952" x="9991725" y="4257675"/>
          <p14:tracePt t="17957" x="9991725" y="4249738"/>
          <p14:tracePt t="17962" x="9991725" y="4241800"/>
          <p14:tracePt t="17971" x="9991725" y="4233863"/>
          <p14:tracePt t="17978" x="9999663" y="4225925"/>
          <p14:tracePt t="17984" x="9999663" y="4217988"/>
          <p14:tracePt t="17989" x="9999663" y="4210050"/>
          <p14:tracePt t="17994" x="9999663" y="4202113"/>
          <p14:tracePt t="18000" x="9999663" y="4194175"/>
          <p14:tracePt t="18005" x="9999663" y="4186238"/>
          <p14:tracePt t="18008" x="10007600" y="4186238"/>
          <p14:tracePt t="18010" x="10007600" y="4178300"/>
          <p14:tracePt t="18015" x="10007600" y="4170363"/>
          <p14:tracePt t="18018" x="10015538" y="4170363"/>
          <p14:tracePt t="18021" x="10015538" y="4162425"/>
          <p14:tracePt t="18028" x="10023475" y="4154488"/>
          <p14:tracePt t="18033" x="10023475" y="4146550"/>
          <p14:tracePt t="18040" x="10031413" y="4138613"/>
          <p14:tracePt t="18048" x="10031413" y="4130675"/>
          <p14:tracePt t="18056" x="10039350" y="4122738"/>
          <p14:tracePt t="18063" x="10039350" y="4114800"/>
          <p14:tracePt t="18078" x="10047288" y="4098925"/>
          <p14:tracePt t="18093" x="10047288" y="4090988"/>
          <p14:tracePt t="18105" x="10047288" y="4083050"/>
          <p14:tracePt t="18116" x="10047288" y="4075113"/>
          <p14:tracePt t="18118" x="10055225" y="4075113"/>
          <p14:tracePt t="18127" x="10055225" y="4067175"/>
          <p14:tracePt t="18136" x="10055225" y="4059238"/>
          <p14:tracePt t="18146" x="10055225" y="4051300"/>
          <p14:tracePt t="18150" x="10063163" y="4051300"/>
          <p14:tracePt t="18158" x="10063163" y="4043363"/>
          <p14:tracePt t="18169" x="10063163" y="4035425"/>
          <p14:tracePt t="18173" x="10071100" y="4035425"/>
          <p14:tracePt t="18182" x="10071100" y="4027488"/>
          <p14:tracePt t="18191" x="10079038" y="4027488"/>
          <p14:tracePt t="18194" x="10079038" y="4019550"/>
          <p14:tracePt t="18207" x="10086975" y="4011613"/>
          <p14:tracePt t="18218" x="10086975" y="4003675"/>
          <p14:tracePt t="18228" x="10086975" y="3995738"/>
          <p14:tracePt t="18232" x="10094913" y="3995738"/>
          <p14:tracePt t="18235" x="10094913" y="3987800"/>
          <p14:tracePt t="18239" x="10094913" y="3979863"/>
          <p14:tracePt t="18244" x="10094913" y="3971925"/>
          <p14:tracePt t="18246" x="10110788" y="3963988"/>
          <p14:tracePt t="18251" x="10110788" y="3956050"/>
          <p14:tracePt t="18255" x="10110788" y="3948113"/>
          <p14:tracePt t="18259" x="10118725" y="3938588"/>
          <p14:tracePt t="18263" x="10118725" y="3930650"/>
          <p14:tracePt t="18267" x="10118725" y="3922713"/>
          <p14:tracePt t="18271" x="10126663" y="3914775"/>
          <p14:tracePt t="18275" x="10126663" y="3906838"/>
          <p14:tracePt t="18279" x="10126663" y="3898900"/>
          <p14:tracePt t="18283" x="10126663" y="3890963"/>
          <p14:tracePt t="18286" x="10134600" y="3883025"/>
          <p14:tracePt t="18291" x="10134600" y="3875088"/>
          <p14:tracePt t="18296" x="10134600" y="3867150"/>
          <p14:tracePt t="18301" x="10142538" y="3859213"/>
          <p14:tracePt t="18306" x="10142538" y="3851275"/>
          <p14:tracePt t="18311" x="10142538" y="3843338"/>
          <p14:tracePt t="18316" x="10150475" y="3835400"/>
          <p14:tracePt t="18321" x="10150475" y="3827463"/>
          <p14:tracePt t="18326" x="10150475" y="3819525"/>
          <p14:tracePt t="18329" x="10158413" y="3819525"/>
          <p14:tracePt t="18331" x="10158413" y="3811588"/>
          <p14:tracePt t="18336" x="10158413" y="3803650"/>
          <p14:tracePt t="18342" x="10166350" y="3795713"/>
          <p14:tracePt t="18346" x="10166350" y="3787775"/>
          <p14:tracePt t="18351" x="10166350" y="3779838"/>
          <p14:tracePt t="18353" x="10174288" y="3779838"/>
          <p14:tracePt t="18356" x="10174288" y="3771900"/>
          <p14:tracePt t="18360" x="10174288" y="3756025"/>
          <p14:tracePt t="18364" x="10182225" y="3748088"/>
          <p14:tracePt t="18369" x="10182225" y="3740150"/>
          <p14:tracePt t="18371" x="10182225" y="3732213"/>
          <p14:tracePt t="18372" x="10190163" y="3732213"/>
          <p14:tracePt t="18374" x="10190163" y="3724275"/>
          <p14:tracePt t="18376" x="10190163" y="3716338"/>
          <p14:tracePt t="18379" x="10190163" y="3708400"/>
          <p14:tracePt t="18380" x="10198100" y="3708400"/>
          <p14:tracePt t="18384" x="10198100" y="3700463"/>
          <p14:tracePt t="18391" x="10198100" y="3692525"/>
          <p14:tracePt t="18397" x="10198100" y="3684588"/>
          <p14:tracePt t="18405" x="10206038" y="3676650"/>
          <p14:tracePt t="18414" x="10206038" y="3668713"/>
          <p14:tracePt t="18424" x="10206038" y="3660775"/>
          <p14:tracePt t="18447" x="10206038" y="3652838"/>
          <p14:tracePt t="18454" x="10213975" y="3652838"/>
          <p14:tracePt t="18537" x="10213975" y="3644900"/>
          <p14:tracePt t="18542" x="10221913" y="3636963"/>
          <p14:tracePt t="18546" x="10221913" y="3629025"/>
          <p14:tracePt t="18550" x="10221913" y="3621088"/>
          <p14:tracePt t="18555" x="10229850" y="3613150"/>
          <p14:tracePt t="18558" x="10229850" y="3605213"/>
          <p14:tracePt t="18564" x="10229850" y="3595688"/>
          <p14:tracePt t="18568" x="10237788" y="3587750"/>
          <p14:tracePt t="18571" x="10237788" y="3579813"/>
          <p14:tracePt t="18575" x="10237788" y="3571875"/>
          <p14:tracePt t="18579" x="10237788" y="3563938"/>
          <p14:tracePt t="18581" x="10245725" y="3563938"/>
          <p14:tracePt t="18583" x="10245725" y="3556000"/>
          <p14:tracePt t="18587" x="10245725" y="3548063"/>
          <p14:tracePt t="18591" x="10245725" y="3540125"/>
          <p14:tracePt t="18595" x="10245725" y="3532188"/>
          <p14:tracePt t="18597" x="10253663" y="3532188"/>
          <p14:tracePt t="18599" x="10253663" y="3524250"/>
          <p14:tracePt t="18603" x="10253663" y="3516313"/>
          <p14:tracePt t="18607" x="10253663" y="3508375"/>
          <p14:tracePt t="18612" x="10261600" y="3500438"/>
          <p14:tracePt t="18614" x="10261600" y="3492500"/>
          <p14:tracePt t="18618" x="10261600" y="3484563"/>
          <p14:tracePt t="18622" x="10261600" y="3476625"/>
          <p14:tracePt t="18625" x="10261600" y="3468688"/>
          <p14:tracePt t="18629" x="10261600" y="3460750"/>
          <p14:tracePt t="18633" x="10261600" y="3452813"/>
          <p14:tracePt t="18637" x="10261600" y="3444875"/>
          <p14:tracePt t="18644" x="10261600" y="3436938"/>
          <p14:tracePt t="18648" x="10261600" y="3429000"/>
          <p14:tracePt t="18655" x="10261600" y="3413125"/>
          <p14:tracePt t="18661" x="10261600" y="3405188"/>
          <p14:tracePt t="18670" x="10269538" y="3397250"/>
          <p14:tracePt t="18678" x="10269538" y="3389313"/>
          <p14:tracePt t="18694" x="10269538" y="3381375"/>
          <p14:tracePt t="18725" x="10269538" y="3373438"/>
          <p14:tracePt t="20835" x="10269538" y="3365500"/>
          <p14:tracePt t="20841" x="10279063" y="3341688"/>
          <p14:tracePt t="20847" x="10279063" y="3317875"/>
          <p14:tracePt t="20850" x="10287000" y="3309938"/>
          <p14:tracePt t="20854" x="10287000" y="3302000"/>
          <p14:tracePt t="20858" x="10287000" y="3294063"/>
          <p14:tracePt t="20862" x="10287000" y="3286125"/>
          <p14:tracePt t="20864" x="10287000" y="3278188"/>
          <p14:tracePt t="20868" x="10287000" y="3270250"/>
          <p14:tracePt t="20874" x="10287000" y="3262313"/>
          <p14:tracePt t="20880" x="10294938" y="3252788"/>
          <p14:tracePt t="20884" x="10294938" y="3244850"/>
          <p14:tracePt t="20888" x="10294938" y="3236913"/>
          <p14:tracePt t="20898" x="10294938" y="3221038"/>
          <p14:tracePt t="20903" x="10294938" y="3213100"/>
          <p14:tracePt t="20909" x="10294938" y="3205163"/>
          <p14:tracePt t="20915" x="10294938" y="3197225"/>
          <p14:tracePt t="20922" x="10294938" y="3189288"/>
          <p14:tracePt t="20939" x="10294938" y="3181350"/>
          <p14:tracePt t="22974" x="10302875" y="3205163"/>
          <p14:tracePt t="22982" x="10318750" y="3244850"/>
          <p14:tracePt t="22989" x="10334625" y="3270250"/>
          <p14:tracePt t="22994" x="10342563" y="3286125"/>
          <p14:tracePt t="23000" x="10350500" y="3294063"/>
          <p14:tracePt t="23009" x="10358438" y="3317875"/>
          <p14:tracePt t="23013" x="10358438" y="3325813"/>
          <p14:tracePt t="23015" x="10366375" y="3333750"/>
          <p14:tracePt t="23020" x="10366375" y="3341688"/>
          <p14:tracePt t="23025" x="10374313" y="3357563"/>
          <p14:tracePt t="23028" x="10374313" y="3365500"/>
          <p14:tracePt t="23030" x="10382250" y="3373438"/>
          <p14:tracePt t="23039" x="10390188" y="3405188"/>
          <p14:tracePt t="23042" x="10398125" y="3429000"/>
          <p14:tracePt t="23043" x="10398125" y="3436938"/>
          <p14:tracePt t="23045" x="10398125" y="3444875"/>
          <p14:tracePt t="23046" x="10406063" y="3452813"/>
          <p14:tracePt t="23048" x="10414000" y="3468688"/>
          <p14:tracePt t="23050" x="10414000" y="3476625"/>
          <p14:tracePt t="23051" x="10421938" y="3492500"/>
          <p14:tracePt t="23053" x="10429875" y="3500438"/>
          <p14:tracePt t="23055" x="10429875" y="3516313"/>
          <p14:tracePt t="23057" x="10437813" y="3532188"/>
          <p14:tracePt t="23061" x="10453688" y="3556000"/>
          <p14:tracePt t="23063" x="10461625" y="3563938"/>
          <p14:tracePt t="23065" x="10461625" y="3571875"/>
          <p14:tracePt t="23068" x="10477500" y="3587750"/>
          <p14:tracePt t="23069" x="10477500" y="3595688"/>
          <p14:tracePt t="23070" x="10477500" y="3605213"/>
          <p14:tracePt t="23071" x="10485438" y="3605213"/>
          <p14:tracePt t="23072" x="10485438" y="3613150"/>
          <p14:tracePt t="23073" x="10485438" y="3621088"/>
          <p14:tracePt t="23074" x="10493375" y="3621088"/>
          <p14:tracePt t="23075" x="10493375" y="3629025"/>
          <p14:tracePt t="23076" x="10493375" y="3636963"/>
          <p14:tracePt t="23077" x="10501313" y="3636963"/>
          <p14:tracePt t="23078" x="10501313" y="3644900"/>
          <p14:tracePt t="23080" x="10509250" y="3652838"/>
          <p14:tracePt t="23082" x="10509250" y="3660775"/>
          <p14:tracePt t="23083" x="10509250" y="3668713"/>
          <p14:tracePt t="23084" x="10517188" y="3668713"/>
          <p14:tracePt t="23085" x="10517188" y="3676650"/>
          <p14:tracePt t="23087" x="10525125" y="3684588"/>
          <p14:tracePt t="23089" x="10525125" y="3692525"/>
          <p14:tracePt t="23091" x="10533063" y="3700463"/>
          <p14:tracePt t="23094" x="10533063" y="3708400"/>
          <p14:tracePt t="23095" x="10533063" y="3716338"/>
          <p14:tracePt t="23096" x="10541000" y="3716338"/>
          <p14:tracePt t="23097" x="10541000" y="3724275"/>
          <p14:tracePt t="23099" x="10541000" y="3732213"/>
          <p14:tracePt t="23101" x="10541000" y="3740150"/>
          <p14:tracePt t="23102" x="10548938" y="3740150"/>
          <p14:tracePt t="23103" x="10548938" y="3748088"/>
          <p14:tracePt t="23106" x="10548938" y="3763963"/>
          <p14:tracePt t="23110" x="10548938" y="3771900"/>
          <p14:tracePt t="23113" x="10556875" y="3779838"/>
          <p14:tracePt t="23117" x="10556875" y="3787775"/>
          <p14:tracePt t="23121" x="10556875" y="3795713"/>
          <p14:tracePt t="23125" x="10556875" y="3803650"/>
          <p14:tracePt t="23132" x="10556875" y="3811588"/>
          <p14:tracePt t="23138" x="10556875" y="3819525"/>
          <p14:tracePt t="23144" x="10556875" y="3827463"/>
          <p14:tracePt t="23146" x="10564813" y="3827463"/>
          <p14:tracePt t="23149" x="10564813" y="3835400"/>
          <p14:tracePt t="23154" x="10564813" y="3843338"/>
          <p14:tracePt t="23158" x="10564813" y="3851275"/>
          <p14:tracePt t="23163" x="10564813" y="3859213"/>
          <p14:tracePt t="23166" x="10564813" y="3867150"/>
          <p14:tracePt t="23167" x="10572750" y="3867150"/>
          <p14:tracePt t="23169" x="10572750" y="3875088"/>
          <p14:tracePt t="23172" x="10572750" y="3883025"/>
          <p14:tracePt t="23177" x="10572750" y="3890963"/>
          <p14:tracePt t="23179" x="10572750" y="3898900"/>
          <p14:tracePt t="23181" x="10580688" y="3898900"/>
          <p14:tracePt t="23182" x="10580688" y="3906838"/>
          <p14:tracePt t="23185" x="10580688" y="3914775"/>
          <p14:tracePt t="23188" x="10580688" y="3922713"/>
          <p14:tracePt t="23191" x="10580688" y="3930650"/>
          <p14:tracePt t="23194" x="10580688" y="3938588"/>
          <p14:tracePt t="23197" x="10588625" y="3948113"/>
          <p14:tracePt t="23200" x="10588625" y="3956050"/>
          <p14:tracePt t="23203" x="10588625" y="3963988"/>
          <p14:tracePt t="23206" x="10588625" y="3971925"/>
          <p14:tracePt t="23210" x="10588625" y="3979863"/>
          <p14:tracePt t="23213" x="10588625" y="3987800"/>
          <p14:tracePt t="23217" x="10596563" y="3995738"/>
          <p14:tracePt t="23219" x="10596563" y="4003675"/>
          <p14:tracePt t="23223" x="10596563" y="4011613"/>
          <p14:tracePt t="23226" x="10596563" y="4019550"/>
          <p14:tracePt t="23229" x="10596563" y="4027488"/>
          <p14:tracePt t="23232" x="10596563" y="4035425"/>
          <p14:tracePt t="23233" x="10604500" y="4035425"/>
          <p14:tracePt t="23235" x="10604500" y="4043363"/>
          <p14:tracePt t="23238" x="10604500" y="4051300"/>
          <p14:tracePt t="23240" x="10604500" y="4059238"/>
          <p14:tracePt t="23244" x="10604500" y="4067175"/>
          <p14:tracePt t="23246" x="10604500" y="4075113"/>
          <p14:tracePt t="23249" x="10604500" y="4083050"/>
          <p14:tracePt t="23252" x="10604500" y="4090988"/>
          <p14:tracePt t="23254" x="10604500" y="4106863"/>
          <p14:tracePt t="23257" x="10604500" y="4114800"/>
          <p14:tracePt t="23260" x="10604500" y="4122738"/>
          <p14:tracePt t="23260" x="10604500" y="4130675"/>
          <p14:tracePt t="23261" x="10604500" y="4138613"/>
          <p14:tracePt t="23263" x="10604500" y="4146550"/>
          <p14:tracePt t="23264" x="10604500" y="4154488"/>
          <p14:tracePt t="23266" x="10604500" y="4162425"/>
          <p14:tracePt t="23267" x="10604500" y="4170363"/>
          <p14:tracePt t="23269" x="10604500" y="4178300"/>
          <p14:tracePt t="23271" x="10604500" y="4186238"/>
          <p14:tracePt t="23273" x="10604500" y="4194175"/>
          <p14:tracePt t="23275" x="10604500" y="4202113"/>
          <p14:tracePt t="23276" x="10604500" y="4210050"/>
          <p14:tracePt t="23278" x="10604500" y="4217988"/>
          <p14:tracePt t="23281" x="10604500" y="4225925"/>
          <p14:tracePt t="23283" x="10604500" y="4233863"/>
          <p14:tracePt t="23285" x="10604500" y="4241800"/>
          <p14:tracePt t="23287" x="10604500" y="4249738"/>
          <p14:tracePt t="23289" x="10604500" y="4257675"/>
          <p14:tracePt t="23293" x="10604500" y="4265613"/>
          <p14:tracePt t="23296" x="10604500" y="4273550"/>
          <p14:tracePt t="23298" x="10604500" y="4281488"/>
          <p14:tracePt t="23301" x="10604500" y="4291013"/>
          <p14:tracePt t="23304" x="10604500" y="4298950"/>
          <p14:tracePt t="23309" x="10604500" y="4306888"/>
          <p14:tracePt t="23313" x="10604500" y="4314825"/>
          <p14:tracePt t="23316" x="10604500" y="4322763"/>
          <p14:tracePt t="23327" x="10604500" y="4330700"/>
          <p14:tracePt t="23344" x="10604500" y="4338638"/>
          <p14:tracePt t="23357" x="10604500" y="4346575"/>
          <p14:tracePt t="23361" x="10604500" y="4354513"/>
          <p14:tracePt t="23368" x="10604500" y="4362450"/>
          <p14:tracePt t="23373" x="10604500" y="4370388"/>
          <p14:tracePt t="23377" x="10604500" y="4378325"/>
          <p14:tracePt t="23382" x="10604500" y="4386263"/>
          <p14:tracePt t="23384" x="10612438" y="4386263"/>
          <p14:tracePt t="23385" x="10612438" y="4394200"/>
          <p14:tracePt t="23388" x="10612438" y="4402138"/>
          <p14:tracePt t="23393" x="10612438" y="4410075"/>
          <p14:tracePt t="23397" x="10612438" y="4418013"/>
          <p14:tracePt t="23397" x="10620375" y="4418013"/>
          <p14:tracePt t="23399" x="10620375" y="4425950"/>
          <p14:tracePt t="23403" x="10620375" y="4441825"/>
          <p14:tracePt t="23408" x="10620375" y="4449763"/>
          <p14:tracePt t="23412" x="10620375" y="4457700"/>
          <p14:tracePt t="23412" x="10629900" y="4457700"/>
          <p14:tracePt t="23415" x="10629900" y="4465638"/>
          <p14:tracePt t="23420" x="10629900" y="4473575"/>
          <p14:tracePt t="23424" x="10629900" y="4481513"/>
          <p14:tracePt t="23429" x="10637838" y="4481513"/>
          <p14:tracePt t="23430" x="10637838" y="4489450"/>
          <p14:tracePt t="23435" x="10637838" y="4497388"/>
          <p14:tracePt t="23442" x="10637838" y="4505325"/>
          <p14:tracePt t="23447" x="10637838" y="4513263"/>
          <p14:tracePt t="23455" x="10637838" y="4521200"/>
          <p14:tracePt t="23462" x="10637838" y="4529138"/>
          <p14:tracePt t="23467" x="10637838" y="4537075"/>
          <p14:tracePt t="23475" x="10637838" y="4545013"/>
          <p14:tracePt t="23481" x="10637838" y="4552950"/>
          <p14:tracePt t="23486" x="10637838" y="4560888"/>
          <p14:tracePt t="23493" x="10637838" y="4568825"/>
          <p14:tracePt t="23501" x="10645775" y="4576763"/>
          <p14:tracePt t="23509" x="10645775" y="4584700"/>
          <p14:tracePt t="23522" x="10653713" y="4584700"/>
          <p14:tracePt t="23527" x="10653713" y="4592638"/>
          <p14:tracePt t="23553" x="10661650" y="4592638"/>
          <p14:tracePt t="23557" x="10661650" y="4600575"/>
          <p14:tracePt t="23616" x="10661650" y="4608513"/>
          <p14:tracePt t="23622" x="10661650" y="4616450"/>
          <p14:tracePt t="23628" x="10661650" y="4624388"/>
          <p14:tracePt t="23632" x="10661650" y="4633913"/>
          <p14:tracePt t="23640" x="10661650" y="4641850"/>
          <p14:tracePt t="23646" x="10661650" y="4649788"/>
          <p14:tracePt t="23651" x="10661650" y="4657725"/>
          <p14:tracePt t="23658" x="10661650" y="4665663"/>
          <p14:tracePt t="23665" x="10661650" y="4673600"/>
          <p14:tracePt t="23672" x="10661650" y="4681538"/>
          <p14:tracePt t="23678" x="10661650" y="4689475"/>
          <p14:tracePt t="23686" x="10661650" y="4697413"/>
          <p14:tracePt t="23695" x="10661650" y="4705350"/>
          <p14:tracePt t="23701" x="10661650" y="4713288"/>
          <p14:tracePt t="23708" x="10661650" y="4721225"/>
          <p14:tracePt t="23716" x="10653713" y="4729163"/>
          <p14:tracePt t="23730" x="10653713" y="4737100"/>
          <p14:tracePt t="23755" x="10653713" y="4745038"/>
          <p14:tracePt t="23777" x="10645775" y="4752975"/>
          <p14:tracePt t="23798" x="10645775" y="4760913"/>
          <p14:tracePt t="23809" x="10637838" y="4760913"/>
          <p14:tracePt t="23830" x="10637838" y="4768850"/>
          <p14:tracePt t="23946" x="10637838" y="4760913"/>
          <p14:tracePt t="23950" x="10645775" y="4752975"/>
          <p14:tracePt t="23953" x="10645775" y="4745038"/>
          <p14:tracePt t="23956" x="10653713" y="4745038"/>
          <p14:tracePt t="23958" x="10653713" y="4737100"/>
          <p14:tracePt t="23963" x="10661650" y="4721225"/>
          <p14:tracePt t="23965" x="10661650" y="4713288"/>
          <p14:tracePt t="23968" x="10661650" y="4705350"/>
          <p14:tracePt t="23971" x="10669588" y="4697413"/>
          <p14:tracePt t="23973" x="10669588" y="4689475"/>
          <p14:tracePt t="23975" x="10669588" y="4681538"/>
          <p14:tracePt t="23978" x="10669588" y="4673600"/>
          <p14:tracePt t="23980" x="10669588" y="4665663"/>
          <p14:tracePt t="23985" x="10677525" y="4649788"/>
          <p14:tracePt t="23988" x="10677525" y="4641850"/>
          <p14:tracePt t="23990" x="10677525" y="4633913"/>
          <p14:tracePt t="23995" x="10677525" y="4616450"/>
          <p14:tracePt t="23998" x="10677525" y="4608513"/>
          <p14:tracePt t="24001" x="10685463" y="4592638"/>
          <p14:tracePt t="24004" x="10685463" y="4584700"/>
          <p14:tracePt t="24006" x="10685463" y="4576763"/>
          <p14:tracePt t="24008" x="10685463" y="4568825"/>
          <p14:tracePt t="24011" x="10685463" y="4560888"/>
          <p14:tracePt t="24013" x="10685463" y="4552950"/>
          <p14:tracePt t="24017" x="10685463" y="4545013"/>
          <p14:tracePt t="24018" x="10685463" y="4537075"/>
          <p14:tracePt t="24020" x="10685463" y="4529138"/>
          <p14:tracePt t="24024" x="10685463" y="4521200"/>
          <p14:tracePt t="24026" x="10685463" y="4513263"/>
          <p14:tracePt t="24032" x="10685463" y="4505325"/>
          <p14:tracePt t="24038" x="10685463" y="4497388"/>
          <p14:tracePt t="24044" x="10685463" y="4489450"/>
          <p14:tracePt t="24052" x="10685463" y="4481513"/>
          <p14:tracePt t="24061" x="10685463" y="4473575"/>
          <p14:tracePt t="24072" x="10685463" y="4465638"/>
          <p14:tracePt t="24073" x="10677525" y="4465638"/>
          <p14:tracePt t="24102" x="10669588" y="4465638"/>
          <p14:tracePt t="24104" x="10669588" y="4457700"/>
          <p14:tracePt t="24117" x="10661650" y="4457700"/>
          <p14:tracePt t="24131" x="10653713" y="4457700"/>
          <p14:tracePt t="24144" x="10645775" y="4457700"/>
          <p14:tracePt t="24155" x="10637838" y="4457700"/>
          <p14:tracePt t="24165" x="10629900" y="4457700"/>
          <p14:tracePt t="24169" x="10620375" y="4457700"/>
          <p14:tracePt t="24174" x="10612438" y="4457700"/>
          <p14:tracePt t="24178" x="10604500" y="4457700"/>
          <p14:tracePt t="24183" x="10596563" y="4457700"/>
          <p14:tracePt t="24187" x="10588625" y="4457700"/>
          <p14:tracePt t="24192" x="10580688" y="4457700"/>
          <p14:tracePt t="24197" x="10572750" y="4457700"/>
          <p14:tracePt t="24202" x="10564813" y="4457700"/>
          <p14:tracePt t="24208" x="10556875" y="4457700"/>
          <p14:tracePt t="24217" x="10548938" y="4457700"/>
          <p14:tracePt t="24233" x="10541000" y="4457700"/>
          <p14:tracePt t="24254" x="10533063" y="4457700"/>
          <p14:tracePt t="24263" x="10533063" y="4449763"/>
          <p14:tracePt t="24268" x="10533063" y="4433888"/>
          <p14:tracePt t="24272" x="10533063" y="4425950"/>
          <p14:tracePt t="24276" x="10525125" y="4418013"/>
          <p14:tracePt t="24280" x="10525125" y="4410075"/>
          <p14:tracePt t="24283" x="10525125" y="4402138"/>
          <p14:tracePt t="24286" x="10525125" y="4394200"/>
          <p14:tracePt t="24289" x="10525125" y="4386263"/>
          <p14:tracePt t="24292" x="10525125" y="4378325"/>
          <p14:tracePt t="24295" x="10525125" y="4370388"/>
          <p14:tracePt t="24297" x="10525125" y="4362450"/>
          <p14:tracePt t="24300" x="10525125" y="4354513"/>
          <p14:tracePt t="24304" x="10525125" y="4346575"/>
          <p14:tracePt t="24307" x="10525125" y="4338638"/>
          <p14:tracePt t="24311" x="10525125" y="4330700"/>
          <p14:tracePt t="24312" x="10525125" y="4322763"/>
          <p14:tracePt t="24317" x="10525125" y="4314825"/>
          <p14:tracePt t="24319" x="10525125" y="4306888"/>
          <p14:tracePt t="24324" x="10525125" y="4298950"/>
          <p14:tracePt t="24328" x="10525125" y="4291013"/>
          <p14:tracePt t="24332" x="10525125" y="4281488"/>
          <p14:tracePt t="24336" x="10525125" y="4273550"/>
          <p14:tracePt t="24340" x="10525125" y="4265613"/>
          <p14:tracePt t="24345" x="10525125" y="4257675"/>
          <p14:tracePt t="24351" x="10525125" y="4249738"/>
          <p14:tracePt t="24363" x="10525125" y="4241800"/>
          <p14:tracePt t="24378" x="10525125" y="4233863"/>
          <p14:tracePt t="24410" x="10525125" y="4225925"/>
          <p14:tracePt t="24446" x="10525125" y="4233863"/>
          <p14:tracePt t="24450" x="10525125" y="4241800"/>
          <p14:tracePt t="24453" x="10525125" y="4249738"/>
          <p14:tracePt t="24455" x="10533063" y="4249738"/>
          <p14:tracePt t="24457" x="10533063" y="4257675"/>
          <p14:tracePt t="24460" x="10533063" y="4265613"/>
          <p14:tracePt t="24463" x="10533063" y="4273550"/>
          <p14:tracePt t="24466" x="10533063" y="4281488"/>
          <p14:tracePt t="24468" x="10533063" y="4291013"/>
          <p14:tracePt t="24469" x="10541000" y="4298950"/>
          <p14:tracePt t="24471" x="10541000" y="4306888"/>
          <p14:tracePt t="24472" x="10541000" y="4314825"/>
          <p14:tracePt t="24473" x="10541000" y="4322763"/>
          <p14:tracePt t="24475" x="10541000" y="4330700"/>
          <p14:tracePt t="24477" x="10548938" y="4338638"/>
          <p14:tracePt t="24479" x="10548938" y="4346575"/>
          <p14:tracePt t="24480" x="10548938" y="4354513"/>
          <p14:tracePt t="24482" x="10548938" y="4362450"/>
          <p14:tracePt t="24484" x="10548938" y="4370388"/>
          <p14:tracePt t="24486" x="10548938" y="4378325"/>
          <p14:tracePt t="24488" x="10548938" y="4386263"/>
          <p14:tracePt t="24492" x="10548938" y="4394200"/>
          <p14:tracePt t="24493" x="10548938" y="4402138"/>
          <p14:tracePt t="24495" x="10548938" y="4410075"/>
          <p14:tracePt t="24498" x="10548938" y="4418013"/>
          <p14:tracePt t="24502" x="10548938" y="4425950"/>
          <p14:tracePt t="24504" x="10548938" y="4441825"/>
          <p14:tracePt t="24508" x="10548938" y="4449763"/>
          <p14:tracePt t="24511" x="10556875" y="4457700"/>
          <p14:tracePt t="24516" x="10556875" y="4465638"/>
          <p14:tracePt t="24518" x="10564813" y="4465638"/>
          <p14:tracePt t="24520" x="10564813" y="4473575"/>
          <p14:tracePt t="24528" x="10564813" y="4481513"/>
          <p14:tracePt t="24535" x="10564813" y="4489450"/>
          <p14:tracePt t="24538" x="10572750" y="4489450"/>
          <p14:tracePt t="24544" x="10572750" y="4497388"/>
          <p14:tracePt t="24554" x="10580688" y="4505325"/>
          <p14:tracePt t="24581" x="10580688" y="4513263"/>
          <p14:tracePt t="24586" x="10588625" y="4513263"/>
          <p14:tracePt t="24617" x="10596563" y="4513263"/>
          <p14:tracePt t="24713" x="10604500" y="4513263"/>
          <p14:tracePt t="24756" x="10612438" y="4513263"/>
          <p14:tracePt t="24762" x="10620375" y="4513263"/>
          <p14:tracePt t="24768" x="10629900" y="4513263"/>
          <p14:tracePt t="24777" x="10637838" y="4513263"/>
          <p14:tracePt t="24783" x="10645775" y="4505325"/>
          <p14:tracePt t="24793" x="10653713" y="4505325"/>
          <p14:tracePt t="24812" x="10661650" y="4505325"/>
          <p14:tracePt t="24814" x="10661650" y="4497388"/>
          <p14:tracePt t="24843" x="10669588" y="4497388"/>
          <p14:tracePt t="24904" x="10677525" y="4489450"/>
          <p14:tracePt t="24910" x="10677525" y="4481513"/>
          <p14:tracePt t="24912" x="10685463" y="4481513"/>
          <p14:tracePt t="24919" x="10685463" y="4473575"/>
          <p14:tracePt t="24923" x="10693400" y="4465638"/>
          <p14:tracePt t="24932" x="10701338" y="4457700"/>
          <p14:tracePt t="24939" x="10701338" y="4449763"/>
          <p14:tracePt t="24944" x="10709275" y="4449763"/>
          <p14:tracePt t="24950" x="10709275" y="4433888"/>
          <p14:tracePt t="24954" x="10717213" y="4433888"/>
          <p14:tracePt t="24974" x="10717213" y="4425950"/>
          <p14:tracePt t="24984" x="10725150" y="4425950"/>
          <p14:tracePt t="25035" x="10725150" y="4418013"/>
          <p14:tracePt t="25041" x="10733088" y="4418013"/>
          <p14:tracePt t="25044" x="10733088" y="4410075"/>
          <p14:tracePt t="25054" x="10733088" y="4402138"/>
          <p14:tracePt t="25065" x="10733088" y="4394200"/>
          <p14:tracePt t="25077" x="10741025" y="4394200"/>
          <p14:tracePt t="25083" x="10741025" y="4386263"/>
          <p14:tracePt t="25101" x="10741025" y="4378325"/>
          <p14:tracePt t="25118" x="10748963" y="4378325"/>
          <p14:tracePt t="25120" x="10748963" y="4370388"/>
          <p14:tracePt t="25152" x="10748963" y="4362450"/>
          <p14:tracePt t="25646" x="10748963" y="4354513"/>
          <p14:tracePt t="25648" x="10756900" y="4346575"/>
          <p14:tracePt t="25651" x="10756900" y="4338638"/>
          <p14:tracePt t="25653" x="10756900" y="4330700"/>
          <p14:tracePt t="25654" x="10764838" y="4330700"/>
          <p14:tracePt t="25655" x="10764838" y="4322763"/>
          <p14:tracePt t="25657" x="10764838" y="4314825"/>
          <p14:tracePt t="25660" x="10764838" y="4306888"/>
          <p14:tracePt t="25661" x="10772775" y="4306888"/>
          <p14:tracePt t="25662" x="10772775" y="4298950"/>
          <p14:tracePt t="25665" x="10772775" y="4291013"/>
          <p14:tracePt t="25667" x="10772775" y="4281488"/>
          <p14:tracePt t="25668" x="10788650" y="4281488"/>
          <p14:tracePt t="25671" x="10788650" y="4273550"/>
          <p14:tracePt t="25683" x="10796588" y="4273550"/>
          <p14:tracePt t="25685" x="10796588" y="4265613"/>
          <p14:tracePt t="25689" x="10796588" y="4257675"/>
          <p14:tracePt t="25697" x="10796588" y="4249738"/>
          <p14:tracePt t="25701" x="10804525" y="4249738"/>
          <p14:tracePt t="25706" x="10804525" y="4241800"/>
          <p14:tracePt t="25737" x="10804525" y="4233863"/>
          <p14:tracePt t="25899" x="10796588" y="4233863"/>
          <p14:tracePt t="25912" x="10796588" y="4241800"/>
          <p14:tracePt t="25918" x="10796588" y="4257675"/>
          <p14:tracePt t="25926" x="10796588" y="4281488"/>
          <p14:tracePt t="25933" x="10796588" y="4314825"/>
          <p14:tracePt t="25939" x="10796588" y="4338638"/>
          <p14:tracePt t="25950" x="10796588" y="4370388"/>
          <p14:tracePt t="25957" x="10796588" y="4402138"/>
          <p14:tracePt t="25963" x="10796588" y="4418013"/>
          <p14:tracePt t="25968" x="10796588" y="4425950"/>
          <p14:tracePt t="25976" x="10796588" y="4441825"/>
          <p14:tracePt t="25983" x="10796588" y="4449763"/>
          <p14:tracePt t="26001" x="10796588" y="4457700"/>
          <p14:tracePt t="26032" x="10796588" y="4465638"/>
          <p14:tracePt t="26171" x="10796588" y="4457700"/>
          <p14:tracePt t="26182" x="10796588" y="4449763"/>
          <p14:tracePt t="26196" x="10796588" y="4433888"/>
          <p14:tracePt t="26204" x="10780713" y="4433888"/>
          <p14:tracePt t="26228" x="10780713" y="4425950"/>
          <p14:tracePt t="26257" x="10772775" y="4425950"/>
          <p14:tracePt t="26264" x="10764838" y="4425950"/>
          <p14:tracePt t="26273" x="10756900" y="4441825"/>
          <p14:tracePt t="26280" x="10748963" y="4449763"/>
          <p14:tracePt t="26283" x="10741025" y="4449763"/>
          <p14:tracePt t="26289" x="10741025" y="4457700"/>
          <p14:tracePt t="26297" x="10733088" y="4457700"/>
          <p14:tracePt t="26304" x="10733088" y="4465638"/>
          <p14:tracePt t="26317" x="10733088" y="4473575"/>
          <p14:tracePt t="26329" x="10725150" y="4473575"/>
          <p14:tracePt t="26332" x="10725150" y="4481513"/>
          <p14:tracePt t="26364" x="10725150" y="4489450"/>
          <p14:tracePt t="26601" x="10725150" y="4481513"/>
          <p14:tracePt t="26622" x="10733088" y="4481513"/>
          <p14:tracePt t="26630" x="10733088" y="4473575"/>
          <p14:tracePt t="26686" x="10733088" y="4465638"/>
          <p14:tracePt t="26693" x="10733088" y="4457700"/>
          <p14:tracePt t="26702" x="10741025" y="4449763"/>
          <p14:tracePt t="26717" x="10741025" y="4433888"/>
          <p14:tracePt t="26749" x="10741025" y="4425950"/>
          <p14:tracePt t="26827" x="10741025" y="4418013"/>
          <p14:tracePt t="26833" x="10741025" y="4410075"/>
          <p14:tracePt t="26839" x="10748963" y="4402138"/>
          <p14:tracePt t="26847" x="10748963" y="4394200"/>
          <p14:tracePt t="26862" x="10748963" y="4386263"/>
          <p14:tracePt t="26894" x="10748963" y="4378325"/>
          <p14:tracePt t="27220" x="10756900" y="4362450"/>
          <p14:tracePt t="27227" x="10764838" y="4346575"/>
          <p14:tracePt t="27235" x="10772775" y="4330700"/>
          <p14:tracePt t="27239" x="10772775" y="4322763"/>
          <p14:tracePt t="27253" x="10796588" y="4291013"/>
          <p14:tracePt t="27262" x="10804525" y="4281488"/>
          <p14:tracePt t="27265" x="10804525" y="4273550"/>
          <p14:tracePt t="27271" x="10804525" y="4265613"/>
          <p14:tracePt t="27279" x="10804525" y="4257675"/>
          <p14:tracePt t="27288" x="10812463" y="4257675"/>
          <p14:tracePt t="27295" x="10812463" y="4249738"/>
          <p14:tracePt t="27310" x="10812463" y="4241800"/>
          <p14:tracePt t="27324" x="10812463" y="4233863"/>
          <p14:tracePt t="27339" x="10812463" y="4225925"/>
          <p14:tracePt t="27350" x="10812463" y="4217988"/>
          <p14:tracePt t="27362" x="10820400" y="4217988"/>
          <p14:tracePt t="27366" x="10820400" y="4210050"/>
          <p14:tracePt t="27501" x="10820400" y="4202113"/>
          <p14:tracePt t="27507" x="10820400" y="4194175"/>
          <p14:tracePt t="27516" x="10820400" y="4186238"/>
          <p14:tracePt t="27523" x="10828338" y="4178300"/>
          <p14:tracePt t="27530" x="10828338" y="4170363"/>
          <p14:tracePt t="27537" x="10828338" y="4162425"/>
          <p14:tracePt t="27545" x="10828338" y="4154488"/>
          <p14:tracePt t="27551" x="10836275" y="4146550"/>
          <p14:tracePt t="27558" x="10836275" y="4138613"/>
          <p14:tracePt t="27565" x="10836275" y="4130675"/>
          <p14:tracePt t="27571" x="10844213" y="4122738"/>
          <p14:tracePt t="27577" x="10844213" y="4114800"/>
          <p14:tracePt t="27584" x="10844213" y="4098925"/>
          <p14:tracePt t="27590" x="10852150" y="4090988"/>
          <p14:tracePt t="27596" x="10852150" y="4083050"/>
          <p14:tracePt t="27601" x="10852150" y="4075113"/>
          <p14:tracePt t="27608" x="10860088" y="4075113"/>
          <p14:tracePt t="27611" x="10860088" y="4067175"/>
          <p14:tracePt t="27622" x="10860088" y="4059238"/>
          <p14:tracePt t="27635" x="10868025" y="4051300"/>
          <p14:tracePt t="27651" x="10868025" y="4043363"/>
          <p14:tracePt t="27665" x="10875963" y="4043363"/>
          <p14:tracePt t="27681" x="10875963" y="4035425"/>
          <p14:tracePt t="28027" x="10875963" y="4027488"/>
          <p14:tracePt t="28033" x="10875963" y="4019550"/>
          <p14:tracePt t="28041" x="10875963" y="4003675"/>
          <p14:tracePt t="28046" x="10875963" y="3995738"/>
          <p14:tracePt t="28049" x="10875963" y="3987800"/>
          <p14:tracePt t="28054" x="10875963" y="3979863"/>
          <p14:tracePt t="28060" x="10875963" y="3971925"/>
          <p14:tracePt t="28065" x="10875963" y="3963988"/>
          <p14:tracePt t="28069" x="10875963" y="3956050"/>
          <p14:tracePt t="28076" x="10875963" y="3948113"/>
          <p14:tracePt t="28083" x="10875963" y="3938588"/>
          <p14:tracePt t="28093" x="10875963" y="3930650"/>
          <p14:tracePt t="28110" x="10875963" y="3922713"/>
          <p14:tracePt t="28126" x="10875963" y="3914775"/>
          <p14:tracePt t="28157" x="10875963" y="3906838"/>
          <p14:tracePt t="28938" x="10875963" y="3898900"/>
          <p14:tracePt t="28946" x="10875963" y="3890963"/>
          <p14:tracePt t="28954" x="10875963" y="3875088"/>
          <p14:tracePt t="28958" x="10875963" y="3867150"/>
          <p14:tracePt t="28963" x="10875963" y="3859213"/>
          <p14:tracePt t="28972" x="10883900" y="3851275"/>
          <p14:tracePt t="28978" x="10883900" y="3843338"/>
          <p14:tracePt t="28984" x="10883900" y="3835400"/>
          <p14:tracePt t="29007" x="10883900" y="3827463"/>
          <p14:tracePt t="29464" x="10899775" y="3827463"/>
          <p14:tracePt t="29473" x="10931525" y="3827463"/>
          <p14:tracePt t="29483" x="10980738" y="3819525"/>
          <p14:tracePt t="29491" x="11012488" y="3811588"/>
          <p14:tracePt t="29496" x="11028363" y="3803650"/>
          <p14:tracePt t="29500" x="11036300" y="3803650"/>
          <p14:tracePt t="29504" x="11044238" y="3795713"/>
          <p14:tracePt t="29508" x="11052175" y="3795713"/>
          <p14:tracePt t="29512" x="11060113" y="3787775"/>
          <p14:tracePt t="29514" x="11068050" y="3787775"/>
          <p14:tracePt t="29518" x="11075988" y="3779838"/>
          <p14:tracePt t="29520" x="11083925" y="3779838"/>
          <p14:tracePt t="29524" x="11091863" y="3771900"/>
          <p14:tracePt t="29527" x="11099800" y="3771900"/>
          <p14:tracePt t="29531" x="11107738" y="3771900"/>
          <p14:tracePt t="29532" x="11107738" y="3756025"/>
          <p14:tracePt t="29534" x="11115675" y="3756025"/>
          <p14:tracePt t="29539" x="11131550" y="3748088"/>
          <p14:tracePt t="29544" x="11139488" y="3748088"/>
          <p14:tracePt t="29546" x="11147425" y="3740150"/>
          <p14:tracePt t="29549" x="11155363" y="3740150"/>
          <p14:tracePt t="29554" x="11163300" y="3740150"/>
          <p14:tracePt t="29555" x="11163300" y="3732213"/>
          <p14:tracePt t="29558" x="11171238" y="3732213"/>
          <p14:tracePt t="29561" x="11179175" y="3732213"/>
          <p14:tracePt t="29564" x="11179175" y="3724275"/>
          <p14:tracePt t="29572" x="11187113" y="3724275"/>
          <p14:tracePt t="29590" x="11195050" y="3724275"/>
          <p14:tracePt t="29595" x="11195050" y="3716338"/>
          <p14:tracePt t="29621" x="11202988" y="3716338"/>
          <p14:tracePt t="29685" x="11210925" y="3716338"/>
          <p14:tracePt t="29716" x="11218863" y="3716338"/>
          <p14:tracePt t="30728" x="11195050" y="3716338"/>
          <p14:tracePt t="30738" x="11123613" y="3708400"/>
          <p14:tracePt t="30748" x="11028363" y="3684588"/>
          <p14:tracePt t="30754" x="10939463" y="3660775"/>
          <p14:tracePt t="30758" x="10891838" y="3636963"/>
          <p14:tracePt t="30763" x="10852150" y="3621088"/>
          <p14:tracePt t="30767" x="10796588" y="3595688"/>
          <p14:tracePt t="30771" x="10748963" y="3563938"/>
          <p14:tracePt t="30775" x="10669588" y="3532188"/>
          <p14:tracePt t="30779" x="10588625" y="3484563"/>
          <p14:tracePt t="30781" x="10548938" y="3468688"/>
          <p14:tracePt t="30783" x="10525125" y="3452813"/>
          <p14:tracePt t="30785" x="10485438" y="3436938"/>
          <p14:tracePt t="30788" x="10414000" y="3397250"/>
          <p14:tracePt t="30790" x="10350500" y="3365500"/>
          <p14:tracePt t="30792" x="10287000" y="3341688"/>
          <p14:tracePt t="30793" x="10198100" y="3294063"/>
          <p14:tracePt t="30796" x="10086975" y="3236913"/>
          <p14:tracePt t="30797" x="10039350" y="3221038"/>
          <p14:tracePt t="30798" x="10007600" y="3205163"/>
          <p14:tracePt t="30799" x="9967913" y="3181350"/>
          <p14:tracePt t="30800" x="9918700" y="3173413"/>
          <p14:tracePt t="30801" x="9855200" y="3149600"/>
          <p14:tracePt t="30802" x="9807575" y="3125788"/>
          <p14:tracePt t="30803" x="9759950" y="3101975"/>
          <p14:tracePt t="30804" x="9696450" y="3086100"/>
          <p14:tracePt t="30805" x="9648825" y="3062288"/>
          <p14:tracePt t="30806" x="9601200" y="3038475"/>
          <p14:tracePt t="30807" x="9536113" y="3014663"/>
          <p14:tracePt t="30808" x="9496425" y="3006725"/>
          <p14:tracePt t="30809" x="9432925" y="2974975"/>
          <p14:tracePt t="30810" x="9361488" y="2951163"/>
          <p14:tracePt t="30811" x="9297988" y="2927350"/>
          <p14:tracePt t="30812" x="9234488" y="2901950"/>
          <p14:tracePt t="30813" x="9153525" y="2870200"/>
          <p14:tracePt t="30814" x="9074150" y="2862263"/>
          <p14:tracePt t="30815" x="9002713" y="2830513"/>
          <p14:tracePt t="30816" x="8939213" y="2806700"/>
          <p14:tracePt t="30817" x="8858250" y="2782888"/>
          <p14:tracePt t="30818" x="8794750" y="2751138"/>
          <p14:tracePt t="30819" x="8715375" y="2743200"/>
          <p14:tracePt t="30820" x="8651875" y="2711450"/>
          <p14:tracePt t="30821" x="8564563" y="2687638"/>
          <p14:tracePt t="30822" x="8499475" y="2663825"/>
          <p14:tracePt t="30823" x="8420100" y="2632075"/>
          <p14:tracePt t="30824" x="8332788" y="2608263"/>
          <p14:tracePt t="30826" x="8237538" y="2576513"/>
          <p14:tracePt t="30826" x="8148638" y="2551113"/>
          <p14:tracePt t="30827" x="8093075" y="2535238"/>
          <p14:tracePt t="30828" x="8005763" y="2511425"/>
          <p14:tracePt t="30829" x="7926388" y="2479675"/>
          <p14:tracePt t="30830" x="7839075" y="2455863"/>
          <p14:tracePt t="30831" x="7758113" y="2424113"/>
          <p14:tracePt t="30832" x="7678738" y="2400300"/>
          <p14:tracePt t="30833" x="7599363" y="2384425"/>
          <p14:tracePt t="30834" x="7512050" y="2360613"/>
          <p14:tracePt t="30835" x="7431088" y="2328863"/>
          <p14:tracePt t="30836" x="7343775" y="2305050"/>
          <p14:tracePt t="30837" x="7248525" y="2273300"/>
          <p14:tracePt t="30838" x="7161213" y="2249488"/>
          <p14:tracePt t="30839" x="7080250" y="2233613"/>
          <p14:tracePt t="30840" x="7000875" y="2208213"/>
          <p14:tracePt t="30841" x="6921500" y="2176463"/>
          <p14:tracePt t="30842" x="6834188" y="2160588"/>
          <p14:tracePt t="30843" x="6753225" y="2136775"/>
          <p14:tracePt t="30845" x="6689725" y="2112963"/>
          <p14:tracePt t="30846" x="6523038" y="2073275"/>
          <p14:tracePt t="30847" x="6442075" y="2041525"/>
          <p14:tracePt t="30848" x="6362700" y="2025650"/>
          <p14:tracePt t="30849" x="6243638" y="1985963"/>
          <p14:tracePt t="30850" x="6164263" y="1970088"/>
          <p14:tracePt t="30851" x="6075363" y="1946275"/>
          <p14:tracePt t="30852" x="5995988" y="1914525"/>
          <p14:tracePt t="30853" x="5916613" y="1898650"/>
          <p14:tracePt t="30854" x="5837238" y="1873250"/>
          <p14:tracePt t="30855" x="5749925" y="1849438"/>
          <p14:tracePt t="30856" x="5668963" y="1833563"/>
          <p14:tracePt t="30857" x="5589588" y="1801813"/>
          <p14:tracePt t="30858" x="5486400" y="1778000"/>
          <p14:tracePt t="30859" x="5407025" y="1762125"/>
          <p14:tracePt t="30860" x="5326063" y="1738313"/>
          <p14:tracePt t="30861" x="5207000" y="1706563"/>
          <p14:tracePt t="30862" x="5119688" y="1674813"/>
          <p14:tracePt t="30863" x="5022850" y="1666875"/>
          <p14:tracePt t="30864" x="4943475" y="1635125"/>
          <p14:tracePt t="30865" x="4840288" y="1611313"/>
          <p14:tracePt t="30866" x="4760913" y="1595438"/>
          <p14:tracePt t="30867" x="4656138" y="1563688"/>
          <p14:tracePt t="30868" x="4576763" y="1538288"/>
          <p14:tracePt t="30869" x="4473575" y="1522413"/>
          <p14:tracePt t="30870" x="4378325" y="1490663"/>
          <p14:tracePt t="30871" x="4289425" y="1466850"/>
          <p14:tracePt t="30872" x="4194175" y="1450975"/>
          <p14:tracePt t="30873" x="4075113" y="1427163"/>
          <p14:tracePt t="30874" x="3970338" y="1395413"/>
          <p14:tracePt t="30875" x="3875088" y="1379538"/>
          <p14:tracePt t="30876" x="3771900" y="1355725"/>
          <p14:tracePt t="30877" x="3676650" y="1339850"/>
          <p14:tracePt t="30878" x="3571875" y="1308100"/>
          <p14:tracePt t="30879" x="3476625" y="1292225"/>
          <p14:tracePt t="30880" x="3373438" y="1268413"/>
          <p14:tracePt t="30881" x="3276600" y="1252538"/>
          <p14:tracePt t="30882" x="3181350" y="1236663"/>
          <p14:tracePt t="30883" x="3078163" y="1212850"/>
          <p14:tracePt t="30884" x="2982913" y="1195388"/>
          <p14:tracePt t="30885" x="2838450" y="1163638"/>
          <p14:tracePt t="30886" x="2759075" y="1139825"/>
          <p14:tracePt t="30887" x="2640013" y="1123950"/>
          <p14:tracePt t="30888" x="2559050" y="1108075"/>
          <p14:tracePt t="30889" x="2463800" y="1076325"/>
          <p14:tracePt t="30890" x="2360613" y="1068388"/>
          <p14:tracePt t="30893" x="2065338" y="1012825"/>
          <p14:tracePt t="30894" x="1962150" y="981075"/>
          <p14:tracePt t="30895" x="1881188" y="965200"/>
          <p14:tracePt t="30896" x="1785938" y="949325"/>
          <p14:tracePt t="30897" x="1643063" y="925513"/>
          <p14:tracePt t="30898" x="1562100" y="909638"/>
          <p14:tracePt t="30899" x="1466850" y="877888"/>
          <p14:tracePt t="30900" x="1387475" y="869950"/>
          <p14:tracePt t="30901" x="1284288" y="852488"/>
          <p14:tracePt t="30902" x="1203325" y="820738"/>
          <p14:tracePt t="30903" x="1100138" y="812800"/>
          <p14:tracePt t="30904" x="1020763" y="796925"/>
          <p14:tracePt t="30905" x="925513" y="765175"/>
          <p14:tracePt t="30906" x="844550" y="757238"/>
          <p14:tracePt t="30907" x="765175" y="741363"/>
          <p14:tracePt t="30908" x="677863" y="725488"/>
          <p14:tracePt t="30910" x="566738" y="701675"/>
          <p14:tracePt t="30910" x="477838" y="685800"/>
          <p14:tracePt t="30911" x="422275" y="669925"/>
          <p14:tracePt t="30913" x="255588" y="630238"/>
          <p14:tracePt t="30914" x="176213" y="622300"/>
          <p14:tracePt t="30915" x="111125" y="606425"/>
          <p14:tracePt t="30916" x="31750" y="590550"/>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741C8CB-B86E-4BE5-B653-31AC065110E6}"/>
              </a:ext>
            </a:extLst>
          </p:cNvPr>
          <p:cNvSpPr txBox="1"/>
          <p:nvPr/>
        </p:nvSpPr>
        <p:spPr>
          <a:xfrm>
            <a:off x="771759" y="2330133"/>
            <a:ext cx="4133873" cy="2492990"/>
          </a:xfrm>
          <a:prstGeom prst="rect">
            <a:avLst/>
          </a:prstGeom>
          <a:noFill/>
        </p:spPr>
        <p:txBody>
          <a:bodyPr wrap="square" rtlCol="0">
            <a:spAutoFit/>
          </a:bodyPr>
          <a:lstStyle/>
          <a:p>
            <a:r>
              <a:rPr lang="en-US" sz="3600" dirty="0">
                <a:solidFill>
                  <a:srgbClr val="002060"/>
                </a:solidFill>
              </a:rPr>
              <a:t>Descriptive Analysis:</a:t>
            </a:r>
          </a:p>
          <a:p>
            <a:endParaRPr lang="en-US" sz="1200" dirty="0">
              <a:solidFill>
                <a:srgbClr val="002060"/>
              </a:solidFill>
            </a:endParaRPr>
          </a:p>
          <a:p>
            <a:endParaRPr lang="en-US" dirty="0">
              <a:solidFill>
                <a:srgbClr val="002060"/>
              </a:solidFill>
              <a:latin typeface="-apple-system"/>
            </a:endParaRPr>
          </a:p>
          <a:p>
            <a:r>
              <a:rPr lang="en-US" sz="2400" dirty="0">
                <a:solidFill>
                  <a:srgbClr val="002060"/>
                </a:solidFill>
                <a:latin typeface="-apple-system"/>
              </a:rPr>
              <a:t>Both the Cases and Death charts overtimes shows exactly similar trend.</a:t>
            </a:r>
          </a:p>
          <a:p>
            <a:r>
              <a:rPr lang="en-US" dirty="0">
                <a:solidFill>
                  <a:srgbClr val="002060"/>
                </a:solidFill>
                <a:latin typeface="-apple-system"/>
              </a:rPr>
              <a:t> </a:t>
            </a:r>
          </a:p>
        </p:txBody>
      </p:sp>
      <p:sp>
        <p:nvSpPr>
          <p:cNvPr id="6" name="TextBox 5">
            <a:extLst>
              <a:ext uri="{FF2B5EF4-FFF2-40B4-BE49-F238E27FC236}">
                <a16:creationId xmlns:a16="http://schemas.microsoft.com/office/drawing/2014/main" id="{66CEF6EE-47B6-469A-9228-D680130DC2CF}"/>
              </a:ext>
            </a:extLst>
          </p:cNvPr>
          <p:cNvSpPr txBox="1"/>
          <p:nvPr/>
        </p:nvSpPr>
        <p:spPr>
          <a:xfrm>
            <a:off x="771759" y="246410"/>
            <a:ext cx="10349948" cy="12003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3600" b="1" i="0" dirty="0">
                <a:solidFill>
                  <a:srgbClr val="24292F"/>
                </a:solidFill>
                <a:effectLst/>
                <a:latin typeface="-apple-system"/>
              </a:rPr>
              <a:t>Time Series analysis and forecasting of </a:t>
            </a:r>
          </a:p>
          <a:p>
            <a:pPr algn="ctr"/>
            <a:r>
              <a:rPr lang="en-US" sz="3600" b="1" i="0" dirty="0">
                <a:solidFill>
                  <a:srgbClr val="24292F"/>
                </a:solidFill>
                <a:effectLst/>
                <a:latin typeface="-apple-system"/>
              </a:rPr>
              <a:t>COVID-19 Cases and Death in the US</a:t>
            </a:r>
          </a:p>
        </p:txBody>
      </p:sp>
      <p:pic>
        <p:nvPicPr>
          <p:cNvPr id="3" name="Picture 2" descr="Chart, histogram&#10;&#10;Description automatically generated">
            <a:extLst>
              <a:ext uri="{FF2B5EF4-FFF2-40B4-BE49-F238E27FC236}">
                <a16:creationId xmlns:a16="http://schemas.microsoft.com/office/drawing/2014/main" id="{39895994-D87A-4308-A58A-839255B4AC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05632" y="1594638"/>
            <a:ext cx="6666160" cy="4469648"/>
          </a:xfrm>
          <a:prstGeom prst="rect">
            <a:avLst/>
          </a:prstGeom>
        </p:spPr>
      </p:pic>
      <p:pic>
        <p:nvPicPr>
          <p:cNvPr id="7" name="Audio 6">
            <a:hlinkClick r:id="" action="ppaction://media"/>
            <a:extLst>
              <a:ext uri="{FF2B5EF4-FFF2-40B4-BE49-F238E27FC236}">
                <a16:creationId xmlns:a16="http://schemas.microsoft.com/office/drawing/2014/main" id="{E1533979-34C8-4545-A00E-5521B5A6748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73049829"/>
      </p:ext>
    </p:extLst>
  </p:cSld>
  <p:clrMapOvr>
    <a:masterClrMapping/>
  </p:clrMapOvr>
  <mc:AlternateContent xmlns:mc="http://schemas.openxmlformats.org/markup-compatibility/2006">
    <mc:Choice xmlns:p14="http://schemas.microsoft.com/office/powerpoint/2010/main" Requires="p14">
      <p:transition spd="slow" p14:dur="2000" advTm="24460"/>
    </mc:Choice>
    <mc:Fallback>
      <p:transition spd="slow" advTm="244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2406" x="3835400" y="6842125"/>
          <p14:tracePt t="2408" x="3859213" y="6834188"/>
          <p14:tracePt t="2409" x="3867150" y="6818313"/>
          <p14:tracePt t="2411" x="3875088" y="6810375"/>
          <p14:tracePt t="2412" x="3883025" y="6802438"/>
          <p14:tracePt t="2413" x="3890963" y="6794500"/>
          <p14:tracePt t="2414" x="3898900" y="6786563"/>
          <p14:tracePt t="2415" x="3898900" y="6778625"/>
          <p14:tracePt t="2416" x="3906838" y="6778625"/>
          <p14:tracePt t="2417" x="3914775" y="6770688"/>
          <p14:tracePt t="2418" x="3914775" y="6762750"/>
          <p14:tracePt t="2419" x="3922713" y="6754813"/>
          <p14:tracePt t="2420" x="3922713" y="6738938"/>
          <p14:tracePt t="2422" x="3938588" y="6731000"/>
          <p14:tracePt t="2424" x="3946525" y="6715125"/>
          <p14:tracePt t="2424" x="3954463" y="6707188"/>
          <p14:tracePt t="2426" x="3954463" y="6699250"/>
          <p14:tracePt t="2427" x="3962400" y="6691313"/>
          <p14:tracePt t="2428" x="3970338" y="6681788"/>
          <p14:tracePt t="2430" x="3978275" y="6673850"/>
          <p14:tracePt t="2431" x="3978275" y="6665913"/>
          <p14:tracePt t="2432" x="3986213" y="6657975"/>
          <p14:tracePt t="2433" x="3994150" y="6650038"/>
          <p14:tracePt t="2434" x="4002088" y="6642100"/>
          <p14:tracePt t="2435" x="4011613" y="6634163"/>
          <p14:tracePt t="2437" x="4011613" y="6626225"/>
          <p14:tracePt t="2438" x="4019550" y="6618288"/>
          <p14:tracePt t="2439" x="4019550" y="6610350"/>
          <p14:tracePt t="2440" x="4027488" y="6602413"/>
          <p14:tracePt t="2441" x="4027488" y="6594475"/>
          <p14:tracePt t="2442" x="4035425" y="6594475"/>
          <p14:tracePt t="2443" x="4035425" y="6586538"/>
          <p14:tracePt t="2444" x="4043363" y="6578600"/>
          <p14:tracePt t="2445" x="4043363" y="6570663"/>
          <p14:tracePt t="2446" x="4051300" y="6562725"/>
          <p14:tracePt t="2448" x="4059238" y="6554788"/>
          <p14:tracePt t="2449" x="4059238" y="6546850"/>
          <p14:tracePt t="2450" x="4059238" y="6538913"/>
          <p14:tracePt t="2451" x="4067175" y="6530975"/>
          <p14:tracePt t="2452" x="4067175" y="6523038"/>
          <p14:tracePt t="2453" x="4075113" y="6515100"/>
          <p14:tracePt t="2455" x="4075113" y="6507163"/>
          <p14:tracePt t="2456" x="4083050" y="6499225"/>
          <p14:tracePt t="2457" x="4083050" y="6491288"/>
          <p14:tracePt t="2459" x="4083050" y="6483350"/>
          <p14:tracePt t="2460" x="4090988" y="6475413"/>
          <p14:tracePt t="2461" x="4090988" y="6467475"/>
          <p14:tracePt t="2462" x="4090988" y="6459538"/>
          <p14:tracePt t="2463" x="4098925" y="6451600"/>
          <p14:tracePt t="2465" x="4098925" y="6443663"/>
          <p14:tracePt t="2466" x="4098925" y="6435725"/>
          <p14:tracePt t="2467" x="4106863" y="6427788"/>
          <p14:tracePt t="2469" x="4106863" y="6419850"/>
          <p14:tracePt t="2470" x="4106863" y="6411913"/>
          <p14:tracePt t="2471" x="4114800" y="6396038"/>
          <p14:tracePt t="2472" x="4114800" y="6388100"/>
          <p14:tracePt t="2474" x="4114800" y="6380163"/>
          <p14:tracePt t="2475" x="4122738" y="6372225"/>
          <p14:tracePt t="2476" x="4122738" y="6364288"/>
          <p14:tracePt t="2477" x="4122738" y="6356350"/>
          <p14:tracePt t="2479" x="4130675" y="6348413"/>
          <p14:tracePt t="2480" x="4130675" y="6338888"/>
          <p14:tracePt t="2481" x="4130675" y="6330950"/>
          <p14:tracePt t="2482" x="4138613" y="6323013"/>
          <p14:tracePt t="2483" x="4138613" y="6315075"/>
          <p14:tracePt t="2485" x="4146550" y="6299200"/>
          <p14:tracePt t="2487" x="4146550" y="6275388"/>
          <p14:tracePt t="2488" x="4154488" y="6267450"/>
          <p14:tracePt t="2489" x="4154488" y="6259513"/>
          <p14:tracePt t="2490" x="4154488" y="6251575"/>
          <p14:tracePt t="2491" x="4162425" y="6243638"/>
          <p14:tracePt t="2492" x="4162425" y="6235700"/>
          <p14:tracePt t="2493" x="4162425" y="6227763"/>
          <p14:tracePt t="2494" x="4170363" y="6219825"/>
          <p14:tracePt t="2495" x="4170363" y="6211888"/>
          <p14:tracePt t="2496" x="4186238" y="6196013"/>
          <p14:tracePt t="2497" x="4186238" y="6188075"/>
          <p14:tracePt t="2498" x="4186238" y="6172200"/>
          <p14:tracePt t="2499" x="4194175" y="6164263"/>
          <p14:tracePt t="2500" x="4194175" y="6156325"/>
          <p14:tracePt t="2501" x="4202113" y="6148388"/>
          <p14:tracePt t="2503" x="4210050" y="6124575"/>
          <p14:tracePt t="2503" x="4210050" y="6116638"/>
          <p14:tracePt t="2505" x="4217988" y="6108700"/>
          <p14:tracePt t="2505" x="4217988" y="6100763"/>
          <p14:tracePt t="2507" x="4225925" y="6092825"/>
          <p14:tracePt t="2508" x="4225925" y="6084888"/>
          <p14:tracePt t="2509" x="4233863" y="6076950"/>
          <p14:tracePt t="2510" x="4233863" y="6069013"/>
          <p14:tracePt t="2511" x="4241800" y="6061075"/>
          <p14:tracePt t="2512" x="4241800" y="6053138"/>
          <p14:tracePt t="2513" x="4249738" y="6045200"/>
          <p14:tracePt t="2514" x="4249738" y="6037263"/>
          <p14:tracePt t="2515" x="4257675" y="6021388"/>
          <p14:tracePt t="2516" x="4265613" y="6013450"/>
          <p14:tracePt t="2517" x="4265613" y="6005513"/>
          <p14:tracePt t="2518" x="4273550" y="5995988"/>
          <p14:tracePt t="2519" x="4273550" y="5988050"/>
          <p14:tracePt t="2520" x="4281488" y="5980113"/>
          <p14:tracePt t="2521" x="4289425" y="5964238"/>
          <p14:tracePt t="2522" x="4289425" y="5956300"/>
          <p14:tracePt t="2522" x="4297363" y="5948363"/>
          <p14:tracePt t="2524" x="4297363" y="5940425"/>
          <p14:tracePt t="2525" x="4305300" y="5932488"/>
          <p14:tracePt t="2526" x="4313238" y="5924550"/>
          <p14:tracePt t="2527" x="4313238" y="5916613"/>
          <p14:tracePt t="2528" x="4321175" y="5908675"/>
          <p14:tracePt t="2529" x="4321175" y="5900738"/>
          <p14:tracePt t="2530" x="4329113" y="5892800"/>
          <p14:tracePt t="2531" x="4337050" y="5884863"/>
          <p14:tracePt t="2531" x="4337050" y="5876925"/>
          <p14:tracePt t="2533" x="4344988" y="5868988"/>
          <p14:tracePt t="2535" x="4352925" y="5853113"/>
          <p14:tracePt t="2536" x="4352925" y="5845175"/>
          <p14:tracePt t="2537" x="4362450" y="5837238"/>
          <p14:tracePt t="2538" x="4362450" y="5829300"/>
          <p14:tracePt t="2539" x="4370388" y="5821363"/>
          <p14:tracePt t="2540" x="4370388" y="5813425"/>
          <p14:tracePt t="2541" x="4378325" y="5805488"/>
          <p14:tracePt t="2542" x="4378325" y="5797550"/>
          <p14:tracePt t="2543" x="4386263" y="5789613"/>
          <p14:tracePt t="2544" x="4386263" y="5781675"/>
          <p14:tracePt t="2545" x="4394200" y="5781675"/>
          <p14:tracePt t="2546" x="4394200" y="5773738"/>
          <p14:tracePt t="2546" x="4394200" y="5765800"/>
          <p14:tracePt t="2548" x="4402138" y="5757863"/>
          <p14:tracePt t="2549" x="4402138" y="5749925"/>
          <p14:tracePt t="2551" x="4410075" y="5741988"/>
          <p14:tracePt t="2552" x="4410075" y="5734050"/>
          <p14:tracePt t="2553" x="4410075" y="5726113"/>
          <p14:tracePt t="2554" x="4410075" y="5718175"/>
          <p14:tracePt t="2554" x="4418013" y="5718175"/>
          <p14:tracePt t="2555" x="4418013" y="5710238"/>
          <p14:tracePt t="2557" x="4418013" y="5702300"/>
          <p14:tracePt t="2558" x="4425950" y="5702300"/>
          <p14:tracePt t="2559" x="4425950" y="5694363"/>
          <p14:tracePt t="2560" x="4425950" y="5686425"/>
          <p14:tracePt t="2562" x="4425950" y="5678488"/>
          <p14:tracePt t="2564" x="4425950" y="5670550"/>
          <p14:tracePt t="2566" x="4425950" y="5662613"/>
          <p14:tracePt t="2568" x="4441825" y="5662613"/>
          <p14:tracePt t="2569" x="4441825" y="5653088"/>
          <p14:tracePt t="2572" x="4441825" y="5645150"/>
          <p14:tracePt t="2577" x="4441825" y="5637213"/>
          <p14:tracePt t="2586" x="4441825" y="5621338"/>
          <p14:tracePt t="2618" x="4441825" y="5613400"/>
          <p14:tracePt t="2917" x="4481513" y="5629275"/>
          <p14:tracePt t="2929" x="4560888" y="5662613"/>
          <p14:tracePt t="2941" x="4640263" y="5702300"/>
          <p14:tracePt t="2947" x="4705350" y="5726113"/>
          <p14:tracePt t="2951" x="4729163" y="5734050"/>
          <p14:tracePt t="2955" x="4760913" y="5749925"/>
          <p14:tracePt t="2958" x="4776788" y="5749925"/>
          <p14:tracePt t="2960" x="4800600" y="5757863"/>
          <p14:tracePt t="2963" x="4824413" y="5765800"/>
          <p14:tracePt t="2966" x="4848225" y="5765800"/>
          <p14:tracePt t="2969" x="4872038" y="5773738"/>
          <p14:tracePt t="2971" x="4887913" y="5773738"/>
          <p14:tracePt t="2972" x="4895850" y="5773738"/>
          <p14:tracePt t="2975" x="4927600" y="5781675"/>
          <p14:tracePt t="2976" x="4935538" y="5781675"/>
          <p14:tracePt t="2977" x="4951413" y="5781675"/>
          <p14:tracePt t="2979" x="4959350" y="5781675"/>
          <p14:tracePt t="2980" x="4967288" y="5781675"/>
          <p14:tracePt t="2982" x="4983163" y="5781675"/>
          <p14:tracePt t="2983" x="4991100" y="5781675"/>
          <p14:tracePt t="2985" x="5006975" y="5781675"/>
          <p14:tracePt t="2987" x="5038725" y="5781675"/>
          <p14:tracePt t="2987" x="5046663" y="5781675"/>
          <p14:tracePt t="2989" x="5056188" y="5781675"/>
          <p14:tracePt t="2990" x="5064125" y="5781675"/>
          <p14:tracePt t="2991" x="5072063" y="5781675"/>
          <p14:tracePt t="2992" x="5080000" y="5781675"/>
          <p14:tracePt t="2993" x="5087938" y="5781675"/>
          <p14:tracePt t="2994" x="5103813" y="5781675"/>
          <p14:tracePt t="2995" x="5111750" y="5781675"/>
          <p14:tracePt t="2996" x="5119688" y="5781675"/>
          <p14:tracePt t="2997" x="5127625" y="5781675"/>
          <p14:tracePt t="2998" x="5135563" y="5781675"/>
          <p14:tracePt t="2999" x="5151438" y="5781675"/>
          <p14:tracePt t="3000" x="5159375" y="5781675"/>
          <p14:tracePt t="3001" x="5167313" y="5781675"/>
          <p14:tracePt t="3002" x="5175250" y="5781675"/>
          <p14:tracePt t="3002" x="5183188" y="5781675"/>
          <p14:tracePt t="3003" x="5191125" y="5773738"/>
          <p14:tracePt t="3004" x="5207000" y="5773738"/>
          <p14:tracePt t="3005" x="5214938" y="5773738"/>
          <p14:tracePt t="3006" x="5222875" y="5773738"/>
          <p14:tracePt t="3008" x="5230813" y="5765800"/>
          <p14:tracePt t="3008" x="5246688" y="5765800"/>
          <p14:tracePt t="3009" x="5254625" y="5765800"/>
          <p14:tracePt t="3010" x="5270500" y="5757863"/>
          <p14:tracePt t="3011" x="5278438" y="5757863"/>
          <p14:tracePt t="3012" x="5286375" y="5757863"/>
          <p14:tracePt t="3013" x="5294313" y="5749925"/>
          <p14:tracePt t="3014" x="5302250" y="5749925"/>
          <p14:tracePt t="3015" x="5310188" y="5749925"/>
          <p14:tracePt t="3016" x="5318125" y="5741988"/>
          <p14:tracePt t="3018" x="5326063" y="5741988"/>
          <p14:tracePt t="3019" x="5334000" y="5741988"/>
          <p14:tracePt t="3019" x="5341938" y="5741988"/>
          <p14:tracePt t="3020" x="5349875" y="5734050"/>
          <p14:tracePt t="3021" x="5357813" y="5734050"/>
          <p14:tracePt t="3022" x="5365750" y="5734050"/>
          <p14:tracePt t="3023" x="5373688" y="5726113"/>
          <p14:tracePt t="3024" x="5381625" y="5726113"/>
          <p14:tracePt t="3025" x="5389563" y="5726113"/>
          <p14:tracePt t="3026" x="5397500" y="5718175"/>
          <p14:tracePt t="3028" x="5407025" y="5718175"/>
          <p14:tracePt t="3029" x="5414963" y="5710238"/>
          <p14:tracePt t="3031" x="5422900" y="5710238"/>
          <p14:tracePt t="3031" x="5430838" y="5710238"/>
          <p14:tracePt t="3032" x="5438775" y="5702300"/>
          <p14:tracePt t="3035" x="5454650" y="5694363"/>
          <p14:tracePt t="3036" x="5462588" y="5694363"/>
          <p14:tracePt t="3038" x="5470525" y="5686425"/>
          <p14:tracePt t="3039" x="5478463" y="5686425"/>
          <p14:tracePt t="3040" x="5486400" y="5686425"/>
          <p14:tracePt t="3041" x="5494338" y="5678488"/>
          <p14:tracePt t="3042" x="5502275" y="5678488"/>
          <p14:tracePt t="3043" x="5518150" y="5662613"/>
          <p14:tracePt t="3044" x="5526088" y="5662613"/>
          <p14:tracePt t="3045" x="5534025" y="5653088"/>
          <p14:tracePt t="3047" x="5541963" y="5653088"/>
          <p14:tracePt t="3048" x="5549900" y="5645150"/>
          <p14:tracePt t="3050" x="5557838" y="5645150"/>
          <p14:tracePt t="3052" x="5565775" y="5637213"/>
          <p14:tracePt t="3053" x="5573713" y="5637213"/>
          <p14:tracePt t="3055" x="5581650" y="5629275"/>
          <p14:tracePt t="3057" x="5589588" y="5629275"/>
          <p14:tracePt t="3058" x="5597525" y="5621338"/>
          <p14:tracePt t="3060" x="5605463" y="5621338"/>
          <p14:tracePt t="3061" x="5605463" y="5613400"/>
          <p14:tracePt t="3062" x="5613400" y="5613400"/>
          <p14:tracePt t="3063" x="5621338" y="5613400"/>
          <p14:tracePt t="3063" x="5621338" y="5605463"/>
          <p14:tracePt t="3064" x="5629275" y="5605463"/>
          <p14:tracePt t="3067" x="5637213" y="5605463"/>
          <p14:tracePt t="3068" x="5637213" y="5597525"/>
          <p14:tracePt t="3069" x="5645150" y="5597525"/>
          <p14:tracePt t="3071" x="5645150" y="5589588"/>
          <p14:tracePt t="3072" x="5653088" y="5589588"/>
          <p14:tracePt t="3073" x="5661025" y="5589588"/>
          <p14:tracePt t="3076" x="5661025" y="5581650"/>
          <p14:tracePt t="3079" x="5668963" y="5581650"/>
          <p14:tracePt t="3083" x="5668963" y="5573713"/>
          <p14:tracePt t="3085" x="5676900" y="5573713"/>
          <p14:tracePt t="3088" x="5684838" y="5573713"/>
          <p14:tracePt t="3089" x="5684838" y="5565775"/>
          <p14:tracePt t="3093" x="5692775" y="5565775"/>
          <p14:tracePt t="3097" x="5692775" y="5557838"/>
          <p14:tracePt t="3101" x="5700713" y="5557838"/>
          <p14:tracePt t="3108" x="5708650" y="5557838"/>
          <p14:tracePt t="3109" x="5708650" y="5549900"/>
          <p14:tracePt t="3115" x="5716588" y="5549900"/>
          <p14:tracePt t="3121" x="5724525" y="5549900"/>
          <p14:tracePt t="3123" x="5724525" y="5541963"/>
          <p14:tracePt t="3129" x="5732463" y="5541963"/>
          <p14:tracePt t="3137" x="5740400" y="5534025"/>
          <p14:tracePt t="3146" x="5749925" y="5534025"/>
          <p14:tracePt t="3165" x="5757863" y="5534025"/>
          <p14:tracePt t="3177" x="5757863" y="5526088"/>
          <p14:tracePt t="3198" x="5765800" y="5526088"/>
          <p14:tracePt t="5325" x="5781675" y="5470525"/>
          <p14:tracePt t="5334" x="5789613" y="5430838"/>
          <p14:tracePt t="5343" x="5813425" y="5391150"/>
          <p14:tracePt t="5350" x="5829300" y="5367338"/>
          <p14:tracePt t="5358" x="5845175" y="5343525"/>
          <p14:tracePt t="5366" x="5876925" y="5319713"/>
          <p14:tracePt t="5372" x="5892800" y="5302250"/>
          <p14:tracePt t="5374" x="5900738" y="5294313"/>
          <p14:tracePt t="5380" x="5916613" y="5286375"/>
          <p14:tracePt t="5385" x="5924550" y="5278438"/>
          <p14:tracePt t="5388" x="5932488" y="5270500"/>
          <p14:tracePt t="5391" x="5940425" y="5270500"/>
          <p14:tracePt t="5394" x="5940425" y="5262563"/>
          <p14:tracePt t="5396" x="5948363" y="5262563"/>
          <p14:tracePt t="5400" x="5956300" y="5254625"/>
          <p14:tracePt t="5404" x="5964238" y="5246688"/>
          <p14:tracePt t="5407" x="5972175" y="5246688"/>
          <p14:tracePt t="5409" x="5972175" y="5238750"/>
          <p14:tracePt t="5411" x="5980113" y="5238750"/>
          <p14:tracePt t="5413" x="5980113" y="5230813"/>
          <p14:tracePt t="5416" x="5988050" y="5230813"/>
          <p14:tracePt t="5419" x="5988050" y="5222875"/>
          <p14:tracePt t="5422" x="5995988" y="5214938"/>
          <p14:tracePt t="5425" x="6003925" y="5214938"/>
          <p14:tracePt t="5426" x="6003925" y="5207000"/>
          <p14:tracePt t="5429" x="6011863" y="5199063"/>
          <p14:tracePt t="5433" x="6019800" y="5191125"/>
          <p14:tracePt t="5438" x="6019800" y="5183188"/>
          <p14:tracePt t="5440" x="6027738" y="5183188"/>
          <p14:tracePt t="5443" x="6027738" y="5175250"/>
          <p14:tracePt t="5445" x="6035675" y="5175250"/>
          <p14:tracePt t="5447" x="6035675" y="5167313"/>
          <p14:tracePt t="5454" x="6043613" y="5167313"/>
          <p14:tracePt t="5455" x="6043613" y="5159375"/>
          <p14:tracePt t="5461" x="6051550" y="5151438"/>
          <p14:tracePt t="5469" x="6059488" y="5143500"/>
          <p14:tracePt t="5477" x="6067425" y="5135563"/>
          <p14:tracePt t="5493" x="6075363" y="5127625"/>
          <p14:tracePt t="5524" x="6083300" y="5119688"/>
          <p14:tracePt t="5546" x="6083300" y="5127625"/>
          <p14:tracePt t="5548" x="6083300" y="5135563"/>
          <p14:tracePt t="5549" x="6083300" y="5143500"/>
          <p14:tracePt t="5552" x="6083300" y="5151438"/>
          <p14:tracePt t="5554" x="6083300" y="5159375"/>
          <p14:tracePt t="5556" x="6083300" y="5167313"/>
          <p14:tracePt t="5559" x="6083300" y="5175250"/>
          <p14:tracePt t="5561" x="6075363" y="5183188"/>
          <p14:tracePt t="5563" x="6075363" y="5191125"/>
          <p14:tracePt t="5565" x="6075363" y="5199063"/>
          <p14:tracePt t="5569" x="6075363" y="5207000"/>
          <p14:tracePt t="5571" x="6067425" y="5214938"/>
          <p14:tracePt t="5572" x="6067425" y="5222875"/>
          <p14:tracePt t="5574" x="6067425" y="5230813"/>
          <p14:tracePt t="5576" x="6067425" y="5238750"/>
          <p14:tracePt t="5579" x="6059488" y="5246688"/>
          <p14:tracePt t="5581" x="6059488" y="5254625"/>
          <p14:tracePt t="5583" x="6059488" y="5262563"/>
          <p14:tracePt t="5585" x="6059488" y="5270500"/>
          <p14:tracePt t="5587" x="6059488" y="5278438"/>
          <p14:tracePt t="5590" x="6059488" y="5286375"/>
          <p14:tracePt t="5592" x="6059488" y="5294313"/>
          <p14:tracePt t="5594" x="6051550" y="5302250"/>
          <p14:tracePt t="5596" x="6051550" y="5310188"/>
          <p14:tracePt t="5598" x="6051550" y="5327650"/>
          <p14:tracePt t="5600" x="6051550" y="5335588"/>
          <p14:tracePt t="5602" x="6051550" y="5343525"/>
          <p14:tracePt t="5604" x="6051550" y="5351463"/>
          <p14:tracePt t="5606" x="6051550" y="5359400"/>
          <p14:tracePt t="5608" x="6051550" y="5367338"/>
          <p14:tracePt t="5610" x="6051550" y="5375275"/>
          <p14:tracePt t="5612" x="6051550" y="5383213"/>
          <p14:tracePt t="5614" x="6051550" y="5391150"/>
          <p14:tracePt t="5616" x="6051550" y="5399088"/>
          <p14:tracePt t="5619" x="6051550" y="5407025"/>
          <p14:tracePt t="5620" x="6051550" y="5414963"/>
          <p14:tracePt t="5623" x="6051550" y="5422900"/>
          <p14:tracePt t="5625" x="6051550" y="5430838"/>
          <p14:tracePt t="5627" x="6051550" y="5438775"/>
          <p14:tracePt t="5630" x="6051550" y="5446713"/>
          <p14:tracePt t="5633" x="6051550" y="5454650"/>
          <p14:tracePt t="5638" x="6051550" y="5462588"/>
          <p14:tracePt t="5643" x="6051550" y="5470525"/>
          <p14:tracePt t="5647" x="6051550" y="5478463"/>
          <p14:tracePt t="5652" x="6051550" y="5486400"/>
          <p14:tracePt t="5656" x="6051550" y="5494338"/>
          <p14:tracePt t="5659" x="6051550" y="5502275"/>
          <p14:tracePt t="5663" x="6051550" y="5510213"/>
          <p14:tracePt t="5667" x="6051550" y="5518150"/>
          <p14:tracePt t="5671" x="6051550" y="5526088"/>
          <p14:tracePt t="5677" x="6051550" y="5534025"/>
          <p14:tracePt t="5681" x="6059488" y="5541963"/>
          <p14:tracePt t="5687" x="6059488" y="5549900"/>
          <p14:tracePt t="5694" x="6059488" y="5557838"/>
          <p14:tracePt t="5707" x="6059488" y="5565775"/>
          <p14:tracePt t="5723" x="6059488" y="5573713"/>
          <p14:tracePt t="5754" x="6059488" y="5581650"/>
          <p14:tracePt t="5843" x="6067425" y="5557838"/>
          <p14:tracePt t="5852" x="6067425" y="5518150"/>
          <p14:tracePt t="5864" x="6075363" y="5454650"/>
          <p14:tracePt t="5876" x="6075363" y="5407025"/>
          <p14:tracePt t="5883" x="6083300" y="5367338"/>
          <p14:tracePt t="5887" x="6083300" y="5343525"/>
          <p14:tracePt t="5890" x="6083300" y="5335588"/>
          <p14:tracePt t="5892" x="6083300" y="5319713"/>
          <p14:tracePt t="5897" x="6083300" y="5294313"/>
          <p14:tracePt t="5900" x="6083300" y="5278438"/>
          <p14:tracePt t="5903" x="6083300" y="5270500"/>
          <p14:tracePt t="5905" x="6083300" y="5262563"/>
          <p14:tracePt t="5907" x="6083300" y="5254625"/>
          <p14:tracePt t="5913" x="6083300" y="5222875"/>
          <p14:tracePt t="5915" x="6083300" y="5214938"/>
          <p14:tracePt t="5916" x="6083300" y="5207000"/>
          <p14:tracePt t="5919" x="6083300" y="5191125"/>
          <p14:tracePt t="5920" x="6083300" y="5183188"/>
          <p14:tracePt t="5922" x="6083300" y="5175250"/>
          <p14:tracePt t="5923" x="6083300" y="5167313"/>
          <p14:tracePt t="5925" x="6083300" y="5159375"/>
          <p14:tracePt t="5926" x="6083300" y="5151438"/>
          <p14:tracePt t="5927" x="6083300" y="5143500"/>
          <p14:tracePt t="5929" x="6083300" y="5135563"/>
          <p14:tracePt t="5930" x="6083300" y="5127625"/>
          <p14:tracePt t="5931" x="6083300" y="5119688"/>
          <p14:tracePt t="5932" x="6083300" y="5111750"/>
          <p14:tracePt t="5936" x="6083300" y="5087938"/>
          <p14:tracePt t="5937" x="6083300" y="5080000"/>
          <p14:tracePt t="5938" x="6083300" y="5072063"/>
          <p14:tracePt t="5939" x="6083300" y="5056188"/>
          <p14:tracePt t="5940" x="6083300" y="5048250"/>
          <p14:tracePt t="5941" x="6083300" y="5040313"/>
          <p14:tracePt t="5942" x="6091238" y="5016500"/>
          <p14:tracePt t="5942" x="6091238" y="5008563"/>
          <p14:tracePt t="5943" x="6091238" y="5000625"/>
          <p14:tracePt t="5945" x="6091238" y="4992688"/>
          <p14:tracePt t="5946" x="6091238" y="4984750"/>
          <p14:tracePt t="5947" x="6091238" y="4976813"/>
          <p14:tracePt t="5948" x="6100763" y="4967288"/>
          <p14:tracePt t="5949" x="6100763" y="4959350"/>
          <p14:tracePt t="5951" x="6100763" y="4951413"/>
          <p14:tracePt t="5952" x="6100763" y="4943475"/>
          <p14:tracePt t="5952" x="6100763" y="4935538"/>
          <p14:tracePt t="5953" x="6100763" y="4927600"/>
          <p14:tracePt t="5954" x="6100763" y="4919663"/>
          <p14:tracePt t="5956" x="6100763" y="4911725"/>
          <p14:tracePt t="5957" x="6108700" y="4903788"/>
          <p14:tracePt t="5958" x="6108700" y="4895850"/>
          <p14:tracePt t="5960" x="6108700" y="4887913"/>
          <p14:tracePt t="5961" x="6108700" y="4879975"/>
          <p14:tracePt t="5962" x="6108700" y="4872038"/>
          <p14:tracePt t="5963" x="6108700" y="4864100"/>
          <p14:tracePt t="5964" x="6116638" y="4864100"/>
          <p14:tracePt t="5965" x="6116638" y="4856163"/>
          <p14:tracePt t="5967" x="6116638" y="4848225"/>
          <p14:tracePt t="5968" x="6116638" y="4840288"/>
          <p14:tracePt t="5970" x="6116638" y="4832350"/>
          <p14:tracePt t="5970" x="6116638" y="4824413"/>
          <p14:tracePt t="5971" x="6116638" y="4816475"/>
          <p14:tracePt t="5973" x="6124575" y="4808538"/>
          <p14:tracePt t="5974" x="6124575" y="4800600"/>
          <p14:tracePt t="5976" x="6124575" y="4792663"/>
          <p14:tracePt t="5977" x="6124575" y="4784725"/>
          <p14:tracePt t="5978" x="6124575" y="4776788"/>
          <p14:tracePt t="5981" x="6124575" y="4768850"/>
          <p14:tracePt t="5981" x="6132513" y="4760913"/>
          <p14:tracePt t="5984" x="6132513" y="4745038"/>
          <p14:tracePt t="5986" x="6132513" y="4737100"/>
          <p14:tracePt t="5987" x="6132513" y="4729163"/>
          <p14:tracePt t="5989" x="6132513" y="4721225"/>
          <p14:tracePt t="5989" x="6132513" y="4713288"/>
          <p14:tracePt t="5992" x="6132513" y="4705350"/>
          <p14:tracePt t="5993" x="6132513" y="4697413"/>
          <p14:tracePt t="5995" x="6132513" y="4689475"/>
          <p14:tracePt t="5996" x="6132513" y="4681538"/>
          <p14:tracePt t="5998" x="6132513" y="4673600"/>
          <p14:tracePt t="5999" x="6132513" y="4665663"/>
          <p14:tracePt t="6002" x="6132513" y="4649788"/>
          <p14:tracePt t="6004" x="6132513" y="4641850"/>
          <p14:tracePt t="6006" x="6132513" y="4633913"/>
          <p14:tracePt t="6008" x="6132513" y="4624388"/>
          <p14:tracePt t="6010" x="6132513" y="4616450"/>
          <p14:tracePt t="6012" x="6132513" y="4608513"/>
          <p14:tracePt t="6013" x="6132513" y="4600575"/>
          <p14:tracePt t="6017" x="6132513" y="4592638"/>
          <p14:tracePt t="6019" x="6132513" y="4584700"/>
          <p14:tracePt t="6020" x="6132513" y="4576763"/>
          <p14:tracePt t="6022" x="6132513" y="4568825"/>
          <p14:tracePt t="6024" x="6132513" y="4560888"/>
          <p14:tracePt t="6025" x="6124575" y="4560888"/>
          <p14:tracePt t="6026" x="6124575" y="4552950"/>
          <p14:tracePt t="6030" x="6124575" y="4545013"/>
          <p14:tracePt t="6034" x="6124575" y="4537075"/>
          <p14:tracePt t="6037" x="6124575" y="4529138"/>
          <p14:tracePt t="6040" x="6124575" y="4521200"/>
          <p14:tracePt t="6044" x="6124575" y="4513263"/>
          <p14:tracePt t="6047" x="6124575" y="4505325"/>
          <p14:tracePt t="6051" x="6124575" y="4497388"/>
          <p14:tracePt t="6054" x="6124575" y="4489450"/>
          <p14:tracePt t="6058" x="6124575" y="4481513"/>
          <p14:tracePt t="6061" x="6124575" y="4473575"/>
          <p14:tracePt t="6065" x="6124575" y="4465638"/>
          <p14:tracePt t="6069" x="6124575" y="4457700"/>
          <p14:tracePt t="6073" x="6124575" y="4449763"/>
          <p14:tracePt t="6077" x="6124575" y="4441825"/>
          <p14:tracePt t="6083" x="6124575" y="4433888"/>
          <p14:tracePt t="6091" x="6124575" y="4425950"/>
          <p14:tracePt t="6098" x="6124575" y="4410075"/>
          <p14:tracePt t="6106" x="6124575" y="4402138"/>
          <p14:tracePt t="6113" x="6124575" y="4394200"/>
          <p14:tracePt t="6120" x="6124575" y="4386263"/>
          <p14:tracePt t="6127" x="6124575" y="4378325"/>
          <p14:tracePt t="6133" x="6124575" y="4370388"/>
          <p14:tracePt t="6139" x="6124575" y="4362450"/>
          <p14:tracePt t="6143" x="6132513" y="4362450"/>
          <p14:tracePt t="6144" x="6132513" y="4354513"/>
          <p14:tracePt t="6149" x="6132513" y="4346575"/>
          <p14:tracePt t="6153" x="6132513" y="4338638"/>
          <p14:tracePt t="6157" x="6132513" y="4330700"/>
          <p14:tracePt t="6161" x="6132513" y="4322763"/>
          <p14:tracePt t="6162" x="6140450" y="4322763"/>
          <p14:tracePt t="6165" x="6140450" y="4314825"/>
          <p14:tracePt t="6167" x="6140450" y="4306888"/>
          <p14:tracePt t="6169" x="6140450" y="4298950"/>
          <p14:tracePt t="6171" x="6140450" y="4291013"/>
          <p14:tracePt t="6173" x="6140450" y="4281488"/>
          <p14:tracePt t="6176" x="6140450" y="4273550"/>
          <p14:tracePt t="6178" x="6140450" y="4265613"/>
          <p14:tracePt t="6180" x="6140450" y="4257675"/>
          <p14:tracePt t="6182" x="6140450" y="4249738"/>
          <p14:tracePt t="6185" x="6140450" y="4241800"/>
          <p14:tracePt t="6187" x="6140450" y="4233863"/>
          <p14:tracePt t="6189" x="6140450" y="4225925"/>
          <p14:tracePt t="6192" x="6140450" y="4217988"/>
          <p14:tracePt t="6194" x="6140450" y="4210050"/>
          <p14:tracePt t="6196" x="6140450" y="4202113"/>
          <p14:tracePt t="6199" x="6140450" y="4194175"/>
          <p14:tracePt t="6202" x="6140450" y="4186238"/>
          <p14:tracePt t="6204" x="6140450" y="4178300"/>
          <p14:tracePt t="6206" x="6140450" y="4170363"/>
          <p14:tracePt t="6209" x="6140450" y="4162425"/>
          <p14:tracePt t="6212" x="6140450" y="4154488"/>
          <p14:tracePt t="6215" x="6140450" y="4146550"/>
          <p14:tracePt t="6218" x="6140450" y="4138613"/>
          <p14:tracePt t="6221" x="6140450" y="4130675"/>
          <p14:tracePt t="6224" x="6140450" y="4122738"/>
          <p14:tracePt t="6228" x="6140450" y="4114800"/>
          <p14:tracePt t="6231" x="6140450" y="4106863"/>
          <p14:tracePt t="6235" x="6140450" y="4098925"/>
          <p14:tracePt t="6238" x="6140450" y="4090988"/>
          <p14:tracePt t="6241" x="6140450" y="4083050"/>
          <p14:tracePt t="6244" x="6140450" y="4067175"/>
          <p14:tracePt t="6247" x="6140450" y="4059238"/>
          <p14:tracePt t="6250" x="6140450" y="4051300"/>
          <p14:tracePt t="6254" x="6140450" y="4043363"/>
          <p14:tracePt t="6257" x="6140450" y="4035425"/>
          <p14:tracePt t="6260" x="6140450" y="4027488"/>
          <p14:tracePt t="6263" x="6140450" y="4019550"/>
          <p14:tracePt t="6267" x="6140450" y="4011613"/>
          <p14:tracePt t="6270" x="6140450" y="4003675"/>
          <p14:tracePt t="6273" x="6140450" y="3995738"/>
          <p14:tracePt t="6276" x="6140450" y="3987800"/>
          <p14:tracePt t="6279" x="6140450" y="3979863"/>
          <p14:tracePt t="6282" x="6140450" y="3971925"/>
          <p14:tracePt t="6285" x="6140450" y="3963988"/>
          <p14:tracePt t="6287" x="6140450" y="3956050"/>
          <p14:tracePt t="6290" x="6140450" y="3948113"/>
          <p14:tracePt t="6293" x="6140450" y="3938588"/>
          <p14:tracePt t="6296" x="6140450" y="3930650"/>
          <p14:tracePt t="6298" x="6140450" y="3922713"/>
          <p14:tracePt t="6301" x="6140450" y="3914775"/>
          <p14:tracePt t="6304" x="6140450" y="3906838"/>
          <p14:tracePt t="6307" x="6140450" y="3898900"/>
          <p14:tracePt t="6309" x="6140450" y="3890963"/>
          <p14:tracePt t="6312" x="6140450" y="3883025"/>
          <p14:tracePt t="6315" x="6140450" y="3875088"/>
          <p14:tracePt t="6318" x="6140450" y="3867150"/>
          <p14:tracePt t="6321" x="6148388" y="3859213"/>
          <p14:tracePt t="6324" x="6148388" y="3851275"/>
          <p14:tracePt t="6327" x="6148388" y="3843338"/>
          <p14:tracePt t="6330" x="6148388" y="3835400"/>
          <p14:tracePt t="6333" x="6148388" y="3827463"/>
          <p14:tracePt t="6336" x="6148388" y="3819525"/>
          <p14:tracePt t="6340" x="6148388" y="3811588"/>
          <p14:tracePt t="6343" x="6148388" y="3803650"/>
          <p14:tracePt t="6346" x="6148388" y="3795713"/>
          <p14:tracePt t="6350" x="6148388" y="3787775"/>
          <p14:tracePt t="6353" x="6148388" y="3779838"/>
          <p14:tracePt t="6356" x="6148388" y="3771900"/>
          <p14:tracePt t="6359" x="6148388" y="3763963"/>
          <p14:tracePt t="6361" x="6164263" y="3763963"/>
          <p14:tracePt t="6363" x="6164263" y="3756025"/>
          <p14:tracePt t="6366" x="6164263" y="3748088"/>
          <p14:tracePt t="6369" x="6164263" y="3740150"/>
          <p14:tracePt t="6372" x="6164263" y="3724275"/>
          <p14:tracePt t="6375" x="6164263" y="3716338"/>
          <p14:tracePt t="6378" x="6164263" y="3708400"/>
          <p14:tracePt t="6381" x="6164263" y="3700463"/>
          <p14:tracePt t="6385" x="6164263" y="3692525"/>
          <p14:tracePt t="6387" x="6164263" y="3684588"/>
          <p14:tracePt t="6390" x="6164263" y="3676650"/>
          <p14:tracePt t="6393" x="6164263" y="3668713"/>
          <p14:tracePt t="6396" x="6164263" y="3660775"/>
          <p14:tracePt t="6399" x="6164263" y="3652838"/>
          <p14:tracePt t="6402" x="6164263" y="3644900"/>
          <p14:tracePt t="6405" x="6164263" y="3636963"/>
          <p14:tracePt t="6408" x="6164263" y="3629025"/>
          <p14:tracePt t="6411" x="6164263" y="3621088"/>
          <p14:tracePt t="6414" x="6164263" y="3613150"/>
          <p14:tracePt t="6417" x="6164263" y="3605213"/>
          <p14:tracePt t="6420" x="6164263" y="3595688"/>
          <p14:tracePt t="6423" x="6164263" y="3587750"/>
          <p14:tracePt t="6426" x="6164263" y="3579813"/>
          <p14:tracePt t="6429" x="6164263" y="3571875"/>
          <p14:tracePt t="6432" x="6172200" y="3563938"/>
          <p14:tracePt t="6435" x="6172200" y="3556000"/>
          <p14:tracePt t="6438" x="6172200" y="3548063"/>
          <p14:tracePt t="6441" x="6172200" y="3540125"/>
          <p14:tracePt t="6444" x="6172200" y="3532188"/>
          <p14:tracePt t="6445" x="6180138" y="3532188"/>
          <p14:tracePt t="6448" x="6180138" y="3524250"/>
          <p14:tracePt t="6452" x="6180138" y="3516313"/>
          <p14:tracePt t="6454" x="6180138" y="3508375"/>
          <p14:tracePt t="6458" x="6188075" y="3500438"/>
          <p14:tracePt t="6461" x="6188075" y="3492500"/>
          <p14:tracePt t="6464" x="6188075" y="3484563"/>
          <p14:tracePt t="6467" x="6196013" y="3476625"/>
          <p14:tracePt t="6470" x="6196013" y="3468688"/>
          <p14:tracePt t="6474" x="6196013" y="3460750"/>
          <p14:tracePt t="6477" x="6203950" y="3452813"/>
          <p14:tracePt t="6480" x="6203950" y="3444875"/>
          <p14:tracePt t="6483" x="6203950" y="3436938"/>
          <p14:tracePt t="6485" x="6211888" y="3436938"/>
          <p14:tracePt t="6486" x="6211888" y="3429000"/>
          <p14:tracePt t="6489" x="6211888" y="3421063"/>
          <p14:tracePt t="6491" x="6211888" y="3413125"/>
          <p14:tracePt t="6492" x="6219825" y="3413125"/>
          <p14:tracePt t="6494" x="6219825" y="3405188"/>
          <p14:tracePt t="6497" x="6219825" y="3389313"/>
          <p14:tracePt t="6499" x="6227763" y="3389313"/>
          <p14:tracePt t="6501" x="6227763" y="3381375"/>
          <p14:tracePt t="6504" x="6227763" y="3373438"/>
          <p14:tracePt t="6507" x="6227763" y="3365500"/>
          <p14:tracePt t="6508" x="6235700" y="3365500"/>
          <p14:tracePt t="6511" x="6235700" y="3357563"/>
          <p14:tracePt t="6515" x="6235700" y="3349625"/>
          <p14:tracePt t="6518" x="6243638" y="3341688"/>
          <p14:tracePt t="6524" x="6243638" y="3333750"/>
          <p14:tracePt t="6526" x="6251575" y="3333750"/>
          <p14:tracePt t="6528" x="6251575" y="3325813"/>
          <p14:tracePt t="6533" x="6251575" y="3317875"/>
          <p14:tracePt t="6535" x="6259513" y="3317875"/>
          <p14:tracePt t="6538" x="6259513" y="3309938"/>
          <p14:tracePt t="6542" x="6267450" y="3302000"/>
          <p14:tracePt t="6546" x="6267450" y="3294063"/>
          <p14:tracePt t="6551" x="6275388" y="3286125"/>
          <p14:tracePt t="6555" x="6275388" y="3278188"/>
          <p14:tracePt t="6558" x="6283325" y="3278188"/>
          <p14:tracePt t="6559" x="6283325" y="3270250"/>
          <p14:tracePt t="6563" x="6283325" y="3262313"/>
          <p14:tracePt t="6565" x="6291263" y="3262313"/>
          <p14:tracePt t="6569" x="6291263" y="3252788"/>
          <p14:tracePt t="6575" x="6299200" y="3244850"/>
          <p14:tracePt t="6581" x="6299200" y="3236913"/>
          <p14:tracePt t="6586" x="6307138" y="3236913"/>
          <p14:tracePt t="6588" x="6307138" y="3228975"/>
          <p14:tracePt t="6594" x="6307138" y="3221038"/>
          <p14:tracePt t="6597" x="6315075" y="3221038"/>
          <p14:tracePt t="6600" x="6315075" y="3213100"/>
          <p14:tracePt t="6608" x="6323013" y="3205163"/>
          <p14:tracePt t="6614" x="6323013" y="3197225"/>
          <p14:tracePt t="6621" x="6330950" y="3197225"/>
          <p14:tracePt t="6622" x="6330950" y="3189288"/>
          <p14:tracePt t="6634" x="6330950" y="3181350"/>
          <p14:tracePt t="6636" x="6338888" y="3181350"/>
          <p14:tracePt t="6658" x="6338888" y="3173413"/>
          <p14:tracePt t="6662" x="6346825" y="3173413"/>
          <p14:tracePt t="6843" x="6346825" y="3181350"/>
          <p14:tracePt t="6851" x="6346825" y="3189288"/>
          <p14:tracePt t="6858" x="6354763" y="3197225"/>
          <p14:tracePt t="6865" x="6354763" y="3205163"/>
          <p14:tracePt t="6874" x="6354763" y="3213100"/>
          <p14:tracePt t="6879" x="6354763" y="3221038"/>
          <p14:tracePt t="6886" x="6354763" y="3228975"/>
          <p14:tracePt t="6891" x="6362700" y="3236913"/>
          <p14:tracePt t="6896" x="6362700" y="3244850"/>
          <p14:tracePt t="6900" x="6362700" y="3252788"/>
          <p14:tracePt t="6904" x="6362700" y="3262313"/>
          <p14:tracePt t="6920" x="6362700" y="3294063"/>
          <p14:tracePt t="6924" x="6362700" y="3302000"/>
          <p14:tracePt t="6928" x="6362700" y="3309938"/>
          <p14:tracePt t="6933" x="6362700" y="3317875"/>
          <p14:tracePt t="6936" x="6370638" y="3317875"/>
          <p14:tracePt t="6938" x="6370638" y="3325813"/>
          <p14:tracePt t="6943" x="6370638" y="3333750"/>
          <p14:tracePt t="6948" x="6378575" y="3341688"/>
          <p14:tracePt t="6954" x="6378575" y="3349625"/>
          <p14:tracePt t="6970" x="6378575" y="3357563"/>
          <p14:tracePt t="6973" x="6386513" y="3357563"/>
          <p14:tracePt t="7001" x="6386513" y="3365500"/>
          <p14:tracePt t="7130" x="6386513" y="3397250"/>
          <p14:tracePt t="7139" x="6402388" y="3429000"/>
          <p14:tracePt t="7143" x="6402388" y="3452813"/>
          <p14:tracePt t="7148" x="6410325" y="3476625"/>
          <p14:tracePt t="7150" x="6410325" y="3484563"/>
          <p14:tracePt t="7153" x="6410325" y="3500438"/>
          <p14:tracePt t="7155" x="6410325" y="3508375"/>
          <p14:tracePt t="7161" x="6418263" y="3540125"/>
          <p14:tracePt t="7164" x="6426200" y="3556000"/>
          <p14:tracePt t="7167" x="6426200" y="3571875"/>
          <p14:tracePt t="7170" x="6426200" y="3587750"/>
          <p14:tracePt t="7172" x="6434138" y="3605213"/>
          <p14:tracePt t="7174" x="6434138" y="3613150"/>
          <p14:tracePt t="7176" x="6434138" y="3621088"/>
          <p14:tracePt t="7177" x="6434138" y="3629025"/>
          <p14:tracePt t="7179" x="6434138" y="3636963"/>
          <p14:tracePt t="7180" x="6442075" y="3644900"/>
          <p14:tracePt t="7182" x="6442075" y="3652838"/>
          <p14:tracePt t="7183" x="6442075" y="3660775"/>
          <p14:tracePt t="7185" x="6442075" y="3668713"/>
          <p14:tracePt t="7187" x="6442075" y="3676650"/>
          <p14:tracePt t="7189" x="6442075" y="3684588"/>
          <p14:tracePt t="7190" x="6442075" y="3692525"/>
          <p14:tracePt t="7192" x="6442075" y="3700463"/>
          <p14:tracePt t="7193" x="6451600" y="3700463"/>
          <p14:tracePt t="7194" x="6451600" y="3708400"/>
          <p14:tracePt t="7196" x="6451600" y="3716338"/>
          <p14:tracePt t="7198" x="6451600" y="3732213"/>
          <p14:tracePt t="7200" x="6451600" y="3740150"/>
          <p14:tracePt t="7202" x="6459538" y="3748088"/>
          <p14:tracePt t="7204" x="6459538" y="3756025"/>
          <p14:tracePt t="7206" x="6459538" y="3763963"/>
          <p14:tracePt t="7209" x="6459538" y="3771900"/>
          <p14:tracePt t="7211" x="6459538" y="3779838"/>
          <p14:tracePt t="7213" x="6467475" y="3779838"/>
          <p14:tracePt t="7214" x="6467475" y="3787775"/>
          <p14:tracePt t="7216" x="6467475" y="3795713"/>
          <p14:tracePt t="7218" x="6467475" y="3803650"/>
          <p14:tracePt t="7221" x="6467475" y="3811588"/>
          <p14:tracePt t="7222" x="6475413" y="3811588"/>
          <p14:tracePt t="7224" x="6475413" y="3819525"/>
          <p14:tracePt t="7227" x="6475413" y="3827463"/>
          <p14:tracePt t="7230" x="6475413" y="3835400"/>
          <p14:tracePt t="7233" x="6475413" y="3843338"/>
          <p14:tracePt t="7236" x="6483350" y="3851275"/>
          <p14:tracePt t="7239" x="6483350" y="3859213"/>
          <p14:tracePt t="7243" x="6483350" y="3867150"/>
          <p14:tracePt t="7246" x="6483350" y="3875088"/>
          <p14:tracePt t="7250" x="6483350" y="3883025"/>
          <p14:tracePt t="7254" x="6483350" y="3890963"/>
          <p14:tracePt t="7256" x="6483350" y="3898900"/>
          <p14:tracePt t="7258" x="6491288" y="3898900"/>
          <p14:tracePt t="7260" x="6491288" y="3906838"/>
          <p14:tracePt t="7263" x="6491288" y="3914775"/>
          <p14:tracePt t="7266" x="6491288" y="3922713"/>
          <p14:tracePt t="7269" x="6491288" y="3930650"/>
          <p14:tracePt t="7271" x="6507163" y="3938588"/>
          <p14:tracePt t="7274" x="6507163" y="3948113"/>
          <p14:tracePt t="7277" x="6507163" y="3956050"/>
          <p14:tracePt t="7280" x="6507163" y="3963988"/>
          <p14:tracePt t="7283" x="6515100" y="3971925"/>
          <p14:tracePt t="7287" x="6515100" y="3979863"/>
          <p14:tracePt t="7289" x="6515100" y="3987800"/>
          <p14:tracePt t="7292" x="6515100" y="3995738"/>
          <p14:tracePt t="7296" x="6523038" y="4003675"/>
          <p14:tracePt t="7299" x="6523038" y="4011613"/>
          <p14:tracePt t="7302" x="6523038" y="4019550"/>
          <p14:tracePt t="7306" x="6523038" y="4027488"/>
          <p14:tracePt t="7309" x="6523038" y="4035425"/>
          <p14:tracePt t="7313" x="6523038" y="4043363"/>
          <p14:tracePt t="7316" x="6523038" y="4051300"/>
          <p14:tracePt t="7320" x="6523038" y="4059238"/>
          <p14:tracePt t="7323" x="6523038" y="4075113"/>
          <p14:tracePt t="7326" x="6523038" y="4083050"/>
          <p14:tracePt t="7329" x="6523038" y="4090988"/>
          <p14:tracePt t="7333" x="6523038" y="4098925"/>
          <p14:tracePt t="7336" x="6523038" y="4106863"/>
          <p14:tracePt t="7338" x="6523038" y="4114800"/>
          <p14:tracePt t="7341" x="6523038" y="4122738"/>
          <p14:tracePt t="7344" x="6523038" y="4130675"/>
          <p14:tracePt t="7346" x="6523038" y="4138613"/>
          <p14:tracePt t="7349" x="6523038" y="4146550"/>
          <p14:tracePt t="7353" x="6523038" y="4154488"/>
          <p14:tracePt t="7355" x="6523038" y="4162425"/>
          <p14:tracePt t="7357" x="6523038" y="4170363"/>
          <p14:tracePt t="7360" x="6523038" y="4178300"/>
          <p14:tracePt t="7363" x="6523038" y="4186238"/>
          <p14:tracePt t="7365" x="6523038" y="4194175"/>
          <p14:tracePt t="7368" x="6523038" y="4202113"/>
          <p14:tracePt t="7371" x="6523038" y="4210050"/>
          <p14:tracePt t="7373" x="6523038" y="4217988"/>
          <p14:tracePt t="7376" x="6523038" y="4225925"/>
          <p14:tracePt t="7380" x="6523038" y="4233863"/>
          <p14:tracePt t="7382" x="6523038" y="4241800"/>
          <p14:tracePt t="7386" x="6523038" y="4249738"/>
          <p14:tracePt t="7388" x="6523038" y="4257675"/>
          <p14:tracePt t="7391" x="6530975" y="4265613"/>
          <p14:tracePt t="7395" x="6530975" y="4273550"/>
          <p14:tracePt t="7398" x="6530975" y="4281488"/>
          <p14:tracePt t="7402" x="6538913" y="4291013"/>
          <p14:tracePt t="7406" x="6538913" y="4298950"/>
          <p14:tracePt t="7410" x="6538913" y="4306888"/>
          <p14:tracePt t="7413" x="6538913" y="4314825"/>
          <p14:tracePt t="7417" x="6538913" y="4322763"/>
          <p14:tracePt t="7421" x="6538913" y="4330700"/>
          <p14:tracePt t="7424" x="6538913" y="4338638"/>
          <p14:tracePt t="7427" x="6538913" y="4346575"/>
          <p14:tracePt t="7428" x="6546850" y="4346575"/>
          <p14:tracePt t="7430" x="6546850" y="4354513"/>
          <p14:tracePt t="7433" x="6546850" y="4362450"/>
          <p14:tracePt t="7435" x="6546850" y="4370388"/>
          <p14:tracePt t="7438" x="6546850" y="4378325"/>
          <p14:tracePt t="7441" x="6546850" y="4386263"/>
          <p14:tracePt t="7443" x="6546850" y="4394200"/>
          <p14:tracePt t="7445" x="6546850" y="4402138"/>
          <p14:tracePt t="7447" x="6546850" y="4418013"/>
          <p14:tracePt t="7449" x="6546850" y="4425950"/>
          <p14:tracePt t="7451" x="6546850" y="4433888"/>
          <p14:tracePt t="7453" x="6546850" y="4441825"/>
          <p14:tracePt t="7455" x="6546850" y="4449763"/>
          <p14:tracePt t="7457" x="6546850" y="4457700"/>
          <p14:tracePt t="7459" x="6546850" y="4465638"/>
          <p14:tracePt t="7461" x="6546850" y="4473575"/>
          <p14:tracePt t="7463" x="6546850" y="4481513"/>
          <p14:tracePt t="7465" x="6546850" y="4489450"/>
          <p14:tracePt t="7468" x="6546850" y="4505325"/>
          <p14:tracePt t="7470" x="6546850" y="4513263"/>
          <p14:tracePt t="7472" x="6546850" y="4521200"/>
          <p14:tracePt t="7474" x="6546850" y="4529138"/>
          <p14:tracePt t="7476" x="6546850" y="4537075"/>
          <p14:tracePt t="7478" x="6546850" y="4545013"/>
          <p14:tracePt t="7480" x="6546850" y="4552950"/>
          <p14:tracePt t="7482" x="6546850" y="4560888"/>
          <p14:tracePt t="7486" x="6546850" y="4576763"/>
          <p14:tracePt t="7488" x="6546850" y="4584700"/>
          <p14:tracePt t="7490" x="6546850" y="4592638"/>
          <p14:tracePt t="7493" x="6554788" y="4600575"/>
          <p14:tracePt t="7495" x="6554788" y="4608513"/>
          <p14:tracePt t="7498" x="6554788" y="4616450"/>
          <p14:tracePt t="7502" x="6562725" y="4624388"/>
          <p14:tracePt t="7505" x="6562725" y="4633913"/>
          <p14:tracePt t="7510" x="6562725" y="4641850"/>
          <p14:tracePt t="7513" x="6562725" y="4649788"/>
          <p14:tracePt t="7515" x="6570663" y="4649788"/>
          <p14:tracePt t="7517" x="6570663" y="4657725"/>
          <p14:tracePt t="7529" x="6570663" y="4665663"/>
          <p14:tracePt t="7533" x="6578600" y="4665663"/>
          <p14:tracePt t="7537" x="6578600" y="4673600"/>
          <p14:tracePt t="7545" x="6586538" y="4681538"/>
          <p14:tracePt t="7553" x="6586538" y="4689475"/>
          <p14:tracePt t="7558" x="6594475" y="4689475"/>
          <p14:tracePt t="7561" x="6594475" y="4697413"/>
          <p14:tracePt t="7571" x="6602413" y="4705350"/>
          <p14:tracePt t="7578" x="6602413" y="4713288"/>
          <p14:tracePt t="7581" x="6610350" y="4713288"/>
          <p14:tracePt t="7586" x="6610350" y="4721225"/>
          <p14:tracePt t="7593" x="6618288" y="4729163"/>
          <p14:tracePt t="7600" x="6618288" y="4737100"/>
          <p14:tracePt t="7603" x="6626225" y="4737100"/>
          <p14:tracePt t="7606" x="6626225" y="4752975"/>
          <p14:tracePt t="7613" x="6634163" y="4760913"/>
          <p14:tracePt t="7619" x="6634163" y="4768850"/>
          <p14:tracePt t="7621" x="6642100" y="4768850"/>
          <p14:tracePt t="7626" x="6642100" y="4776788"/>
          <p14:tracePt t="7631" x="6650038" y="4784725"/>
          <p14:tracePt t="7638" x="6657975" y="4792663"/>
          <p14:tracePt t="7644" x="6665913" y="4800600"/>
          <p14:tracePt t="7651" x="6665913" y="4808538"/>
          <p14:tracePt t="7653" x="6673850" y="4808538"/>
          <p14:tracePt t="7661" x="6681788" y="4816475"/>
          <p14:tracePt t="7665" x="6689725" y="4824413"/>
          <p14:tracePt t="7673" x="6697663" y="4824413"/>
          <p14:tracePt t="7686" x="6705600" y="4832350"/>
          <p14:tracePt t="7698" x="6713538" y="4832350"/>
          <p14:tracePt t="7713" x="6721475" y="4832350"/>
          <p14:tracePt t="7715" x="6721475" y="4840288"/>
          <p14:tracePt t="7729" x="6729413" y="4840288"/>
          <p14:tracePt t="7746" x="6737350" y="4840288"/>
          <p14:tracePt t="7762" x="6745288" y="4840288"/>
          <p14:tracePt t="7770" x="6753225" y="4840288"/>
          <p14:tracePt t="7776" x="6761163" y="4832350"/>
          <p14:tracePt t="7780" x="6769100" y="4832350"/>
          <p14:tracePt t="7782" x="6769100" y="4824413"/>
          <p14:tracePt t="7785" x="6777038" y="4824413"/>
          <p14:tracePt t="7787" x="6777038" y="4816475"/>
          <p14:tracePt t="7788" x="6784975" y="4808538"/>
          <p14:tracePt t="7790" x="6794500" y="4808538"/>
          <p14:tracePt t="7791" x="6794500" y="4800600"/>
          <p14:tracePt t="7793" x="6802438" y="4792663"/>
          <p14:tracePt t="7796" x="6810375" y="4784725"/>
          <p14:tracePt t="7798" x="6810375" y="4776788"/>
          <p14:tracePt t="7799" x="6818313" y="4776788"/>
          <p14:tracePt t="7801" x="6818313" y="4768850"/>
          <p14:tracePt t="7804" x="6826250" y="4760913"/>
          <p14:tracePt t="7806" x="6834188" y="4745038"/>
          <p14:tracePt t="7810" x="6850063" y="4737100"/>
          <p14:tracePt t="7812" x="6850063" y="4729163"/>
          <p14:tracePt t="7813" x="6858000" y="4729163"/>
          <p14:tracePt t="7815" x="6858000" y="4721225"/>
          <p14:tracePt t="7817" x="6865938" y="4721225"/>
          <p14:tracePt t="7819" x="6865938" y="4713288"/>
          <p14:tracePt t="7821" x="6873875" y="4705350"/>
          <p14:tracePt t="7824" x="6873875" y="4697413"/>
          <p14:tracePt t="7825" x="6881813" y="4697413"/>
          <p14:tracePt t="7827" x="6881813" y="4689475"/>
          <p14:tracePt t="7829" x="6889750" y="4689475"/>
          <p14:tracePt t="7830" x="6889750" y="4681538"/>
          <p14:tracePt t="7833" x="6897688" y="4673600"/>
          <p14:tracePt t="7837" x="6897688" y="4665663"/>
          <p14:tracePt t="7838" x="6905625" y="4665663"/>
          <p14:tracePt t="7839" x="6905625" y="4657725"/>
          <p14:tracePt t="7842" x="6913563" y="4649788"/>
          <p14:tracePt t="7845" x="6913563" y="4641850"/>
          <p14:tracePt t="7847" x="6921500" y="4641850"/>
          <p14:tracePt t="7849" x="6921500" y="4633913"/>
          <p14:tracePt t="7853" x="6929438" y="4624388"/>
          <p14:tracePt t="7855" x="6929438" y="4616450"/>
          <p14:tracePt t="7858" x="6937375" y="4616450"/>
          <p14:tracePt t="7859" x="6937375" y="4608513"/>
          <p14:tracePt t="7863" x="6937375" y="4600575"/>
          <p14:tracePt t="7865" x="6945313" y="4600575"/>
          <p14:tracePt t="7867" x="6945313" y="4592638"/>
          <p14:tracePt t="7871" x="6945313" y="4584700"/>
          <p14:tracePt t="7873" x="6953250" y="4584700"/>
          <p14:tracePt t="7875" x="6953250" y="4576763"/>
          <p14:tracePt t="7881" x="6961188" y="4568825"/>
          <p14:tracePt t="7885" x="6961188" y="4560888"/>
          <p14:tracePt t="7888" x="6961188" y="4552950"/>
          <p14:tracePt t="7893" x="6969125" y="4545013"/>
          <p14:tracePt t="7896" x="6969125" y="4537075"/>
          <p14:tracePt t="7901" x="6969125" y="4529138"/>
          <p14:tracePt t="7903" x="6969125" y="4521200"/>
          <p14:tracePt t="7920" x="6969125" y="4489450"/>
          <p14:tracePt t="7922" x="6969125" y="4481513"/>
          <p14:tracePt t="7926" x="6969125" y="4473575"/>
          <p14:tracePt t="7929" x="6969125" y="4465638"/>
          <p14:tracePt t="7933" x="6969125" y="4457700"/>
          <p14:tracePt t="7937" x="6969125" y="4449763"/>
          <p14:tracePt t="7940" x="6969125" y="4441825"/>
          <p14:tracePt t="7944" x="6969125" y="4433888"/>
          <p14:tracePt t="7951" x="6969125" y="4425950"/>
          <p14:tracePt t="7960" x="6969125" y="4410075"/>
          <p14:tracePt t="7964" x="6977063" y="4410075"/>
          <p14:tracePt t="7967" x="6977063" y="4402138"/>
          <p14:tracePt t="7984" x="6977063" y="4394200"/>
          <p14:tracePt t="7993" x="6985000" y="4394200"/>
          <p14:tracePt t="8001" x="6985000" y="4386263"/>
          <p14:tracePt t="8004" x="6992938" y="4386263"/>
          <p14:tracePt t="8016" x="7000875" y="4378325"/>
          <p14:tracePt t="8025" x="7008813" y="4378325"/>
          <p14:tracePt t="8033" x="7008813" y="4370388"/>
          <p14:tracePt t="8035" x="7016750" y="4370388"/>
          <p14:tracePt t="8044" x="7024688" y="4370388"/>
          <p14:tracePt t="8052" x="7032625" y="4370388"/>
          <p14:tracePt t="8062" x="7040563" y="4370388"/>
          <p14:tracePt t="8063" x="7040563" y="4362450"/>
          <p14:tracePt t="8071" x="7048500" y="4362450"/>
          <p14:tracePt t="8075" x="7056438" y="4362450"/>
          <p14:tracePt t="8079" x="7064375" y="4362450"/>
          <p14:tracePt t="8082" x="7072313" y="4362450"/>
          <p14:tracePt t="8086" x="7080250" y="4362450"/>
          <p14:tracePt t="8090" x="7088188" y="4362450"/>
          <p14:tracePt t="8093" x="7096125" y="4362450"/>
          <p14:tracePt t="8097" x="7104063" y="4362450"/>
          <p14:tracePt t="8102" x="7112000" y="4362450"/>
          <p14:tracePt t="8108" x="7119938" y="4362450"/>
          <p14:tracePt t="8110" x="7119938" y="4370388"/>
          <p14:tracePt t="8112" x="7127875" y="4370388"/>
          <p14:tracePt t="8127" x="7135813" y="4370388"/>
          <p14:tracePt t="8159" x="7145338" y="4370388"/>
          <p14:tracePt t="8174" x="7153275" y="4378325"/>
          <p14:tracePt t="8177" x="7161213" y="4386263"/>
          <p14:tracePt t="8183" x="7185025" y="4402138"/>
          <p14:tracePt t="8186" x="7192963" y="4418013"/>
          <p14:tracePt t="8190" x="7200900" y="4433888"/>
          <p14:tracePt t="8194" x="7208838" y="4441825"/>
          <p14:tracePt t="8197" x="7216775" y="4449763"/>
          <p14:tracePt t="8202" x="7224713" y="4457700"/>
          <p14:tracePt t="8210" x="7232650" y="4465638"/>
          <p14:tracePt t="8217" x="7240588" y="4473575"/>
          <p14:tracePt t="8225" x="7248525" y="4481513"/>
          <p14:tracePt t="8230" x="7256463" y="4489450"/>
          <p14:tracePt t="8238" x="7264400" y="4497388"/>
          <p14:tracePt t="8243" x="7264400" y="4505325"/>
          <p14:tracePt t="8254" x="7272338" y="4513263"/>
          <p14:tracePt t="8260" x="7272338" y="4521200"/>
          <p14:tracePt t="8267" x="7272338" y="4529138"/>
          <p14:tracePt t="8274" x="7272338" y="4537075"/>
          <p14:tracePt t="8280" x="7272338" y="4545013"/>
          <p14:tracePt t="8283" x="7280275" y="4552950"/>
          <p14:tracePt t="8286" x="7280275" y="4560888"/>
          <p14:tracePt t="8291" x="7288213" y="4576763"/>
          <p14:tracePt t="8293" x="7288213" y="4584700"/>
          <p14:tracePt t="8297" x="7296150" y="4592638"/>
          <p14:tracePt t="8298" x="7296150" y="4600575"/>
          <p14:tracePt t="8301" x="7296150" y="4608513"/>
          <p14:tracePt t="8304" x="7304088" y="4616450"/>
          <p14:tracePt t="8308" x="7304088" y="4633913"/>
          <p14:tracePt t="8311" x="7312025" y="4641850"/>
          <p14:tracePt t="8312" x="7312025" y="4649788"/>
          <p14:tracePt t="8315" x="7319963" y="4657725"/>
          <p14:tracePt t="8317" x="7319963" y="4665663"/>
          <p14:tracePt t="8320" x="7327900" y="4673600"/>
          <p14:tracePt t="8322" x="7327900" y="4681538"/>
          <p14:tracePt t="8324" x="7335838" y="4681538"/>
          <p14:tracePt t="8325" x="7335838" y="4689475"/>
          <p14:tracePt t="8327" x="7343775" y="4689475"/>
          <p14:tracePt t="8328" x="7343775" y="4697413"/>
          <p14:tracePt t="8330" x="7343775" y="4705350"/>
          <p14:tracePt t="8331" x="7351713" y="4713288"/>
          <p14:tracePt t="8335" x="7359650" y="4721225"/>
          <p14:tracePt t="8338" x="7367588" y="4729163"/>
          <p14:tracePt t="8342" x="7375525" y="4737100"/>
          <p14:tracePt t="8344" x="7375525" y="4752975"/>
          <p14:tracePt t="8348" x="7383463" y="4752975"/>
          <p14:tracePt t="8350" x="7383463" y="4760913"/>
          <p14:tracePt t="8357" x="7383463" y="4768850"/>
          <p14:tracePt t="8359" x="7391400" y="4768850"/>
          <p14:tracePt t="8366" x="7391400" y="4776788"/>
          <p14:tracePt t="8372" x="7399338" y="4776788"/>
          <p14:tracePt t="8376" x="7399338" y="4784725"/>
          <p14:tracePt t="8385" x="7407275" y="4784725"/>
          <p14:tracePt t="8387" x="7407275" y="4792663"/>
          <p14:tracePt t="8396" x="7407275" y="4800600"/>
          <p14:tracePt t="8398" x="7415213" y="4800600"/>
          <p14:tracePt t="8412" x="7415213" y="4808538"/>
          <p14:tracePt t="8417" x="7423150" y="4808538"/>
          <p14:tracePt t="8427" x="7431088" y="4808538"/>
          <p14:tracePt t="8430" x="7431088" y="4816475"/>
          <p14:tracePt t="8437" x="7439025" y="4816475"/>
          <p14:tracePt t="8445" x="7446963" y="4816475"/>
          <p14:tracePt t="8452" x="7454900" y="4816475"/>
          <p14:tracePt t="8458" x="7462838" y="4816475"/>
          <p14:tracePt t="8462" x="7470775" y="4816475"/>
          <p14:tracePt t="8467" x="7486650" y="4816475"/>
          <p14:tracePt t="8470" x="7496175" y="4808538"/>
          <p14:tracePt t="8472" x="7504113" y="4808538"/>
          <p14:tracePt t="8474" x="7512050" y="4800600"/>
          <p14:tracePt t="8477" x="7527925" y="4792663"/>
          <p14:tracePt t="8479" x="7535863" y="4792663"/>
          <p14:tracePt t="8481" x="7543800" y="4784725"/>
          <p14:tracePt t="8486" x="7559675" y="4776788"/>
          <p14:tracePt t="8488" x="7567613" y="4768850"/>
          <p14:tracePt t="8490" x="7575550" y="4768850"/>
          <p14:tracePt t="8492" x="7583488" y="4760913"/>
          <p14:tracePt t="8495" x="7591425" y="4745038"/>
          <p14:tracePt t="8497" x="7599363" y="4745038"/>
          <p14:tracePt t="8499" x="7607300" y="4737100"/>
          <p14:tracePt t="8502" x="7623175" y="4729163"/>
          <p14:tracePt t="8504" x="7631113" y="4713288"/>
          <p14:tracePt t="8506" x="7639050" y="4713288"/>
          <p14:tracePt t="8508" x="7646988" y="4705350"/>
          <p14:tracePt t="8510" x="7654925" y="4697413"/>
          <p14:tracePt t="8512" x="7662863" y="4697413"/>
          <p14:tracePt t="8513" x="7662863" y="4689475"/>
          <p14:tracePt t="8514" x="7670800" y="4689475"/>
          <p14:tracePt t="8516" x="7678738" y="4673600"/>
          <p14:tracePt t="8517" x="7686675" y="4673600"/>
          <p14:tracePt t="8519" x="7702550" y="4657725"/>
          <p14:tracePt t="8521" x="7710488" y="4649788"/>
          <p14:tracePt t="8522" x="7718425" y="4641850"/>
          <p14:tracePt t="8525" x="7726363" y="4633913"/>
          <p14:tracePt t="8527" x="7734300" y="4624388"/>
          <p14:tracePt t="8528" x="7742238" y="4616450"/>
          <p14:tracePt t="8532" x="7750175" y="4608513"/>
          <p14:tracePt t="8534" x="7750175" y="4600575"/>
          <p14:tracePt t="8536" x="7758113" y="4592638"/>
          <p14:tracePt t="8539" x="7766050" y="4584700"/>
          <p14:tracePt t="8542" x="7766050" y="4576763"/>
          <p14:tracePt t="8547" x="7773988" y="4568825"/>
          <p14:tracePt t="8550" x="7773988" y="4560888"/>
          <p14:tracePt t="8554" x="7773988" y="4552950"/>
          <p14:tracePt t="8556" x="7781925" y="4552950"/>
          <p14:tracePt t="8558" x="7781925" y="4545013"/>
          <p14:tracePt t="8562" x="7781925" y="4537075"/>
          <p14:tracePt t="8566" x="7781925" y="4529138"/>
          <p14:tracePt t="8571" x="7781925" y="4521200"/>
          <p14:tracePt t="8575" x="7781925" y="4513263"/>
          <p14:tracePt t="8581" x="7781925" y="4505325"/>
          <p14:tracePt t="8588" x="7781925" y="4497388"/>
          <p14:tracePt t="8596" x="7781925" y="4489450"/>
          <p14:tracePt t="8598" x="7789863" y="4489450"/>
          <p14:tracePt t="8601" x="7789863" y="4481513"/>
          <p14:tracePt t="8606" x="7789863" y="4473575"/>
          <p14:tracePt t="8611" x="7789863" y="4465638"/>
          <p14:tracePt t="8614" x="7789863" y="4457700"/>
          <p14:tracePt t="8619" x="7789863" y="4449763"/>
          <p14:tracePt t="8621" x="7797800" y="4449763"/>
          <p14:tracePt t="8622" x="7797800" y="4441825"/>
          <p14:tracePt t="8625" x="7797800" y="4433888"/>
          <p14:tracePt t="8628" x="7797800" y="4425950"/>
          <p14:tracePt t="8631" x="7805738" y="4410075"/>
          <p14:tracePt t="8634" x="7805738" y="4402138"/>
          <p14:tracePt t="8636" x="7805738" y="4394200"/>
          <p14:tracePt t="8638" x="7813675" y="4386263"/>
          <p14:tracePt t="8640" x="7813675" y="4378325"/>
          <p14:tracePt t="8641" x="7813675" y="4370388"/>
          <p14:tracePt t="8643" x="7821613" y="4362450"/>
          <p14:tracePt t="8645" x="7821613" y="4354513"/>
          <p14:tracePt t="8647" x="7821613" y="4346575"/>
          <p14:tracePt t="8649" x="7829550" y="4338638"/>
          <p14:tracePt t="8652" x="7829550" y="4330700"/>
          <p14:tracePt t="8654" x="7829550" y="4322763"/>
          <p14:tracePt t="8656" x="7829550" y="4314825"/>
          <p14:tracePt t="8657" x="7839075" y="4314825"/>
          <p14:tracePt t="8658" x="7839075" y="4306888"/>
          <p14:tracePt t="8661" x="7839075" y="4298950"/>
          <p14:tracePt t="8663" x="7839075" y="4291013"/>
          <p14:tracePt t="8664" x="7847013" y="4281488"/>
          <p14:tracePt t="8667" x="7847013" y="4273550"/>
          <p14:tracePt t="8669" x="7847013" y="4265613"/>
          <p14:tracePt t="8671" x="7847013" y="4257675"/>
          <p14:tracePt t="8673" x="7847013" y="4249738"/>
          <p14:tracePt t="8676" x="7847013" y="4241800"/>
          <p14:tracePt t="8678" x="7854950" y="4233863"/>
          <p14:tracePt t="8680" x="7854950" y="4225925"/>
          <p14:tracePt t="8682" x="7854950" y="4217988"/>
          <p14:tracePt t="8684" x="7854950" y="4210050"/>
          <p14:tracePt t="8686" x="7854950" y="4202113"/>
          <p14:tracePt t="8688" x="7870825" y="4194175"/>
          <p14:tracePt t="8691" x="7870825" y="4186238"/>
          <p14:tracePt t="8692" x="7870825" y="4178300"/>
          <p14:tracePt t="8695" x="7870825" y="4170363"/>
          <p14:tracePt t="8697" x="7870825" y="4162425"/>
          <p14:tracePt t="8699" x="7870825" y="4154488"/>
          <p14:tracePt t="8701" x="7878763" y="4146550"/>
          <p14:tracePt t="8703" x="7878763" y="4138613"/>
          <p14:tracePt t="8705" x="7878763" y="4130675"/>
          <p14:tracePt t="8708" x="7878763" y="4122738"/>
          <p14:tracePt t="8709" x="7886700" y="4122738"/>
          <p14:tracePt t="8710" x="7886700" y="4114800"/>
          <p14:tracePt t="8712" x="7886700" y="4106863"/>
          <p14:tracePt t="8714" x="7886700" y="4098925"/>
          <p14:tracePt t="8716" x="7894638" y="4090988"/>
          <p14:tracePt t="8719" x="7894638" y="4083050"/>
          <p14:tracePt t="8720" x="7894638" y="4067175"/>
          <p14:tracePt t="8723" x="7894638" y="4059238"/>
          <p14:tracePt t="8724" x="7902575" y="4059238"/>
          <p14:tracePt t="8725" x="7902575" y="4051300"/>
          <p14:tracePt t="8727" x="7902575" y="4043363"/>
          <p14:tracePt t="8729" x="7902575" y="4035425"/>
          <p14:tracePt t="8732" x="7910513" y="4027488"/>
          <p14:tracePt t="8735" x="7910513" y="4019550"/>
          <p14:tracePt t="8737" x="7910513" y="4011613"/>
          <p14:tracePt t="8739" x="7910513" y="4003675"/>
          <p14:tracePt t="8742" x="7918450" y="3995738"/>
          <p14:tracePt t="8745" x="7918450" y="3987800"/>
          <p14:tracePt t="8747" x="7918450" y="3979863"/>
          <p14:tracePt t="8750" x="7918450" y="3971925"/>
          <p14:tracePt t="8753" x="7926388" y="3963988"/>
          <p14:tracePt t="8755" x="7926388" y="3956050"/>
          <p14:tracePt t="8758" x="7926388" y="3948113"/>
          <p14:tracePt t="8760" x="7926388" y="3938588"/>
          <p14:tracePt t="8762" x="7934325" y="3938588"/>
          <p14:tracePt t="8763" x="7934325" y="3930650"/>
          <p14:tracePt t="8765" x="7934325" y="3922713"/>
          <p14:tracePt t="8768" x="7934325" y="3914775"/>
          <p14:tracePt t="8770" x="7942263" y="3914775"/>
          <p14:tracePt t="8771" x="7942263" y="3906838"/>
          <p14:tracePt t="8773" x="7942263" y="3898900"/>
          <p14:tracePt t="8776" x="7942263" y="3890963"/>
          <p14:tracePt t="8778" x="7950200" y="3883025"/>
          <p14:tracePt t="8781" x="7950200" y="3875088"/>
          <p14:tracePt t="8785" x="7958138" y="3867150"/>
          <p14:tracePt t="8787" x="7958138" y="3859213"/>
          <p14:tracePt t="8789" x="7958138" y="3851275"/>
          <p14:tracePt t="8792" x="7958138" y="3843338"/>
          <p14:tracePt t="8793" x="7966075" y="3843338"/>
          <p14:tracePt t="8795" x="7966075" y="3835400"/>
          <p14:tracePt t="8798" x="7966075" y="3827463"/>
          <p14:tracePt t="8799" x="7974013" y="3827463"/>
          <p14:tracePt t="8801" x="7974013" y="3819525"/>
          <p14:tracePt t="8804" x="7981950" y="3811588"/>
          <p14:tracePt t="8807" x="7981950" y="3803650"/>
          <p14:tracePt t="8809" x="7989888" y="3795713"/>
          <p14:tracePt t="8812" x="7997825" y="3787775"/>
          <p14:tracePt t="8815" x="8005763" y="3779838"/>
          <p14:tracePt t="8817" x="8005763" y="3771900"/>
          <p14:tracePt t="8819" x="8013700" y="3771900"/>
          <p14:tracePt t="8820" x="8013700" y="3763963"/>
          <p14:tracePt t="8821" x="8021638" y="3763963"/>
          <p14:tracePt t="8821" x="8021638" y="3756025"/>
          <p14:tracePt t="8824" x="8029575" y="3756025"/>
          <p14:tracePt t="8824" x="8029575" y="3748088"/>
          <p14:tracePt t="8827" x="8037513" y="3740150"/>
          <p14:tracePt t="8829" x="8037513" y="3724275"/>
          <p14:tracePt t="8830" x="8045450" y="3724275"/>
          <p14:tracePt t="8832" x="8053388" y="3716338"/>
          <p14:tracePt t="8835" x="8061325" y="3708400"/>
          <p14:tracePt t="8836" x="8061325" y="3700463"/>
          <p14:tracePt t="8838" x="8069263" y="3692525"/>
          <p14:tracePt t="8841" x="8077200" y="3684588"/>
          <p14:tracePt t="8843" x="8077200" y="3676650"/>
          <p14:tracePt t="8844" x="8085138" y="3676650"/>
          <p14:tracePt t="8845" x="8085138" y="3668713"/>
          <p14:tracePt t="8846" x="8093075" y="3660775"/>
          <p14:tracePt t="8848" x="8093075" y="3652838"/>
          <p14:tracePt t="8850" x="8101013" y="3652838"/>
          <p14:tracePt t="8851" x="8101013" y="3644900"/>
          <p14:tracePt t="8853" x="8101013" y="3636963"/>
          <p14:tracePt t="8854" x="8108950" y="3636963"/>
          <p14:tracePt t="8855" x="8108950" y="3629025"/>
          <p14:tracePt t="8858" x="8116888" y="3621088"/>
          <p14:tracePt t="8860" x="8116888" y="3613150"/>
          <p14:tracePt t="8862" x="8116888" y="3605213"/>
          <p14:tracePt t="8862" x="8124825" y="3605213"/>
          <p14:tracePt t="8864" x="8124825" y="3595688"/>
          <p14:tracePt t="8866" x="8124825" y="3587750"/>
          <p14:tracePt t="8867" x="8124825" y="3579813"/>
          <p14:tracePt t="8868" x="8132763" y="3579813"/>
          <p14:tracePt t="8869" x="8132763" y="3571875"/>
          <p14:tracePt t="8871" x="8132763" y="3563938"/>
          <p14:tracePt t="8873" x="8132763" y="3556000"/>
          <p14:tracePt t="8874" x="8140700" y="3548063"/>
          <p14:tracePt t="8876" x="8140700" y="3540125"/>
          <p14:tracePt t="8878" x="8140700" y="3532188"/>
          <p14:tracePt t="8879" x="8140700" y="3524250"/>
          <p14:tracePt t="8881" x="8140700" y="3516313"/>
          <p14:tracePt t="8881" x="8148638" y="3516313"/>
          <p14:tracePt t="8883" x="8148638" y="3508375"/>
          <p14:tracePt t="8885" x="8148638" y="3492500"/>
          <p14:tracePt t="8887" x="8148638" y="3484563"/>
          <p14:tracePt t="8903" x="8164513" y="3405188"/>
          <p14:tracePt t="8904" x="8164513" y="3389313"/>
          <p14:tracePt t="8906" x="8164513" y="3381375"/>
          <p14:tracePt t="8907" x="8164513" y="3373438"/>
          <p14:tracePt t="8908" x="8164513" y="3365500"/>
          <p14:tracePt t="8909" x="8164513" y="3357563"/>
          <p14:tracePt t="8910" x="8172450" y="3357563"/>
          <p14:tracePt t="8911" x="8172450" y="3349625"/>
          <p14:tracePt t="8913" x="8172450" y="3341688"/>
          <p14:tracePt t="8914" x="8172450" y="3333750"/>
          <p14:tracePt t="8917" x="8172450" y="3325813"/>
          <p14:tracePt t="8919" x="8172450" y="3317875"/>
          <p14:tracePt t="8921" x="8172450" y="3309938"/>
          <p14:tracePt t="8922" x="8172450" y="3302000"/>
          <p14:tracePt t="8923" x="8180388" y="3302000"/>
          <p14:tracePt t="8923" x="8180388" y="3294063"/>
          <p14:tracePt t="8926" x="8180388" y="3286125"/>
          <p14:tracePt t="8928" x="8180388" y="3278188"/>
          <p14:tracePt t="8930" x="8180388" y="3270250"/>
          <p14:tracePt t="8932" x="8180388" y="3262313"/>
          <p14:tracePt t="8934" x="8180388" y="3252788"/>
          <p14:tracePt t="8937" x="8180388" y="3244850"/>
          <p14:tracePt t="8939" x="8180388" y="3236913"/>
          <p14:tracePt t="8941" x="8180388" y="3228975"/>
          <p14:tracePt t="8944" x="8180388" y="3221038"/>
          <p14:tracePt t="8946" x="8180388" y="3213100"/>
          <p14:tracePt t="8948" x="8180388" y="3205163"/>
          <p14:tracePt t="8951" x="8180388" y="3197225"/>
          <p14:tracePt t="8954" x="8180388" y="3189288"/>
          <p14:tracePt t="8956" x="8180388" y="3181350"/>
          <p14:tracePt t="8959" x="8180388" y="3173413"/>
          <p14:tracePt t="8961" x="8180388" y="3165475"/>
          <p14:tracePt t="8964" x="8180388" y="3157538"/>
          <p14:tracePt t="8967" x="8180388" y="3149600"/>
          <p14:tracePt t="8968" x="8180388" y="3141663"/>
          <p14:tracePt t="8972" x="8180388" y="3133725"/>
          <p14:tracePt t="8976" x="8180388" y="3125788"/>
          <p14:tracePt t="8979" x="8180388" y="3117850"/>
          <p14:tracePt t="8982" x="8180388" y="3109913"/>
          <p14:tracePt t="8987" x="8180388" y="3101975"/>
          <p14:tracePt t="8993" x="8180388" y="3094038"/>
          <p14:tracePt t="8999" x="8189913" y="3086100"/>
          <p14:tracePt t="9004" x="8189913" y="3078163"/>
          <p14:tracePt t="9010" x="8189913" y="3070225"/>
          <p14:tracePt t="9015" x="8189913" y="3062288"/>
          <p14:tracePt t="9020" x="8189913" y="3046413"/>
          <p14:tracePt t="9024" x="8189913" y="3038475"/>
          <p14:tracePt t="9029" x="8189913" y="3030538"/>
          <p14:tracePt t="9033" x="8189913" y="3022600"/>
          <p14:tracePt t="9036" x="8189913" y="3014663"/>
          <p14:tracePt t="9040" x="8189913" y="3006725"/>
          <p14:tracePt t="9043" x="8189913" y="2998788"/>
          <p14:tracePt t="9045" x="8189913" y="2990850"/>
          <p14:tracePt t="9046" x="8189913" y="2982913"/>
          <p14:tracePt t="9048" x="8189913" y="2974975"/>
          <p14:tracePt t="9050" x="8189913" y="2967038"/>
          <p14:tracePt t="9052" x="8189913" y="2959100"/>
          <p14:tracePt t="9054" x="8189913" y="2951163"/>
          <p14:tracePt t="9055" x="8189913" y="2943225"/>
          <p14:tracePt t="9057" x="8189913" y="2935288"/>
          <p14:tracePt t="9059" x="8189913" y="2927350"/>
          <p14:tracePt t="9061" x="8189913" y="2919413"/>
          <p14:tracePt t="9063" x="8189913" y="2909888"/>
          <p14:tracePt t="9065" x="8189913" y="2901950"/>
          <p14:tracePt t="9067" x="8189913" y="2894013"/>
          <p14:tracePt t="9069" x="8189913" y="2886075"/>
          <p14:tracePt t="9070" x="8180388" y="2886075"/>
          <p14:tracePt t="9071" x="8180388" y="2878138"/>
          <p14:tracePt t="9072" x="8180388" y="2870200"/>
          <p14:tracePt t="9075" x="8180388" y="2862263"/>
          <p14:tracePt t="9076" x="8180388" y="2854325"/>
          <p14:tracePt t="9077" x="8172450" y="2854325"/>
          <p14:tracePt t="9078" x="8172450" y="2846388"/>
          <p14:tracePt t="9080" x="8172450" y="2838450"/>
          <p14:tracePt t="9082" x="8172450" y="2830513"/>
          <p14:tracePt t="9084" x="8164513" y="2822575"/>
          <p14:tracePt t="9086" x="8164513" y="2814638"/>
          <p14:tracePt t="9087" x="8164513" y="2806700"/>
          <p14:tracePt t="9089" x="8164513" y="2798763"/>
          <p14:tracePt t="9089" x="8156575" y="2798763"/>
          <p14:tracePt t="9090" x="8156575" y="2790825"/>
          <p14:tracePt t="9092" x="8156575" y="2782888"/>
          <p14:tracePt t="9094" x="8156575" y="2774950"/>
          <p14:tracePt t="9095" x="8148638" y="2774950"/>
          <p14:tracePt t="9096" x="8148638" y="2767013"/>
          <p14:tracePt t="9098" x="8148638" y="2759075"/>
          <p14:tracePt t="9099" x="8148638" y="2751138"/>
          <p14:tracePt t="9102" x="8140700" y="2751138"/>
          <p14:tracePt t="9103" x="8140700" y="2743200"/>
          <p14:tracePt t="9105" x="8140700" y="2735263"/>
          <p14:tracePt t="9106" x="8140700" y="2727325"/>
          <p14:tracePt t="9109" x="8132763" y="2719388"/>
          <p14:tracePt t="9112" x="8132763" y="2703513"/>
          <p14:tracePt t="9114" x="8132763" y="2695575"/>
          <p14:tracePt t="9117" x="8124825" y="2687638"/>
          <p14:tracePt t="9119" x="8124825" y="2679700"/>
          <p14:tracePt t="9122" x="8124825" y="2671763"/>
          <p14:tracePt t="9124" x="8124825" y="2663825"/>
          <p14:tracePt t="9127" x="8116888" y="2655888"/>
          <p14:tracePt t="9130" x="8116888" y="2647950"/>
          <p14:tracePt t="9132" x="8116888" y="2640013"/>
          <p14:tracePt t="9135" x="8116888" y="2632075"/>
          <p14:tracePt t="9138" x="8116888" y="2624138"/>
          <p14:tracePt t="9140" x="8116888" y="2616200"/>
          <p14:tracePt t="9143" x="8116888" y="2608263"/>
          <p14:tracePt t="9146" x="8116888" y="2600325"/>
          <p14:tracePt t="9149" x="8116888" y="2592388"/>
          <p14:tracePt t="9153" x="8116888" y="2584450"/>
          <p14:tracePt t="9154" x="8116888" y="2576513"/>
          <p14:tracePt t="9157" x="8116888" y="2566988"/>
          <p14:tracePt t="9160" x="8116888" y="2559050"/>
          <p14:tracePt t="9163" x="8116888" y="2551113"/>
          <p14:tracePt t="9167" x="8116888" y="2543175"/>
          <p14:tracePt t="9170" x="8116888" y="2535238"/>
          <p14:tracePt t="9174" x="8116888" y="2527300"/>
          <p14:tracePt t="9177" x="8116888" y="2519363"/>
          <p14:tracePt t="9181" x="8116888" y="2511425"/>
          <p14:tracePt t="9185" x="8116888" y="2503488"/>
          <p14:tracePt t="9188" x="8116888" y="2495550"/>
          <p14:tracePt t="9191" x="8116888" y="2487613"/>
          <p14:tracePt t="9195" x="8116888" y="2479675"/>
          <p14:tracePt t="9197" x="8116888" y="2471738"/>
          <p14:tracePt t="9200" x="8116888" y="2463800"/>
          <p14:tracePt t="9203" x="8124825" y="2455863"/>
          <p14:tracePt t="9206" x="8124825" y="2447925"/>
          <p14:tracePt t="9208" x="8124825" y="2439988"/>
          <p14:tracePt t="9210" x="8124825" y="2432050"/>
          <p14:tracePt t="9212" x="8132763" y="2432050"/>
          <p14:tracePt t="9213" x="8132763" y="2424113"/>
          <p14:tracePt t="9215" x="8132763" y="2416175"/>
          <p14:tracePt t="9218" x="8132763" y="2408238"/>
          <p14:tracePt t="9220" x="8140700" y="2400300"/>
          <p14:tracePt t="9222" x="8140700" y="2392363"/>
          <p14:tracePt t="9225" x="8140700" y="2384425"/>
          <p14:tracePt t="9226" x="8148638" y="2384425"/>
          <p14:tracePt t="9226" x="8148638" y="2368550"/>
          <p14:tracePt t="9230" x="8148638" y="2360613"/>
          <p14:tracePt t="9233" x="8156575" y="2352675"/>
          <p14:tracePt t="9235" x="8156575" y="2344738"/>
          <p14:tracePt t="9238" x="8156575" y="2336800"/>
          <p14:tracePt t="9240" x="8164513" y="2336800"/>
          <p14:tracePt t="9242" x="8164513" y="2328863"/>
          <p14:tracePt t="9245" x="8164513" y="2320925"/>
          <p14:tracePt t="9248" x="8172450" y="2320925"/>
          <p14:tracePt t="9249" x="8172450" y="2312988"/>
          <p14:tracePt t="9257" x="8172450" y="2305050"/>
          <p14:tracePt t="9271" x="8180388" y="2297113"/>
          <p14:tracePt t="9301" x="8180388" y="2289175"/>
          <p14:tracePt t="9400" x="8189913" y="2289175"/>
          <p14:tracePt t="9404" x="8205788" y="2289175"/>
          <p14:tracePt t="9408" x="8213725" y="2289175"/>
          <p14:tracePt t="9412" x="8221663" y="2289175"/>
          <p14:tracePt t="9416" x="8229600" y="2289175"/>
          <p14:tracePt t="9419" x="8237538" y="2289175"/>
          <p14:tracePt t="9423" x="8245475" y="2289175"/>
          <p14:tracePt t="9426" x="8253413" y="2289175"/>
          <p14:tracePt t="9429" x="8261350" y="2289175"/>
          <p14:tracePt t="9433" x="8269288" y="2289175"/>
          <p14:tracePt t="9437" x="8277225" y="2289175"/>
          <p14:tracePt t="9439" x="8285163" y="2289175"/>
          <p14:tracePt t="9443" x="8293100" y="2289175"/>
          <p14:tracePt t="9447" x="8301038" y="2289175"/>
          <p14:tracePt t="9449" x="8308975" y="2289175"/>
          <p14:tracePt t="9454" x="8316913" y="2289175"/>
          <p14:tracePt t="9457" x="8324850" y="2289175"/>
          <p14:tracePt t="9460" x="8332788" y="2289175"/>
          <p14:tracePt t="9463" x="8332788" y="2297113"/>
          <p14:tracePt t="9465" x="8340725" y="2297113"/>
          <p14:tracePt t="9471" x="8348663" y="2297113"/>
          <p14:tracePt t="9476" x="8356600" y="2297113"/>
          <p14:tracePt t="9482" x="8364538" y="2305050"/>
          <p14:tracePt t="9486" x="8372475" y="2305050"/>
          <p14:tracePt t="9492" x="8380413" y="2305050"/>
          <p14:tracePt t="9497" x="8388350" y="2312988"/>
          <p14:tracePt t="9505" x="8396288" y="2312988"/>
          <p14:tracePt t="9507" x="8396288" y="2320925"/>
          <p14:tracePt t="9510" x="8404225" y="2320925"/>
          <p14:tracePt t="9520" x="8412163" y="2320925"/>
          <p14:tracePt t="9524" x="8412163" y="2328863"/>
          <p14:tracePt t="9526" x="8420100" y="2328863"/>
          <p14:tracePt t="9537" x="8428038" y="2328863"/>
          <p14:tracePt t="9539" x="8428038" y="2336800"/>
          <p14:tracePt t="9545" x="8435975" y="2336800"/>
          <p14:tracePt t="9553" x="8443913" y="2344738"/>
          <p14:tracePt t="9558" x="8451850" y="2344738"/>
          <p14:tracePt t="9564" x="8459788" y="2352675"/>
          <p14:tracePt t="9569" x="8467725" y="2352675"/>
          <p14:tracePt t="9574" x="8475663" y="2352675"/>
          <p14:tracePt t="9579" x="8483600" y="2360613"/>
          <p14:tracePt t="9582" x="8491538" y="2360613"/>
          <p14:tracePt t="9589" x="8499475" y="2360613"/>
          <p14:tracePt t="9594" x="8507413" y="2360613"/>
          <p14:tracePt t="9597" x="8507413" y="2376488"/>
          <p14:tracePt t="9602" x="8515350" y="2376488"/>
          <p14:tracePt t="9628" x="8523288" y="2376488"/>
          <p14:tracePt t="9806" x="8523288" y="2384425"/>
          <p14:tracePt t="9812" x="8523288" y="2392363"/>
          <p14:tracePt t="9824" x="8531225" y="2400300"/>
          <p14:tracePt t="9836" x="8531225" y="2408238"/>
          <p14:tracePt t="9850" x="8531225" y="2416175"/>
          <p14:tracePt t="9874" x="8531225" y="2424113"/>
          <p14:tracePt t="9883" x="8531225" y="2432050"/>
          <p14:tracePt t="9891" x="8531225" y="2439988"/>
          <p14:tracePt t="9897" x="8548688" y="2447925"/>
          <p14:tracePt t="9902" x="8548688" y="2455863"/>
          <p14:tracePt t="9906" x="8548688" y="2463800"/>
          <p14:tracePt t="9909" x="8556625" y="2463800"/>
          <p14:tracePt t="9924" x="8564563" y="2495550"/>
          <p14:tracePt t="9928" x="8572500" y="2503488"/>
          <p14:tracePt t="9930" x="8572500" y="2511425"/>
          <p14:tracePt t="9932" x="8580438" y="2519363"/>
          <p14:tracePt t="9933" x="8580438" y="2527300"/>
          <p14:tracePt t="9937" x="8588375" y="2535238"/>
          <p14:tracePt t="9938" x="8588375" y="2543175"/>
          <p14:tracePt t="9940" x="8588375" y="2551113"/>
          <p14:tracePt t="9941" x="8596313" y="2551113"/>
          <p14:tracePt t="9942" x="8596313" y="2559050"/>
          <p14:tracePt t="9945" x="8596313" y="2566988"/>
          <p14:tracePt t="9947" x="8604250" y="2576513"/>
          <p14:tracePt t="9949" x="8604250" y="2584450"/>
          <p14:tracePt t="9952" x="8604250" y="2592388"/>
          <p14:tracePt t="9954" x="8604250" y="2600325"/>
          <p14:tracePt t="9956" x="8612188" y="2608263"/>
          <p14:tracePt t="9958" x="8612188" y="2616200"/>
          <p14:tracePt t="9961" x="8612188" y="2624138"/>
          <p14:tracePt t="9963" x="8612188" y="2632075"/>
          <p14:tracePt t="9965" x="8620125" y="2640013"/>
          <p14:tracePt t="9967" x="8620125" y="2647950"/>
          <p14:tracePt t="9970" x="8620125" y="2655888"/>
          <p14:tracePt t="9972" x="8620125" y="2663825"/>
          <p14:tracePt t="9974" x="8620125" y="2671763"/>
          <p14:tracePt t="9976" x="8620125" y="2679700"/>
          <p14:tracePt t="9978" x="8620125" y="2687638"/>
          <p14:tracePt t="9981" x="8620125" y="2695575"/>
          <p14:tracePt t="9983" x="8620125" y="2711450"/>
          <p14:tracePt t="9986" x="8620125" y="2719388"/>
          <p14:tracePt t="9987" x="8620125" y="2727325"/>
          <p14:tracePt t="9989" x="8620125" y="2735263"/>
          <p14:tracePt t="9992" x="8620125" y="2743200"/>
          <p14:tracePt t="9994" x="8620125" y="2751138"/>
          <p14:tracePt t="9997" x="8620125" y="2759075"/>
          <p14:tracePt t="9999" x="8620125" y="2767013"/>
          <p14:tracePt t="10001" x="8628063" y="2774950"/>
          <p14:tracePt t="10004" x="8628063" y="2782888"/>
          <p14:tracePt t="10006" x="8628063" y="2790825"/>
          <p14:tracePt t="10009" x="8628063" y="2798763"/>
          <p14:tracePt t="10012" x="8628063" y="2806700"/>
          <p14:tracePt t="10013" x="8636000" y="2806700"/>
          <p14:tracePt t="10015" x="8636000" y="2814638"/>
          <p14:tracePt t="10021" x="8636000" y="2822575"/>
          <p14:tracePt t="10027" x="8636000" y="2830513"/>
          <p14:tracePt t="10031" x="8643938" y="2830513"/>
          <p14:tracePt t="10033" x="8643938" y="2838450"/>
          <p14:tracePt t="10041" x="8643938" y="2846388"/>
          <p14:tracePt t="10046" x="8651875" y="2846388"/>
          <p14:tracePt t="10053" x="8651875" y="2854325"/>
          <p14:tracePt t="10084" x="8651875" y="2862263"/>
          <p14:tracePt t="10131" x="8651875" y="2870200"/>
          <p14:tracePt t="10135" x="8651875" y="2878138"/>
          <p14:tracePt t="10140" x="8651875" y="2886075"/>
          <p14:tracePt t="10142" x="8651875" y="2894013"/>
          <p14:tracePt t="10144" x="8659813" y="2894013"/>
          <p14:tracePt t="10146" x="8659813" y="2901950"/>
          <p14:tracePt t="10148" x="8659813" y="2909888"/>
          <p14:tracePt t="10150" x="8659813" y="2919413"/>
          <p14:tracePt t="10152" x="8659813" y="2927350"/>
          <p14:tracePt t="10153" x="8667750" y="2935288"/>
          <p14:tracePt t="10155" x="8667750" y="2943225"/>
          <p14:tracePt t="10157" x="8667750" y="2951163"/>
          <p14:tracePt t="10159" x="8667750" y="2959100"/>
          <p14:tracePt t="10160" x="8667750" y="2967038"/>
          <p14:tracePt t="10162" x="8667750" y="2974975"/>
          <p14:tracePt t="10164" x="8667750" y="2982913"/>
          <p14:tracePt t="10166" x="8675688" y="2990850"/>
          <p14:tracePt t="10167" x="8675688" y="2998788"/>
          <p14:tracePt t="10169" x="8675688" y="3006725"/>
          <p14:tracePt t="10171" x="8675688" y="3014663"/>
          <p14:tracePt t="10172" x="8675688" y="3022600"/>
          <p14:tracePt t="10174" x="8675688" y="3030538"/>
          <p14:tracePt t="10174" x="8675688" y="3038475"/>
          <p14:tracePt t="10176" x="8683625" y="3038475"/>
          <p14:tracePt t="10176" x="8683625" y="3054350"/>
          <p14:tracePt t="10178" x="8683625" y="3062288"/>
          <p14:tracePt t="10180" x="8683625" y="3070225"/>
          <p14:tracePt t="10181" x="8683625" y="3078163"/>
          <p14:tracePt t="10183" x="8683625" y="3086100"/>
          <p14:tracePt t="10185" x="8683625" y="3094038"/>
          <p14:tracePt t="10186" x="8683625" y="3101975"/>
          <p14:tracePt t="10186" x="8691563" y="3101975"/>
          <p14:tracePt t="10188" x="8691563" y="3109913"/>
          <p14:tracePt t="10189" x="8691563" y="3117850"/>
          <p14:tracePt t="10191" x="8691563" y="3125788"/>
          <p14:tracePt t="10193" x="8691563" y="3133725"/>
          <p14:tracePt t="10193" x="8691563" y="3141663"/>
          <p14:tracePt t="10196" x="8691563" y="3149600"/>
          <p14:tracePt t="10196" x="8691563" y="3157538"/>
          <p14:tracePt t="10199" x="8691563" y="3165475"/>
          <p14:tracePt t="10199" x="8691563" y="3173413"/>
          <p14:tracePt t="10202" x="8691563" y="3181350"/>
          <p14:tracePt t="10203" x="8691563" y="3189288"/>
          <p14:tracePt t="10204" x="8691563" y="3197225"/>
          <p14:tracePt t="10205" x="8691563" y="3205163"/>
          <p14:tracePt t="10208" x="8691563" y="3213100"/>
          <p14:tracePt t="10208" x="8691563" y="3221038"/>
          <p14:tracePt t="10211" x="8691563" y="3228975"/>
          <p14:tracePt t="10212" x="8691563" y="3236913"/>
          <p14:tracePt t="10214" x="8691563" y="3244850"/>
          <p14:tracePt t="10215" x="8691563" y="3252788"/>
          <p14:tracePt t="10217" x="8691563" y="3262313"/>
          <p14:tracePt t="10219" x="8699500" y="3270250"/>
          <p14:tracePt t="10220" x="8699500" y="3278188"/>
          <p14:tracePt t="10222" x="8699500" y="3286125"/>
          <p14:tracePt t="10224" x="8699500" y="3294063"/>
          <p14:tracePt t="10225" x="8699500" y="3302000"/>
          <p14:tracePt t="10227" x="8699500" y="3309938"/>
          <p14:tracePt t="10229" x="8699500" y="3317875"/>
          <p14:tracePt t="10231" x="8699500" y="3325813"/>
          <p14:tracePt t="10233" x="8699500" y="3333750"/>
          <p14:tracePt t="10235" x="8699500" y="3341688"/>
          <p14:tracePt t="10237" x="8699500" y="3349625"/>
          <p14:tracePt t="10239" x="8699500" y="3357563"/>
          <p14:tracePt t="10241" x="8699500" y="3365500"/>
          <p14:tracePt t="10243" x="8707438" y="3373438"/>
          <p14:tracePt t="10245" x="8707438" y="3381375"/>
          <p14:tracePt t="10247" x="8707438" y="3397250"/>
          <p14:tracePt t="10249" x="8707438" y="3405188"/>
          <p14:tracePt t="10251" x="8707438" y="3413125"/>
          <p14:tracePt t="10253" x="8707438" y="3421063"/>
          <p14:tracePt t="10255" x="8707438" y="3429000"/>
          <p14:tracePt t="10258" x="8707438" y="3436938"/>
          <p14:tracePt t="10260" x="8707438" y="3444875"/>
          <p14:tracePt t="10262" x="8707438" y="3452813"/>
          <p14:tracePt t="10264" x="8707438" y="3460750"/>
          <p14:tracePt t="10267" x="8707438" y="3468688"/>
          <p14:tracePt t="10269" x="8707438" y="3476625"/>
          <p14:tracePt t="10272" x="8707438" y="3484563"/>
          <p14:tracePt t="10274" x="8707438" y="3492500"/>
          <p14:tracePt t="10277" x="8707438" y="3500438"/>
          <p14:tracePt t="10279" x="8707438" y="3508375"/>
          <p14:tracePt t="10282" x="8707438" y="3516313"/>
          <p14:tracePt t="10285" x="8707438" y="3524250"/>
          <p14:tracePt t="10287" x="8707438" y="3532188"/>
          <p14:tracePt t="10290" x="8707438" y="3540125"/>
          <p14:tracePt t="10293" x="8707438" y="3548063"/>
          <p14:tracePt t="10295" x="8707438" y="3556000"/>
          <p14:tracePt t="10298" x="8707438" y="3563938"/>
          <p14:tracePt t="10300" x="8707438" y="3571875"/>
          <p14:tracePt t="10303" x="8707438" y="3579813"/>
          <p14:tracePt t="10305" x="8707438" y="3587750"/>
          <p14:tracePt t="10308" x="8707438" y="3595688"/>
          <p14:tracePt t="10310" x="8707438" y="3605213"/>
          <p14:tracePt t="10313" x="8707438" y="3613150"/>
          <p14:tracePt t="10315" x="8707438" y="3621088"/>
          <p14:tracePt t="10317" x="8707438" y="3629025"/>
          <p14:tracePt t="10320" x="8707438" y="3636963"/>
          <p14:tracePt t="10322" x="8707438" y="3644900"/>
          <p14:tracePt t="10324" x="8707438" y="3652838"/>
          <p14:tracePt t="10326" x="8707438" y="3660775"/>
          <p14:tracePt t="10329" x="8707438" y="3668713"/>
          <p14:tracePt t="10331" x="8715375" y="3676650"/>
          <p14:tracePt t="10333" x="8715375" y="3684588"/>
          <p14:tracePt t="10336" x="8715375" y="3692525"/>
          <p14:tracePt t="10338" x="8715375" y="3700463"/>
          <p14:tracePt t="10340" x="8715375" y="3708400"/>
          <p14:tracePt t="10343" x="8715375" y="3716338"/>
          <p14:tracePt t="10345" x="8715375" y="3732213"/>
          <p14:tracePt t="10348" x="8715375" y="3740150"/>
          <p14:tracePt t="10350" x="8723313" y="3748088"/>
          <p14:tracePt t="10353" x="8723313" y="3756025"/>
          <p14:tracePt t="10355" x="8723313" y="3763963"/>
          <p14:tracePt t="10358" x="8723313" y="3771900"/>
          <p14:tracePt t="10361" x="8731250" y="3779838"/>
          <p14:tracePt t="10364" x="8731250" y="3787775"/>
          <p14:tracePt t="10366" x="8731250" y="3795713"/>
          <p14:tracePt t="10369" x="8731250" y="3803650"/>
          <p14:tracePt t="10372" x="8731250" y="3811588"/>
          <p14:tracePt t="10374" x="8731250" y="3819525"/>
          <p14:tracePt t="10377" x="8731250" y="3827463"/>
          <p14:tracePt t="10379" x="8739188" y="3827463"/>
          <p14:tracePt t="10380" x="8739188" y="3835400"/>
          <p14:tracePt t="10383" x="8739188" y="3843338"/>
          <p14:tracePt t="10386" x="8739188" y="3851275"/>
          <p14:tracePt t="10388" x="8739188" y="3859213"/>
          <p14:tracePt t="10391" x="8747125" y="3867150"/>
          <p14:tracePt t="10394" x="8747125" y="3875088"/>
          <p14:tracePt t="10397" x="8747125" y="3883025"/>
          <p14:tracePt t="10400" x="8747125" y="3890963"/>
          <p14:tracePt t="10403" x="8747125" y="3898900"/>
          <p14:tracePt t="10405" x="8747125" y="3906838"/>
          <p14:tracePt t="10408" x="8755063" y="3914775"/>
          <p14:tracePt t="10412" x="8755063" y="3922713"/>
          <p14:tracePt t="10415" x="8755063" y="3930650"/>
          <p14:tracePt t="10417" x="8755063" y="3938588"/>
          <p14:tracePt t="10419" x="8763000" y="3938588"/>
          <p14:tracePt t="10420" x="8763000" y="3948113"/>
          <p14:tracePt t="10424" x="8763000" y="3956050"/>
          <p14:tracePt t="10427" x="8763000" y="3963988"/>
          <p14:tracePt t="10430" x="8770938" y="3971925"/>
          <p14:tracePt t="10433" x="8770938" y="3979863"/>
          <p14:tracePt t="10436" x="8770938" y="3987800"/>
          <p14:tracePt t="10439" x="8778875" y="3995738"/>
          <p14:tracePt t="10442" x="8778875" y="4003675"/>
          <p14:tracePt t="10445" x="8778875" y="4011613"/>
          <p14:tracePt t="10447" x="8786813" y="4011613"/>
          <p14:tracePt t="10449" x="8786813" y="4019550"/>
          <p14:tracePt t="10452" x="8786813" y="4027488"/>
          <p14:tracePt t="10454" x="8794750" y="4027488"/>
          <p14:tracePt t="10455" x="8794750" y="4035425"/>
          <p14:tracePt t="10458" x="8794750" y="4043363"/>
          <p14:tracePt t="10461" x="8802688" y="4051300"/>
          <p14:tracePt t="10463" x="8802688" y="4059238"/>
          <p14:tracePt t="10466" x="8802688" y="4075113"/>
          <p14:tracePt t="10467" x="8810625" y="4075113"/>
          <p14:tracePt t="10469" x="8810625" y="4083050"/>
          <p14:tracePt t="10472" x="8810625" y="4090988"/>
          <p14:tracePt t="10473" x="8818563" y="4090988"/>
          <p14:tracePt t="10474" x="8818563" y="4098925"/>
          <p14:tracePt t="10477" x="8818563" y="4106863"/>
          <p14:tracePt t="10480" x="8826500" y="4114800"/>
          <p14:tracePt t="10482" x="8826500" y="4122738"/>
          <p14:tracePt t="10486" x="8826500" y="4130675"/>
          <p14:tracePt t="10487" x="8834438" y="4138613"/>
          <p14:tracePt t="10490" x="8834438" y="4146550"/>
          <p14:tracePt t="10492" x="8834438" y="4154488"/>
          <p14:tracePt t="10495" x="8842375" y="4162425"/>
          <p14:tracePt t="10497" x="8842375" y="4170363"/>
          <p14:tracePt t="10500" x="8842375" y="4178300"/>
          <p14:tracePt t="10502" x="8842375" y="4186238"/>
          <p14:tracePt t="10504" x="8842375" y="4194175"/>
          <p14:tracePt t="10505" x="8850313" y="4194175"/>
          <p14:tracePt t="10507" x="8850313" y="4202113"/>
          <p14:tracePt t="10509" x="8850313" y="4210050"/>
          <p14:tracePt t="10510" x="8850313" y="4217988"/>
          <p14:tracePt t="10512" x="8850313" y="4225925"/>
          <p14:tracePt t="10515" x="8858250" y="4233863"/>
          <p14:tracePt t="10517" x="8858250" y="4241800"/>
          <p14:tracePt t="10519" x="8858250" y="4249738"/>
          <p14:tracePt t="10521" x="8858250" y="4257675"/>
          <p14:tracePt t="10523" x="8866188" y="4265613"/>
          <p14:tracePt t="10525" x="8866188" y="4273550"/>
          <p14:tracePt t="10527" x="8866188" y="4281488"/>
          <p14:tracePt t="10529" x="8866188" y="4291013"/>
          <p14:tracePt t="10529" x="8874125" y="4291013"/>
          <p14:tracePt t="10531" x="8874125" y="4298950"/>
          <p14:tracePt t="10533" x="8874125" y="4306888"/>
          <p14:tracePt t="10535" x="8874125" y="4314825"/>
          <p14:tracePt t="10536" x="8874125" y="4322763"/>
          <p14:tracePt t="10537" x="8891588" y="4322763"/>
          <p14:tracePt t="10539" x="8891588" y="4330700"/>
          <p14:tracePt t="10541" x="8891588" y="4338638"/>
          <p14:tracePt t="10543" x="8899525" y="4346575"/>
          <p14:tracePt t="10545" x="8899525" y="4354513"/>
          <p14:tracePt t="10547" x="8899525" y="4362450"/>
          <p14:tracePt t="10548" x="8907463" y="4362450"/>
          <p14:tracePt t="10549" x="8907463" y="4370388"/>
          <p14:tracePt t="10551" x="8907463" y="4378325"/>
          <p14:tracePt t="10554" x="8915400" y="4386263"/>
          <p14:tracePt t="10556" x="8915400" y="4394200"/>
          <p14:tracePt t="10558" x="8915400" y="4402138"/>
          <p14:tracePt t="10560" x="8923338" y="4418013"/>
          <p14:tracePt t="10563" x="8923338" y="4425950"/>
          <p14:tracePt t="10565" x="8923338" y="4433888"/>
          <p14:tracePt t="10566" x="8931275" y="4433888"/>
          <p14:tracePt t="10568" x="8931275" y="4441825"/>
          <p14:tracePt t="10570" x="8931275" y="4449763"/>
          <p14:tracePt t="10572" x="8939213" y="4449763"/>
          <p14:tracePt t="10573" x="8939213" y="4457700"/>
          <p14:tracePt t="10575" x="8939213" y="4465638"/>
          <p14:tracePt t="10576" x="8947150" y="4465638"/>
          <p14:tracePt t="10578" x="8947150" y="4473575"/>
          <p14:tracePt t="10580" x="8947150" y="4481513"/>
          <p14:tracePt t="10583" x="8955088" y="4489450"/>
          <p14:tracePt t="10585" x="8955088" y="4497388"/>
          <p14:tracePt t="10588" x="8963025" y="4505325"/>
          <p14:tracePt t="10590" x="8963025" y="4513263"/>
          <p14:tracePt t="10593" x="8970963" y="4521200"/>
          <p14:tracePt t="10595" x="8970963" y="4529138"/>
          <p14:tracePt t="10597" x="8978900" y="4529138"/>
          <p14:tracePt t="10597" x="8978900" y="4537075"/>
          <p14:tracePt t="10600" x="8978900" y="4545013"/>
          <p14:tracePt t="10602" x="8986838" y="4545013"/>
          <p14:tracePt t="10603" x="8986838" y="4552950"/>
          <p14:tracePt t="10604" x="8986838" y="4560888"/>
          <p14:tracePt t="10605" x="8994775" y="4560888"/>
          <p14:tracePt t="10608" x="8994775" y="4568825"/>
          <p14:tracePt t="10608" x="9002713" y="4568825"/>
          <p14:tracePt t="10611" x="9002713" y="4576763"/>
          <p14:tracePt t="10612" x="9010650" y="4576763"/>
          <p14:tracePt t="10614" x="9010650" y="4584700"/>
          <p14:tracePt t="10617" x="9018588" y="4592638"/>
          <p14:tracePt t="10620" x="9018588" y="4600575"/>
          <p14:tracePt t="10621" x="9026525" y="4600575"/>
          <p14:tracePt t="10624" x="9026525" y="4608513"/>
          <p14:tracePt t="10625" x="9034463" y="4608513"/>
          <p14:tracePt t="10628" x="9034463" y="4616450"/>
          <p14:tracePt t="10629" x="9042400" y="4616450"/>
          <p14:tracePt t="10632" x="9042400" y="4624388"/>
          <p14:tracePt t="10634" x="9050338" y="4624388"/>
          <p14:tracePt t="10638" x="9050338" y="4633913"/>
          <p14:tracePt t="10642" x="9058275" y="4633913"/>
          <p14:tracePt t="10647" x="9058275" y="4641850"/>
          <p14:tracePt t="10650" x="9066213" y="4641850"/>
          <p14:tracePt t="10654" x="9066213" y="4649788"/>
          <p14:tracePt t="10657" x="9074150" y="4649788"/>
          <p14:tracePt t="10665" x="9082088" y="4657725"/>
          <p14:tracePt t="10675" x="9090025" y="4657725"/>
          <p14:tracePt t="10678" x="9090025" y="4665663"/>
          <p14:tracePt t="10691" x="9097963" y="4665663"/>
          <p14:tracePt t="10693" x="9097963" y="4673600"/>
          <p14:tracePt t="10700" x="9105900" y="4681538"/>
          <p14:tracePt t="10705" x="9113838" y="4681538"/>
          <p14:tracePt t="10707" x="9113838" y="4689475"/>
          <p14:tracePt t="10709" x="9121775" y="4689475"/>
          <p14:tracePt t="10711" x="9121775" y="4697413"/>
          <p14:tracePt t="10713" x="9129713" y="4697413"/>
          <p14:tracePt t="10714" x="9129713" y="4705350"/>
          <p14:tracePt t="10716" x="9137650" y="4705350"/>
          <p14:tracePt t="10719" x="9137650" y="4713288"/>
          <p14:tracePt t="10720" x="9145588" y="4713288"/>
          <p14:tracePt t="10723" x="9145588" y="4721225"/>
          <p14:tracePt t="10726" x="9153525" y="4729163"/>
          <p14:tracePt t="10731" x="9161463" y="4737100"/>
          <p14:tracePt t="10735" x="9169400" y="4737100"/>
          <p14:tracePt t="10737" x="9169400" y="4752975"/>
          <p14:tracePt t="10740" x="9177338" y="4760913"/>
          <p14:tracePt t="10745" x="9185275" y="4760913"/>
          <p14:tracePt t="10747" x="9185275" y="4768850"/>
          <p14:tracePt t="10754" x="9193213" y="4768850"/>
          <p14:tracePt t="10759" x="9193213" y="4776788"/>
          <p14:tracePt t="10763" x="9201150" y="4776788"/>
          <p14:tracePt t="10771" x="9209088" y="4784725"/>
          <p14:tracePt t="10777" x="9217025" y="4784725"/>
          <p14:tracePt t="10780" x="9217025" y="4792663"/>
          <p14:tracePt t="10783" x="9234488" y="4792663"/>
          <p14:tracePt t="10789" x="9242425" y="4800600"/>
          <p14:tracePt t="10794" x="9250363" y="4808538"/>
          <p14:tracePt t="10797" x="9258300" y="4816475"/>
          <p14:tracePt t="10799" x="9266238" y="4816475"/>
          <p14:tracePt t="10800" x="9266238" y="4824413"/>
          <p14:tracePt t="10802" x="9274175" y="4824413"/>
          <p14:tracePt t="10804" x="9274175" y="4832350"/>
          <p14:tracePt t="10804" x="9282113" y="4832350"/>
          <p14:tracePt t="10807" x="9282113" y="4840288"/>
          <p14:tracePt t="10807" x="9290050" y="4840288"/>
          <p14:tracePt t="10810" x="9297988" y="4848225"/>
          <p14:tracePt t="10813" x="9305925" y="4856163"/>
          <p14:tracePt t="10815" x="9313863" y="4856163"/>
          <p14:tracePt t="10816" x="9313863" y="4864100"/>
          <p14:tracePt t="10818" x="9321800" y="4872038"/>
          <p14:tracePt t="10820" x="9329738" y="4872038"/>
          <p14:tracePt t="10820" x="9329738" y="4879975"/>
          <p14:tracePt t="10822" x="9337675" y="4879975"/>
          <p14:tracePt t="10822" x="9337675" y="4887913"/>
          <p14:tracePt t="10823" x="9345613" y="4887913"/>
          <p14:tracePt t="10825" x="9345613" y="4895850"/>
          <p14:tracePt t="10827" x="9353550" y="4895850"/>
          <p14:tracePt t="10828" x="9353550" y="4903788"/>
          <p14:tracePt t="10828" x="9361488" y="4903788"/>
          <p14:tracePt t="10830" x="9369425" y="4911725"/>
          <p14:tracePt t="10833" x="9377363" y="4919663"/>
          <p14:tracePt t="10835" x="9385300" y="4919663"/>
          <p14:tracePt t="10837" x="9393238" y="4927600"/>
          <p14:tracePt t="10837" x="9393238" y="4935538"/>
          <p14:tracePt t="10838" x="9401175" y="4935538"/>
          <p14:tracePt t="10841" x="9409113" y="4943475"/>
          <p14:tracePt t="10844" x="9417050" y="4951413"/>
          <p14:tracePt t="10846" x="9424988" y="4959350"/>
          <p14:tracePt t="10849" x="9432925" y="4959350"/>
          <p14:tracePt t="10850" x="9432925" y="4967288"/>
          <p14:tracePt t="10851" x="9440863" y="4967288"/>
          <p14:tracePt t="10854" x="9448800" y="4976813"/>
          <p14:tracePt t="10857" x="9448800" y="4984750"/>
          <p14:tracePt t="10858" x="9456738" y="4984750"/>
          <p14:tracePt t="10866" x="9464675" y="4992688"/>
          <p14:tracePt t="10880" x="9472613" y="4992688"/>
          <p14:tracePt t="10902" x="9472613" y="5000625"/>
          <p14:tracePt t="10911" x="9480550" y="5000625"/>
          <p14:tracePt t="10940" x="9488488" y="5000625"/>
          <p14:tracePt t="10945" x="9496425" y="5000625"/>
          <p14:tracePt t="10949" x="9504363" y="5000625"/>
          <p14:tracePt t="10953" x="9512300" y="5000625"/>
          <p14:tracePt t="10957" x="9520238" y="5000625"/>
          <p14:tracePt t="10960" x="9528175" y="5000625"/>
          <p14:tracePt t="10964" x="9536113" y="5000625"/>
          <p14:tracePt t="10967" x="9544050" y="5000625"/>
          <p14:tracePt t="10971" x="9551988" y="5000625"/>
          <p14:tracePt t="10975" x="9567863" y="5000625"/>
          <p14:tracePt t="10976" x="9567863" y="4992688"/>
          <p14:tracePt t="10977" x="9575800" y="4992688"/>
          <p14:tracePt t="10982" x="9585325" y="4992688"/>
          <p14:tracePt t="10987" x="9593263" y="4992688"/>
          <p14:tracePt t="10992" x="9601200" y="4984750"/>
          <p14:tracePt t="10997" x="9609138" y="4984750"/>
          <p14:tracePt t="11009" x="9617075" y="4984750"/>
          <p14:tracePt t="11019" x="9625013" y="4984750"/>
          <p14:tracePt t="11024" x="9632950" y="4984750"/>
          <p14:tracePt t="11026" x="9632950" y="4976813"/>
          <p14:tracePt t="11030" x="9640888" y="4976813"/>
          <p14:tracePt t="11036" x="9656763" y="4967288"/>
          <p14:tracePt t="11039" x="9664700" y="4967288"/>
          <p14:tracePt t="11042" x="9672638" y="4967288"/>
          <p14:tracePt t="11043" x="9672638" y="4959350"/>
          <p14:tracePt t="11045" x="9680575" y="4959350"/>
          <p14:tracePt t="11050" x="9688513" y="4951413"/>
          <p14:tracePt t="11053" x="9696450" y="4951413"/>
          <p14:tracePt t="11056" x="9704388" y="4951413"/>
          <p14:tracePt t="11057" x="9704388" y="4943475"/>
          <p14:tracePt t="11060" x="9712325" y="4943475"/>
          <p14:tracePt t="11063" x="9720263" y="4943475"/>
          <p14:tracePt t="11064" x="9720263" y="4935538"/>
          <p14:tracePt t="11067" x="9728200" y="4935538"/>
          <p14:tracePt t="11071" x="9736138" y="4927600"/>
          <p14:tracePt t="11074" x="9744075" y="4927600"/>
          <p14:tracePt t="11076" x="9744075" y="4919663"/>
          <p14:tracePt t="11078" x="9752013" y="4919663"/>
          <p14:tracePt t="11081" x="9759950" y="4911725"/>
          <p14:tracePt t="11085" x="9767888" y="4903788"/>
          <p14:tracePt t="11089" x="9775825" y="4895850"/>
          <p14:tracePt t="11092" x="9783763" y="4895850"/>
          <p14:tracePt t="11093" x="9783763" y="4887913"/>
          <p14:tracePt t="11096" x="9791700" y="4879975"/>
          <p14:tracePt t="11099" x="9791700" y="4872038"/>
          <p14:tracePt t="11100" x="9799638" y="4872038"/>
          <p14:tracePt t="11103" x="9799638" y="4864100"/>
          <p14:tracePt t="11105" x="9807575" y="4864100"/>
          <p14:tracePt t="11106" x="9807575" y="4856163"/>
          <p14:tracePt t="11110" x="9815513" y="4848225"/>
          <p14:tracePt t="11114" x="9815513" y="4840288"/>
          <p14:tracePt t="11119" x="9823450" y="4832350"/>
          <p14:tracePt t="11126" x="9823450" y="4824413"/>
          <p14:tracePt t="11133" x="9831388" y="4816475"/>
          <p14:tracePt t="11140" x="9831388" y="4808538"/>
          <p14:tracePt t="11144" x="9839325" y="4808538"/>
          <p14:tracePt t="11146" x="9839325" y="4800600"/>
          <p14:tracePt t="11153" x="9839325" y="4792663"/>
          <p14:tracePt t="11158" x="9847263" y="4792663"/>
          <p14:tracePt t="11160" x="9847263" y="4784725"/>
          <p14:tracePt t="11165" x="9847263" y="4776788"/>
          <p14:tracePt t="11167" x="9855200" y="4776788"/>
          <p14:tracePt t="11168" x="9855200" y="4768850"/>
          <p14:tracePt t="11171" x="9855200" y="4760913"/>
          <p14:tracePt t="11173" x="9863138" y="4745038"/>
          <p14:tracePt t="11176" x="9863138" y="4737100"/>
          <p14:tracePt t="11179" x="9871075" y="4729163"/>
          <p14:tracePt t="11182" x="9871075" y="4721225"/>
          <p14:tracePt t="11184" x="9879013" y="4713288"/>
          <p14:tracePt t="11187" x="9879013" y="4705350"/>
          <p14:tracePt t="11189" x="9879013" y="4697413"/>
          <p14:tracePt t="11190" x="9886950" y="4697413"/>
          <p14:tracePt t="11190" x="9886950" y="4689475"/>
          <p14:tracePt t="11193" x="9886950" y="4681538"/>
          <p14:tracePt t="11194" x="9886950" y="4673600"/>
          <p14:tracePt t="11195" x="9894888" y="4673600"/>
          <p14:tracePt t="11196" x="9894888" y="4665663"/>
          <p14:tracePt t="11199" x="9894888" y="4657725"/>
          <p14:tracePt t="11201" x="9894888" y="4649788"/>
          <p14:tracePt t="11203" x="9910763" y="4641850"/>
          <p14:tracePt t="11205" x="9910763" y="4633913"/>
          <p14:tracePt t="11205" x="9910763" y="4624388"/>
          <p14:tracePt t="11208" x="9910763" y="4616450"/>
          <p14:tracePt t="11210" x="9918700" y="4608513"/>
          <p14:tracePt t="11212" x="9918700" y="4600575"/>
          <p14:tracePt t="11213" x="9918700" y="4592638"/>
          <p14:tracePt t="11215" x="9918700" y="4584700"/>
          <p14:tracePt t="11217" x="9918700" y="4576763"/>
          <p14:tracePt t="11218" x="9918700" y="4568825"/>
          <p14:tracePt t="11220" x="9918700" y="4560888"/>
          <p14:tracePt t="11221" x="9918700" y="4552950"/>
          <p14:tracePt t="11221" x="9926638" y="4552950"/>
          <p14:tracePt t="11223" x="9926638" y="4545013"/>
          <p14:tracePt t="11223" x="9926638" y="4537075"/>
          <p14:tracePt t="11225" x="9926638" y="4529138"/>
          <p14:tracePt t="11226" x="9926638" y="4521200"/>
          <p14:tracePt t="11228" x="9926638" y="4513263"/>
          <p14:tracePt t="11229" x="9926638" y="4505325"/>
          <p14:tracePt t="11231" x="9936163" y="4497388"/>
          <p14:tracePt t="11232" x="9936163" y="4489450"/>
          <p14:tracePt t="11235" x="9936163" y="4473575"/>
          <p14:tracePt t="11238" x="9936163" y="4465638"/>
          <p14:tracePt t="11239" x="9944100" y="4465638"/>
          <p14:tracePt t="11239" x="9944100" y="4457700"/>
          <p14:tracePt t="11241" x="9944100" y="4449763"/>
          <p14:tracePt t="11243" x="9944100" y="4441825"/>
          <p14:tracePt t="11245" x="9944100" y="4433888"/>
          <p14:tracePt t="11245" x="9952038" y="4433888"/>
          <p14:tracePt t="11246" x="9952038" y="4425950"/>
          <p14:tracePt t="11249" x="9952038" y="4410075"/>
          <p14:tracePt t="11251" x="9952038" y="4402138"/>
          <p14:tracePt t="11253" x="9959975" y="4394200"/>
          <p14:tracePt t="11256" x="9959975" y="4386263"/>
          <p14:tracePt t="11258" x="9959975" y="4378325"/>
          <p14:tracePt t="11259" x="9967913" y="4378325"/>
          <p14:tracePt t="11261" x="9967913" y="4370388"/>
          <p14:tracePt t="11262" x="9967913" y="4362450"/>
          <p14:tracePt t="11267" x="9975850" y="4354513"/>
          <p14:tracePt t="11270" x="9975850" y="4346575"/>
          <p14:tracePt t="11274" x="9983788" y="4338638"/>
          <p14:tracePt t="11278" x="9983788" y="4330700"/>
          <p14:tracePt t="11283" x="9983788" y="4322763"/>
          <p14:tracePt t="11286" x="9991725" y="4322763"/>
          <p14:tracePt t="11296" x="9991725" y="4314825"/>
          <p14:tracePt t="11301" x="9991725" y="4306888"/>
          <p14:tracePt t="11307" x="9991725" y="4298950"/>
          <p14:tracePt t="11313" x="9991725" y="4291013"/>
          <p14:tracePt t="11319" x="9999663" y="4281488"/>
          <p14:tracePt t="11325" x="9999663" y="4273550"/>
          <p14:tracePt t="11331" x="9999663" y="4265613"/>
          <p14:tracePt t="11337" x="9999663" y="4257675"/>
          <p14:tracePt t="11344" x="9999663" y="4249738"/>
          <p14:tracePt t="11350" x="9999663" y="4241800"/>
          <p14:tracePt t="11356" x="9999663" y="4233863"/>
          <p14:tracePt t="11363" x="9999663" y="4225925"/>
          <p14:tracePt t="11369" x="9999663" y="4217988"/>
          <p14:tracePt t="11375" x="9999663" y="4210050"/>
          <p14:tracePt t="11377" x="10007600" y="4210050"/>
          <p14:tracePt t="11381" x="10007600" y="4202113"/>
          <p14:tracePt t="11386" x="10007600" y="4194175"/>
          <p14:tracePt t="11387" x="10015538" y="4194175"/>
          <p14:tracePt t="11390" x="10015538" y="4186238"/>
          <p14:tracePt t="11395" x="10023475" y="4178300"/>
          <p14:tracePt t="11398" x="10023475" y="4170363"/>
          <p14:tracePt t="11401" x="10031413" y="4170363"/>
          <p14:tracePt t="11402" x="10031413" y="4162425"/>
          <p14:tracePt t="11406" x="10031413" y="4154488"/>
          <p14:tracePt t="11407" x="10039350" y="4154488"/>
          <p14:tracePt t="11408" x="10039350" y="4146550"/>
          <p14:tracePt t="11410" x="10039350" y="4138613"/>
          <p14:tracePt t="11411" x="10047288" y="4138613"/>
          <p14:tracePt t="11412" x="10047288" y="4130675"/>
          <p14:tracePt t="11415" x="10055225" y="4122738"/>
          <p14:tracePt t="11417" x="10055225" y="4114800"/>
          <p14:tracePt t="11419" x="10055225" y="4106863"/>
          <p14:tracePt t="11420" x="10063163" y="4106863"/>
          <p14:tracePt t="11422" x="10063163" y="4098925"/>
          <p14:tracePt t="11424" x="10063163" y="4090988"/>
          <p14:tracePt t="11426" x="10071100" y="4090988"/>
          <p14:tracePt t="11427" x="10071100" y="4083050"/>
          <p14:tracePt t="11429" x="10071100" y="4067175"/>
          <p14:tracePt t="11432" x="10079038" y="4059238"/>
          <p14:tracePt t="11435" x="10079038" y="4051300"/>
          <p14:tracePt t="11437" x="10079038" y="4043363"/>
          <p14:tracePt t="11439" x="10079038" y="4035425"/>
          <p14:tracePt t="11440" x="10086975" y="4035425"/>
          <p14:tracePt t="11442" x="10086975" y="4027488"/>
          <p14:tracePt t="11444" x="10086975" y="4019550"/>
          <p14:tracePt t="11447" x="10094913" y="4011613"/>
          <p14:tracePt t="11450" x="10094913" y="4003675"/>
          <p14:tracePt t="11453" x="10094913" y="3995738"/>
          <p14:tracePt t="11456" x="10094913" y="3987800"/>
          <p14:tracePt t="11457" x="10102850" y="3987800"/>
          <p14:tracePt t="11460" x="10102850" y="3979863"/>
          <p14:tracePt t="11463" x="10102850" y="3971925"/>
          <p14:tracePt t="11468" x="10110788" y="3963988"/>
          <p14:tracePt t="11470" x="10110788" y="3956050"/>
          <p14:tracePt t="11475" x="10110788" y="3948113"/>
          <p14:tracePt t="11476" x="10118725" y="3948113"/>
          <p14:tracePt t="11478" x="10118725" y="3938588"/>
          <p14:tracePt t="11481" x="10126663" y="3930650"/>
          <p14:tracePt t="11486" x="10126663" y="3922713"/>
          <p14:tracePt t="11487" x="10134600" y="3922713"/>
          <p14:tracePt t="11488" x="10134600" y="3914775"/>
          <p14:tracePt t="11491" x="10142538" y="3906838"/>
          <p14:tracePt t="11495" x="10150475" y="3898900"/>
          <p14:tracePt t="11496" x="10150475" y="3890963"/>
          <p14:tracePt t="11497" x="10158413" y="3890963"/>
          <p14:tracePt t="11500" x="10158413" y="3883025"/>
          <p14:tracePt t="11502" x="10166350" y="3883025"/>
          <p14:tracePt t="11503" x="10166350" y="3875088"/>
          <p14:tracePt t="11504" x="10174288" y="3875088"/>
          <p14:tracePt t="11505" x="10174288" y="3867150"/>
          <p14:tracePt t="11507" x="10182225" y="3867150"/>
          <p14:tracePt t="11508" x="10182225" y="3859213"/>
          <p14:tracePt t="11512" x="10190163" y="3859213"/>
          <p14:tracePt t="11513" x="10190163" y="3851275"/>
          <p14:tracePt t="11515" x="10198100" y="3843338"/>
          <p14:tracePt t="11518" x="10206038" y="3835400"/>
          <p14:tracePt t="11521" x="10213975" y="3835400"/>
          <p14:tracePt t="11522" x="10213975" y="3827463"/>
          <p14:tracePt t="11525" x="10221913" y="3819525"/>
          <p14:tracePt t="11528" x="10229850" y="3811588"/>
          <p14:tracePt t="11531" x="10229850" y="3803650"/>
          <p14:tracePt t="11532" x="10237788" y="3803650"/>
          <p14:tracePt t="11535" x="10237788" y="3795713"/>
          <p14:tracePt t="11536" x="10253663" y="3787775"/>
          <p14:tracePt t="11539" x="10261600" y="3787775"/>
          <p14:tracePt t="11539" x="10261600" y="3779838"/>
          <p14:tracePt t="11543" x="10261600" y="3771900"/>
          <p14:tracePt t="11544" x="10269538" y="3771900"/>
          <p14:tracePt t="11546" x="10269538" y="3763963"/>
          <p14:tracePt t="11549" x="10279063" y="3756025"/>
          <p14:tracePt t="11552" x="10279063" y="3748088"/>
          <p14:tracePt t="11555" x="10279063" y="3740150"/>
          <p14:tracePt t="11556" x="10287000" y="3740150"/>
          <p14:tracePt t="11557" x="10287000" y="3724275"/>
          <p14:tracePt t="11561" x="10287000" y="3716338"/>
          <p14:tracePt t="11563" x="10287000" y="3708400"/>
          <p14:tracePt t="11564" x="10294938" y="3708400"/>
          <p14:tracePt t="11567" x="10294938" y="3700463"/>
          <p14:tracePt t="11570" x="10294938" y="3692525"/>
          <p14:tracePt t="11572" x="10302875" y="3692525"/>
          <p14:tracePt t="11574" x="10302875" y="3684588"/>
          <p14:tracePt t="11578" x="10302875" y="3676650"/>
          <p14:tracePt t="11584" x="10302875" y="3668713"/>
          <p14:tracePt t="11585" x="10310813" y="3668713"/>
          <p14:tracePt t="11592" x="10310813" y="3660775"/>
          <p14:tracePt t="11599" x="10310813" y="3652838"/>
          <p14:tracePt t="11605" x="10318750" y="3652838"/>
          <p14:tracePt t="11606" x="10318750" y="3644900"/>
          <p14:tracePt t="11612" x="10318750" y="3636963"/>
          <p14:tracePt t="11617" x="10326688" y="3629025"/>
          <p14:tracePt t="11623" x="10326688" y="3621088"/>
          <p14:tracePt t="11629" x="10326688" y="3613150"/>
          <p14:tracePt t="11632" x="10334625" y="3613150"/>
          <p14:tracePt t="11635" x="10334625" y="3605213"/>
          <p14:tracePt t="11639" x="10334625" y="3595688"/>
          <p14:tracePt t="11643" x="10334625" y="3587750"/>
          <p14:tracePt t="11647" x="10342563" y="3579813"/>
          <p14:tracePt t="11653" x="10342563" y="3571875"/>
          <p14:tracePt t="11656" x="10342563" y="3563938"/>
          <p14:tracePt t="11659" x="10350500" y="3563938"/>
          <p14:tracePt t="11662" x="10350500" y="3556000"/>
          <p14:tracePt t="11665" x="10350500" y="3548063"/>
          <p14:tracePt t="11670" x="10358438" y="3540125"/>
          <p14:tracePt t="11674" x="10358438" y="3532188"/>
          <p14:tracePt t="11679" x="10366375" y="3532188"/>
          <p14:tracePt t="11680" x="10366375" y="3524250"/>
          <p14:tracePt t="11686" x="10366375" y="3516313"/>
          <p14:tracePt t="11689" x="10374313" y="3516313"/>
          <p14:tracePt t="11690" x="10374313" y="3508375"/>
          <p14:tracePt t="11698" x="10382250" y="3500438"/>
          <p14:tracePt t="11711" x="10382250" y="3492500"/>
          <p14:tracePt t="11729" x="10390188" y="3492500"/>
          <p14:tracePt t="11744" x="10390188" y="3484563"/>
          <p14:tracePt t="11769" x="10398125" y="3484563"/>
          <p14:tracePt t="11773" x="10406063" y="3492500"/>
          <p14:tracePt t="11776" x="10414000" y="3500438"/>
          <p14:tracePt t="11778" x="10414000" y="3508375"/>
          <p14:tracePt t="11779" x="10421938" y="3508375"/>
          <p14:tracePt t="11780" x="10421938" y="3516313"/>
          <p14:tracePt t="11782" x="10421938" y="3524250"/>
          <p14:tracePt t="11783" x="10429875" y="3524250"/>
          <p14:tracePt t="11785" x="10437813" y="3532188"/>
          <p14:tracePt t="11786" x="10437813" y="3540125"/>
          <p14:tracePt t="11788" x="10437813" y="3548063"/>
          <p14:tracePt t="11789" x="10445750" y="3548063"/>
          <p14:tracePt t="11789" x="10445750" y="3556000"/>
          <p14:tracePt t="11792" x="10453688" y="3563938"/>
          <p14:tracePt t="11794" x="10453688" y="3571875"/>
          <p14:tracePt t="11795" x="10461625" y="3571875"/>
          <p14:tracePt t="11796" x="10461625" y="3579813"/>
          <p14:tracePt t="11798" x="10461625" y="3587750"/>
          <p14:tracePt t="11798" x="10469563" y="3587750"/>
          <p14:tracePt t="11800" x="10469563" y="3595688"/>
          <p14:tracePt t="11801" x="10469563" y="3605213"/>
          <p14:tracePt t="11802" x="10477500" y="3605213"/>
          <p14:tracePt t="11803" x="10477500" y="3613150"/>
          <p14:tracePt t="11804" x="10477500" y="3621088"/>
          <p14:tracePt t="11805" x="10485438" y="3621088"/>
          <p14:tracePt t="11807" x="10485438" y="3629025"/>
          <p14:tracePt t="11809" x="10485438" y="3636963"/>
          <p14:tracePt t="11809" x="10493375" y="3636963"/>
          <p14:tracePt t="11812" x="10493375" y="3644900"/>
          <p14:tracePt t="11814" x="10501313" y="3652838"/>
          <p14:tracePt t="11816" x="10501313" y="3660775"/>
          <p14:tracePt t="11818" x="10501313" y="3668713"/>
          <p14:tracePt t="11819" x="10509250" y="3668713"/>
          <p14:tracePt t="11821" x="10509250" y="3676650"/>
          <p14:tracePt t="11824" x="10509250" y="3684588"/>
          <p14:tracePt t="11825" x="10517188" y="3684588"/>
          <p14:tracePt t="11825" x="10517188" y="3692525"/>
          <p14:tracePt t="11829" x="10517188" y="3700463"/>
          <p14:tracePt t="11831" x="10525125" y="3700463"/>
          <p14:tracePt t="11832" x="10525125" y="3708400"/>
          <p14:tracePt t="11835" x="10525125" y="3716338"/>
          <p14:tracePt t="11837" x="10525125" y="3732213"/>
          <p14:tracePt t="11839" x="10533063" y="3732213"/>
          <p14:tracePt t="11840" x="10533063" y="3740150"/>
          <p14:tracePt t="11845" x="10533063" y="3748088"/>
          <p14:tracePt t="11847" x="10533063" y="3756025"/>
          <p14:tracePt t="11852" x="10541000" y="3763963"/>
          <p14:tracePt t="11854" x="10541000" y="3771900"/>
          <p14:tracePt t="11858" x="10541000" y="3779838"/>
          <p14:tracePt t="11861" x="10541000" y="3787775"/>
          <p14:tracePt t="11864" x="10541000" y="3795713"/>
          <p14:tracePt t="11866" x="10541000" y="3803650"/>
          <p14:tracePt t="11867" x="10548938" y="3803650"/>
          <p14:tracePt t="11869" x="10548938" y="3811588"/>
          <p14:tracePt t="11871" x="10548938" y="3819525"/>
          <p14:tracePt t="11873" x="10548938" y="3827463"/>
          <p14:tracePt t="11875" x="10548938" y="3835400"/>
          <p14:tracePt t="11876" x="10556875" y="3843338"/>
          <p14:tracePt t="11879" x="10556875" y="3851275"/>
          <p14:tracePt t="11880" x="10556875" y="3859213"/>
          <p14:tracePt t="11883" x="10556875" y="3867150"/>
          <p14:tracePt t="11884" x="10564813" y="3875088"/>
          <p14:tracePt t="11887" x="10564813" y="3883025"/>
          <p14:tracePt t="11889" x="10564813" y="3890963"/>
          <p14:tracePt t="11903" x="10596563" y="3948113"/>
          <p14:tracePt t="11906" x="10596563" y="3956050"/>
          <p14:tracePt t="11908" x="10596563" y="3963988"/>
          <p14:tracePt t="11909" x="10604500" y="3963988"/>
          <p14:tracePt t="11911" x="10604500" y="3971925"/>
          <p14:tracePt t="11913" x="10604500" y="3979863"/>
          <p14:tracePt t="11915" x="10612438" y="3987800"/>
          <p14:tracePt t="11918" x="10612438" y="3995738"/>
          <p14:tracePt t="11921" x="10620375" y="4003675"/>
          <p14:tracePt t="11923" x="10620375" y="4011613"/>
          <p14:tracePt t="11926" x="10620375" y="4019550"/>
          <p14:tracePt t="11928" x="10629900" y="4019550"/>
          <p14:tracePt t="11929" x="10629900" y="4027488"/>
          <p14:tracePt t="11932" x="10629900" y="4035425"/>
          <p14:tracePt t="11937" x="10637838" y="4043363"/>
          <p14:tracePt t="11944" x="10637838" y="4051300"/>
          <p14:tracePt t="11950" x="10637838" y="4059238"/>
          <p14:tracePt t="11958" x="10645775" y="4075113"/>
          <p14:tracePt t="11969" x="10645775" y="4083050"/>
          <p14:tracePt t="12000" x="10645775" y="4090988"/>
          <p14:tracePt t="12043" x="10653713" y="4090988"/>
          <p14:tracePt t="12047" x="10661650" y="4090988"/>
          <p14:tracePt t="12052" x="10669588" y="4090988"/>
          <p14:tracePt t="12056" x="10677525" y="4090988"/>
          <p14:tracePt t="12060" x="10685463" y="4090988"/>
          <p14:tracePt t="12063" x="10693400" y="4090988"/>
          <p14:tracePt t="12068" x="10709275" y="4090988"/>
          <p14:tracePt t="12069" x="10709275" y="4083050"/>
          <p14:tracePt t="12070" x="10717213" y="4083050"/>
          <p14:tracePt t="12071" x="10725150" y="4083050"/>
          <p14:tracePt t="12075" x="10733088" y="4067175"/>
          <p14:tracePt t="12078" x="10741025" y="4067175"/>
          <p14:tracePt t="12080" x="10748963" y="4067175"/>
          <p14:tracePt t="12082" x="10748963" y="4059238"/>
          <p14:tracePt t="12083" x="10756900" y="4059238"/>
          <p14:tracePt t="12086" x="10764838" y="4059238"/>
          <p14:tracePt t="12089" x="10772775" y="4051300"/>
          <p14:tracePt t="12092" x="10780713" y="4051300"/>
          <p14:tracePt t="12095" x="10788650" y="4051300"/>
          <p14:tracePt t="12096" x="10788650" y="4043363"/>
          <p14:tracePt t="12099" x="10796588" y="4043363"/>
          <p14:tracePt t="12102" x="10804525" y="4043363"/>
          <p14:tracePt t="12103" x="10804525" y="4035425"/>
          <p14:tracePt t="12106" x="10812463" y="4035425"/>
          <p14:tracePt t="12109" x="10820400" y="4035425"/>
          <p14:tracePt t="12115" x="10828338" y="4035425"/>
          <p14:tracePt t="12119" x="10828338" y="4027488"/>
          <p14:tracePt t="12122" x="10836275" y="4027488"/>
          <p14:tracePt t="12128" x="10844213" y="4027488"/>
          <p14:tracePt t="12136" x="10852150" y="4027488"/>
          <p14:tracePt t="12149" x="10860088" y="4027488"/>
          <p14:tracePt t="12161" x="10868025" y="4027488"/>
          <p14:tracePt t="12166" x="10875963" y="4027488"/>
          <p14:tracePt t="12171" x="10883900" y="4027488"/>
          <p14:tracePt t="12175" x="10883900" y="4035425"/>
          <p14:tracePt t="12176" x="10891838" y="4035425"/>
          <p14:tracePt t="12178" x="10899775" y="4043363"/>
          <p14:tracePt t="12180" x="10907713" y="4043363"/>
          <p14:tracePt t="12182" x="10907713" y="4051300"/>
          <p14:tracePt t="12182" x="10915650" y="4051300"/>
          <p14:tracePt t="12185" x="10931525" y="4059238"/>
          <p14:tracePt t="12188" x="10939463" y="4059238"/>
          <p14:tracePt t="12188" x="10939463" y="4075113"/>
          <p14:tracePt t="12190" x="10947400" y="4075113"/>
          <p14:tracePt t="12192" x="10955338" y="4083050"/>
          <p14:tracePt t="12194" x="10963275" y="4083050"/>
          <p14:tracePt t="12196" x="10963275" y="4090988"/>
          <p14:tracePt t="12196" x="10971213" y="4090988"/>
          <p14:tracePt t="12198" x="10980738" y="4098925"/>
          <p14:tracePt t="12201" x="10988675" y="4106863"/>
          <p14:tracePt t="12203" x="10996613" y="4106863"/>
          <p14:tracePt t="12205" x="11004550" y="4106863"/>
          <p14:tracePt t="12206" x="11004550" y="4114800"/>
          <p14:tracePt t="12207" x="11012488" y="4114800"/>
          <p14:tracePt t="12209" x="11020425" y="4122738"/>
          <p14:tracePt t="12211" x="11028363" y="4122738"/>
          <p14:tracePt t="12211" x="11036300" y="4122738"/>
          <p14:tracePt t="12212" x="11036300" y="4130675"/>
          <p14:tracePt t="12214" x="11044238" y="4130675"/>
          <p14:tracePt t="12216" x="11052175" y="4138613"/>
          <p14:tracePt t="12218" x="11060113" y="4138613"/>
          <p14:tracePt t="12220" x="11068050" y="4146550"/>
          <p14:tracePt t="12221" x="11075988" y="4146550"/>
          <p14:tracePt t="12223" x="11083925" y="4154488"/>
          <p14:tracePt t="12225" x="11091863" y="4154488"/>
          <p14:tracePt t="12226" x="11099800" y="4154488"/>
          <p14:tracePt t="12226" x="11099800" y="4162425"/>
          <p14:tracePt t="12228" x="11107738" y="4162425"/>
          <p14:tracePt t="12230" x="11115675" y="4170363"/>
          <p14:tracePt t="12231" x="11123613" y="4170363"/>
          <p14:tracePt t="12233" x="11131550" y="4170363"/>
          <p14:tracePt t="12235" x="11139488" y="4178300"/>
          <p14:tracePt t="12236" x="11147425" y="4186238"/>
          <p14:tracePt t="12237" x="11155363" y="4186238"/>
          <p14:tracePt t="12240" x="11163300" y="4186238"/>
          <p14:tracePt t="12241" x="11163300" y="4194175"/>
          <p14:tracePt t="12241" x="11171238" y="4194175"/>
          <p14:tracePt t="12243" x="11179175" y="4194175"/>
          <p14:tracePt t="12246" x="11187113" y="4202113"/>
          <p14:tracePt t="12246" x="11195050" y="4202113"/>
          <p14:tracePt t="12250" x="11202988" y="4210050"/>
          <p14:tracePt t="12253" x="11210925" y="4210050"/>
          <p14:tracePt t="12258" x="11218863" y="4210050"/>
          <p14:tracePt t="12261" x="11218863" y="4217988"/>
          <p14:tracePt t="12269" x="11226800" y="4217988"/>
          <p14:tracePt t="12290" x="11226800" y="4225925"/>
          <p14:tracePt t="12299" x="11234738" y="4225925"/>
          <p14:tracePt t="12315" x="11234738" y="4233863"/>
          <p14:tracePt t="12318" x="11242675" y="4233863"/>
          <p14:tracePt t="12321" x="11242675" y="4241800"/>
          <p14:tracePt t="12324" x="11242675" y="4249738"/>
          <p14:tracePt t="12327" x="11250613" y="4249738"/>
          <p14:tracePt t="12330" x="11250613" y="4257675"/>
          <p14:tracePt t="12333" x="11250613" y="4265613"/>
          <p14:tracePt t="12337" x="11258550" y="4273550"/>
          <p14:tracePt t="12341" x="11258550" y="4281488"/>
          <p14:tracePt t="12344" x="11274425" y="4291013"/>
          <p14:tracePt t="12347" x="11274425" y="4298950"/>
          <p14:tracePt t="12352" x="11282363" y="4306888"/>
          <p14:tracePt t="12355" x="11282363" y="4314825"/>
          <p14:tracePt t="12359" x="11290300" y="4322763"/>
          <p14:tracePt t="12363" x="11290300" y="4330700"/>
          <p14:tracePt t="12367" x="11298238" y="4330700"/>
          <p14:tracePt t="12370" x="11298238" y="4338638"/>
          <p14:tracePt t="12386" x="11298238" y="4346575"/>
          <p14:tracePt t="12398" x="11306175" y="4346575"/>
          <p14:tracePt t="12417" x="11306175" y="4354513"/>
          <p14:tracePt t="12466" x="11314113" y="4354513"/>
          <p14:tracePt t="12470" x="11323638" y="4354513"/>
          <p14:tracePt t="12473" x="11331575" y="4354513"/>
          <p14:tracePt t="12475" x="11339513" y="4354513"/>
          <p14:tracePt t="12476" x="11347450" y="4354513"/>
          <p14:tracePt t="12478" x="11355388" y="4354513"/>
          <p14:tracePt t="12479" x="11355388" y="4362450"/>
          <p14:tracePt t="12480" x="11363325" y="4362450"/>
          <p14:tracePt t="12483" x="11371263" y="4362450"/>
          <p14:tracePt t="12485" x="11379200" y="4362450"/>
          <p14:tracePt t="12487" x="11387138" y="4362450"/>
          <p14:tracePt t="12489" x="11395075" y="4362450"/>
          <p14:tracePt t="12491" x="11403013" y="4362450"/>
          <p14:tracePt t="12493" x="11410950" y="4362450"/>
          <p14:tracePt t="12495" x="11418888" y="4362450"/>
          <p14:tracePt t="12497" x="11426825" y="4362450"/>
          <p14:tracePt t="12499" x="11434763" y="4362450"/>
          <p14:tracePt t="12500" x="11442700" y="4362450"/>
          <p14:tracePt t="12502" x="11450638" y="4362450"/>
          <p14:tracePt t="12504" x="11458575" y="4362450"/>
          <p14:tracePt t="12505" x="11466513" y="4362450"/>
          <p14:tracePt t="12507" x="11474450" y="4362450"/>
          <p14:tracePt t="12509" x="11482388" y="4362450"/>
          <p14:tracePt t="12511" x="11490325" y="4362450"/>
          <p14:tracePt t="12512" x="11498263" y="4362450"/>
          <p14:tracePt t="12514" x="11506200" y="4362450"/>
          <p14:tracePt t="12516" x="11514138" y="4362450"/>
          <p14:tracePt t="12517" x="11522075" y="4362450"/>
          <p14:tracePt t="12519" x="11530013" y="4362450"/>
          <p14:tracePt t="12521" x="11537950" y="4362450"/>
          <p14:tracePt t="12523" x="11545888" y="4362450"/>
          <p14:tracePt t="12524" x="11553825" y="4362450"/>
          <p14:tracePt t="12526" x="11561763" y="4362450"/>
          <p14:tracePt t="12528" x="11569700" y="4370388"/>
          <p14:tracePt t="12530" x="11577638" y="4370388"/>
          <p14:tracePt t="12531" x="11585575" y="4370388"/>
          <p14:tracePt t="12533" x="11593513" y="4370388"/>
          <p14:tracePt t="12535" x="11609388" y="4378325"/>
          <p14:tracePt t="12537" x="11617325" y="4378325"/>
          <p14:tracePt t="12538" x="11625263" y="4386263"/>
          <p14:tracePt t="12540" x="11633200" y="4386263"/>
          <p14:tracePt t="12542" x="11641138" y="4386263"/>
          <p14:tracePt t="12543" x="11641138" y="4394200"/>
          <p14:tracePt t="12544" x="11649075" y="4394200"/>
          <p14:tracePt t="12546" x="11657013" y="4394200"/>
          <p14:tracePt t="12548" x="11664950" y="4402138"/>
          <p14:tracePt t="12550" x="11674475" y="4418013"/>
          <p14:tracePt t="12554" x="11682413" y="4425950"/>
          <p14:tracePt t="12555" x="11690350" y="4425950"/>
          <p14:tracePt t="12558" x="11698288" y="4433888"/>
          <p14:tracePt t="12561" x="11706225" y="4441825"/>
          <p14:tracePt t="12565" x="11714163" y="4441825"/>
          <p14:tracePt t="12567" x="11714163" y="4449763"/>
          <p14:tracePt t="12574" x="11722100" y="4449763"/>
          <p14:tracePt t="12575" x="11722100" y="4457700"/>
          <p14:tracePt t="12594" x="11722100" y="4465638"/>
          <p14:tracePt t="12604" x="11730038" y="4465638"/>
          <p14:tracePt t="12625" x="11730038" y="4473575"/>
          <p14:tracePt t="15734" x="11714163" y="4473575"/>
          <p14:tracePt t="15743" x="11674475" y="4473575"/>
          <p14:tracePt t="15754" x="11593513" y="4489450"/>
          <p14:tracePt t="15766" x="11474450" y="4529138"/>
          <p14:tracePt t="15779" x="11234738" y="4592638"/>
          <p14:tracePt t="15788" x="10971213" y="4649788"/>
          <p14:tracePt t="15793" x="10820400" y="4689475"/>
          <p14:tracePt t="15797" x="10701338" y="4721225"/>
          <p14:tracePt t="15802" x="10564813" y="4752975"/>
          <p14:tracePt t="15807" x="10453688" y="4776788"/>
          <p14:tracePt t="15811" x="10287000" y="4816475"/>
          <p14:tracePt t="15813" x="10229850" y="4824413"/>
          <p14:tracePt t="15815" x="10174288" y="4840288"/>
          <p14:tracePt t="15817" x="10110788" y="4848225"/>
          <p14:tracePt t="15818" x="10079038" y="4856163"/>
          <p14:tracePt t="15821" x="9975850" y="4879975"/>
          <p14:tracePt t="15823" x="9910763" y="4895850"/>
          <p14:tracePt t="15824" x="9879013" y="4895850"/>
          <p14:tracePt t="15826" x="9815513" y="4911725"/>
          <p14:tracePt t="15829" x="9720263" y="4927600"/>
          <p14:tracePt t="15830" x="9680575" y="4943475"/>
          <p14:tracePt t="15832" x="9617075" y="4951413"/>
          <p14:tracePt t="15833" x="9585325" y="4951413"/>
          <p14:tracePt t="15836" x="9488488" y="4976813"/>
          <p14:tracePt t="15838" x="9432925" y="4984750"/>
          <p14:tracePt t="15839" x="9401175" y="4984750"/>
          <p14:tracePt t="15840" x="9369425" y="4992688"/>
          <p14:tracePt t="15841" x="9337675" y="4992688"/>
          <p14:tracePt t="15841" x="9305925" y="5008563"/>
          <p14:tracePt t="15842" x="9274175" y="5008563"/>
          <p14:tracePt t="15843" x="9234488" y="5016500"/>
          <p14:tracePt t="15844" x="9201150" y="5016500"/>
          <p14:tracePt t="15845" x="9169400" y="5024438"/>
          <p14:tracePt t="15846" x="9137650" y="5024438"/>
          <p14:tracePt t="15847" x="9097963" y="5024438"/>
          <p14:tracePt t="15848" x="9066213" y="5040313"/>
          <p14:tracePt t="15849" x="9034463" y="5040313"/>
          <p14:tracePt t="15851" x="9002713" y="5040313"/>
          <p14:tracePt t="15852" x="8970963" y="5048250"/>
          <p14:tracePt t="15853" x="8931275" y="5048250"/>
          <p14:tracePt t="15853" x="8899525" y="5048250"/>
          <p14:tracePt t="15854" x="8866188" y="5056188"/>
          <p14:tracePt t="15855" x="8818563" y="5056188"/>
          <p14:tracePt t="15856" x="8778875" y="5056188"/>
          <p14:tracePt t="15857" x="8747125" y="5072063"/>
          <p14:tracePt t="15858" x="8715375" y="5072063"/>
          <p14:tracePt t="15859" x="8675688" y="5072063"/>
          <p14:tracePt t="15860" x="8643938" y="5072063"/>
          <p14:tracePt t="15861" x="8596313" y="5080000"/>
          <p14:tracePt t="15862" x="8572500" y="5080000"/>
          <p14:tracePt t="15863" x="8540750" y="5080000"/>
          <p14:tracePt t="15864" x="8491538" y="5080000"/>
          <p14:tracePt t="15865" x="8459788" y="5087938"/>
          <p14:tracePt t="15866" x="8420100" y="5087938"/>
          <p14:tracePt t="15868" x="8380413" y="5087938"/>
          <p14:tracePt t="15869" x="8332788" y="5087938"/>
          <p14:tracePt t="15870" x="8301038" y="5087938"/>
          <p14:tracePt t="15870" x="8261350" y="5087938"/>
          <p14:tracePt t="15871" x="8229600" y="5087938"/>
          <p14:tracePt t="15872" x="8189913" y="5087938"/>
          <p14:tracePt t="15873" x="8156575" y="5087938"/>
          <p14:tracePt t="15874" x="8116888" y="5087938"/>
          <p14:tracePt t="15876" x="8069263" y="5087938"/>
          <p14:tracePt t="15876" x="8037513" y="5087938"/>
          <p14:tracePt t="15877" x="7997825" y="5087938"/>
          <p14:tracePt t="15878" x="7966075" y="5087938"/>
          <p14:tracePt t="15879" x="7910513" y="5103813"/>
          <p14:tracePt t="15880" x="7878763" y="5103813"/>
          <p14:tracePt t="15881" x="7839075" y="5103813"/>
          <p14:tracePt t="15882" x="7805738" y="5103813"/>
          <p14:tracePt t="15884" x="7718425" y="5103813"/>
          <p14:tracePt t="15885" x="7686675" y="5103813"/>
          <p14:tracePt t="15886" x="7646988" y="5103813"/>
          <p14:tracePt t="15887" x="7615238" y="5103813"/>
          <p14:tracePt t="15888" x="7567613" y="5103813"/>
          <p14:tracePt t="15889" x="7527925" y="5103813"/>
          <p14:tracePt t="15890" x="7496175" y="5103813"/>
          <p14:tracePt t="15902" x="7056438" y="5087938"/>
          <p14:tracePt t="15903" x="7024688" y="5087938"/>
          <p14:tracePt t="15903" x="6969125" y="5087938"/>
          <p14:tracePt t="15904" x="6937375" y="5087938"/>
          <p14:tracePt t="15905" x="6897688" y="5080000"/>
          <p14:tracePt t="15907" x="6865938" y="5080000"/>
          <p14:tracePt t="15907" x="6834188" y="5080000"/>
          <p14:tracePt t="15908" x="6794500" y="5080000"/>
          <p14:tracePt t="15909" x="6761163" y="5072063"/>
          <p14:tracePt t="15910" x="6713538" y="5072063"/>
          <p14:tracePt t="15911" x="6689725" y="5072063"/>
          <p14:tracePt t="15912" x="6657975" y="5072063"/>
          <p14:tracePt t="15913" x="6610350" y="5056188"/>
          <p14:tracePt t="15914" x="6578600" y="5056188"/>
          <p14:tracePt t="15915" x="6538913" y="5056188"/>
          <p14:tracePt t="15917" x="6507163" y="5048250"/>
          <p14:tracePt t="15918" x="6467475" y="5048250"/>
          <p14:tracePt t="15919" x="6434138" y="5040313"/>
          <p14:tracePt t="15919" x="6402388" y="5040313"/>
          <p14:tracePt t="15920" x="6370638" y="5040313"/>
          <p14:tracePt t="15922" x="6338888" y="5024438"/>
          <p14:tracePt t="15922" x="6307138" y="5024438"/>
          <p14:tracePt t="15923" x="6275388" y="5024438"/>
          <p14:tracePt t="15924" x="6243638" y="5016500"/>
          <p14:tracePt t="15925" x="6211888" y="5016500"/>
          <p14:tracePt t="15926" x="6188075" y="5008563"/>
          <p14:tracePt t="15927" x="6156325" y="5008563"/>
          <p14:tracePt t="15928" x="6124575" y="5008563"/>
          <p14:tracePt t="15929" x="6091238" y="4992688"/>
          <p14:tracePt t="15930" x="6075363" y="4992688"/>
          <p14:tracePt t="15931" x="6043613" y="4984750"/>
          <p14:tracePt t="15932" x="6011863" y="4984750"/>
          <p14:tracePt t="15934" x="5972175" y="4984750"/>
          <p14:tracePt t="15936" x="5956300" y="4976813"/>
          <p14:tracePt t="15936" x="5924550" y="4976813"/>
          <p14:tracePt t="15937" x="5908675" y="4976813"/>
          <p14:tracePt t="15939" x="5884863" y="4976813"/>
          <p14:tracePt t="15939" x="5868988" y="4976813"/>
          <p14:tracePt t="15940" x="5853113" y="4959350"/>
          <p14:tracePt t="15941" x="5829300" y="4959350"/>
          <p14:tracePt t="15942" x="5821363" y="4959350"/>
          <p14:tracePt t="15943" x="5805488" y="4959350"/>
          <p14:tracePt t="15944" x="5789613" y="4959350"/>
          <p14:tracePt t="15945" x="5781675" y="4959350"/>
          <p14:tracePt t="15946" x="5765800" y="4959350"/>
          <p14:tracePt t="15947" x="5749925" y="4959350"/>
          <p14:tracePt t="15948" x="5740400" y="4959350"/>
          <p14:tracePt t="15949" x="5732463" y="4959350"/>
          <p14:tracePt t="15951" x="5724525" y="4959350"/>
          <p14:tracePt t="15953" x="5716588" y="4959350"/>
          <p14:tracePt t="15954" x="5708650" y="4959350"/>
          <p14:tracePt t="15955" x="5700713" y="4959350"/>
          <p14:tracePt t="15959" x="5692775" y="4959350"/>
          <p14:tracePt t="15969" x="5684838" y="4959350"/>
          <p14:tracePt t="15986" x="5676900" y="4959350"/>
          <p14:tracePt t="15998" x="5668963" y="4959350"/>
          <p14:tracePt t="16005" x="5661025" y="4959350"/>
          <p14:tracePt t="16010" x="5653088" y="4959350"/>
          <p14:tracePt t="16011" x="5653088" y="4976813"/>
          <p14:tracePt t="16012" x="5645150" y="4976813"/>
          <p14:tracePt t="16012" x="5645150" y="4984750"/>
          <p14:tracePt t="16014" x="5637213" y="4984750"/>
          <p14:tracePt t="16016" x="5637213" y="4992688"/>
          <p14:tracePt t="16017" x="5629275" y="4992688"/>
          <p14:tracePt t="16019" x="5621338" y="5000625"/>
          <p14:tracePt t="16021" x="5613400" y="5000625"/>
          <p14:tracePt t="16022" x="5613400" y="5008563"/>
          <p14:tracePt t="16023" x="5605463" y="5008563"/>
          <p14:tracePt t="16023" x="5605463" y="5016500"/>
          <p14:tracePt t="16024" x="5597525" y="5016500"/>
          <p14:tracePt t="16026" x="5589588" y="5024438"/>
          <p14:tracePt t="16028" x="5581650" y="5024438"/>
          <p14:tracePt t="16029" x="5573713" y="5032375"/>
          <p14:tracePt t="16030" x="5565775" y="5032375"/>
          <p14:tracePt t="16031" x="5557838" y="5040313"/>
          <p14:tracePt t="16033" x="5549900" y="5040313"/>
          <p14:tracePt t="16035" x="5534025" y="5048250"/>
          <p14:tracePt t="16036" x="5526088" y="5056188"/>
          <p14:tracePt t="16037" x="5518150" y="5056188"/>
          <p14:tracePt t="16037" x="5510213" y="5064125"/>
          <p14:tracePt t="16039" x="5502275" y="5064125"/>
          <p14:tracePt t="16040" x="5494338" y="5064125"/>
          <p14:tracePt t="16041" x="5486400" y="5072063"/>
          <p14:tracePt t="16041" x="5478463" y="5072063"/>
          <p14:tracePt t="16042" x="5470525" y="5072063"/>
          <p14:tracePt t="16043" x="5462588" y="5080000"/>
          <p14:tracePt t="16046" x="5454650" y="5080000"/>
          <p14:tracePt t="16046" x="5446713" y="5087938"/>
          <p14:tracePt t="16048" x="5438775" y="5087938"/>
          <p14:tracePt t="16048" x="5430838" y="5095875"/>
          <p14:tracePt t="16050" x="5407025" y="5095875"/>
          <p14:tracePt t="16052" x="5397500" y="5103813"/>
          <p14:tracePt t="16053" x="5389563" y="5103813"/>
          <p14:tracePt t="16053" x="5381625" y="5111750"/>
          <p14:tracePt t="16054" x="5373688" y="5111750"/>
          <p14:tracePt t="16055" x="5365750" y="5111750"/>
          <p14:tracePt t="16057" x="5357813" y="5119688"/>
          <p14:tracePt t="16058" x="5349875" y="5119688"/>
          <p14:tracePt t="16058" x="5341938" y="5127625"/>
          <p14:tracePt t="16060" x="5334000" y="5127625"/>
          <p14:tracePt t="16060" x="5326063" y="5135563"/>
          <p14:tracePt t="16062" x="5318125" y="5135563"/>
          <p14:tracePt t="16062" x="5310188" y="5143500"/>
          <p14:tracePt t="16064" x="5302250" y="5143500"/>
          <p14:tracePt t="16064" x="5294313" y="5151438"/>
          <p14:tracePt t="16066" x="5286375" y="5151438"/>
          <p14:tracePt t="16067" x="5286375" y="5159375"/>
          <p14:tracePt t="16068" x="5278438" y="5159375"/>
          <p14:tracePt t="16069" x="5270500" y="5159375"/>
          <p14:tracePt t="16070" x="5262563" y="5167313"/>
          <p14:tracePt t="16072" x="5254625" y="5175250"/>
          <p14:tracePt t="16072" x="5246688" y="5175250"/>
          <p14:tracePt t="16074" x="5246688" y="5183188"/>
          <p14:tracePt t="16074" x="5238750" y="5183188"/>
          <p14:tracePt t="16076" x="5238750" y="5191125"/>
          <p14:tracePt t="16077" x="5230813" y="5191125"/>
          <p14:tracePt t="16077" x="5230813" y="5199063"/>
          <p14:tracePt t="16078" x="5222875" y="5199063"/>
          <p14:tracePt t="16081" x="5214938" y="5207000"/>
          <p14:tracePt t="16083" x="5207000" y="5214938"/>
          <p14:tracePt t="16085" x="5199063" y="5214938"/>
          <p14:tracePt t="16086" x="5199063" y="5222875"/>
          <p14:tracePt t="16088" x="5191125" y="5230813"/>
          <p14:tracePt t="16091" x="5183188" y="5238750"/>
          <p14:tracePt t="16094" x="5175250" y="5246688"/>
          <p14:tracePt t="16097" x="5167313" y="5254625"/>
          <p14:tracePt t="16100" x="5159375" y="5262563"/>
          <p14:tracePt t="16105" x="5151438" y="5262563"/>
          <p14:tracePt t="16106" x="5151438" y="5270500"/>
          <p14:tracePt t="16110" x="5143500" y="5270500"/>
          <p14:tracePt t="16111" x="5143500" y="5278438"/>
          <p14:tracePt t="16118" x="5135563" y="5278438"/>
          <p14:tracePt t="16120" x="5135563" y="5286375"/>
          <p14:tracePt t="16128" x="5127625" y="5286375"/>
          <p14:tracePt t="16141" x="5127625" y="5294313"/>
          <p14:tracePt t="16149" x="5111750" y="5294313"/>
          <p14:tracePt t="16159" x="5103813" y="5294313"/>
          <p14:tracePt t="16164" x="5095875" y="5294313"/>
          <p14:tracePt t="16166" x="5095875" y="5302250"/>
          <p14:tracePt t="16168" x="5087938" y="5302250"/>
          <p14:tracePt t="16172" x="5080000" y="5302250"/>
          <p14:tracePt t="16176" x="5072063" y="5302250"/>
          <p14:tracePt t="16178" x="5064125" y="5302250"/>
          <p14:tracePt t="16179" x="5064125" y="5319713"/>
          <p14:tracePt t="16180" x="5056188" y="5319713"/>
          <p14:tracePt t="16182" x="5046663" y="5319713"/>
          <p14:tracePt t="16185" x="5038725" y="5319713"/>
          <p14:tracePt t="16186" x="5030788" y="5327650"/>
          <p14:tracePt t="16188" x="5022850" y="5327650"/>
          <p14:tracePt t="16191" x="5014913" y="5327650"/>
          <p14:tracePt t="16193" x="5006975" y="5327650"/>
          <p14:tracePt t="16194" x="5006975" y="5335588"/>
          <p14:tracePt t="16195" x="4999038" y="5335588"/>
          <p14:tracePt t="16198" x="4991100" y="5335588"/>
          <p14:tracePt t="16200" x="4983163" y="5335588"/>
          <p14:tracePt t="16202" x="4975225" y="5343525"/>
          <p14:tracePt t="16205" x="4967288" y="5343525"/>
          <p14:tracePt t="16207" x="4959350" y="5343525"/>
          <p14:tracePt t="16209" x="4951413" y="5351463"/>
          <p14:tracePt t="16210" x="4943475" y="5351463"/>
          <p14:tracePt t="16212" x="4935538" y="5351463"/>
          <p14:tracePt t="16215" x="4927600" y="5351463"/>
          <p14:tracePt t="16217" x="4919663" y="5359400"/>
          <p14:tracePt t="16219" x="4911725" y="5359400"/>
          <p14:tracePt t="16221" x="4903788" y="5359400"/>
          <p14:tracePt t="16223" x="4895850" y="5359400"/>
          <p14:tracePt t="16225" x="4887913" y="5359400"/>
          <p14:tracePt t="16225" x="4879975" y="5367338"/>
          <p14:tracePt t="16228" x="4872038" y="5367338"/>
          <p14:tracePt t="16230" x="4864100" y="5367338"/>
          <p14:tracePt t="16231" x="4856163" y="5367338"/>
          <p14:tracePt t="16233" x="4848225" y="5375275"/>
          <p14:tracePt t="16235" x="4840288" y="5375275"/>
          <p14:tracePt t="16236" x="4832350" y="5375275"/>
          <p14:tracePt t="16238" x="4824413" y="5375275"/>
          <p14:tracePt t="16238" x="4816475" y="5383213"/>
          <p14:tracePt t="16241" x="4808538" y="5383213"/>
          <p14:tracePt t="16241" x="4800600" y="5383213"/>
          <p14:tracePt t="16243" x="4792663" y="5383213"/>
          <p14:tracePt t="16245" x="4784725" y="5391150"/>
          <p14:tracePt t="16246" x="4768850" y="5391150"/>
          <p14:tracePt t="16247" x="4760913" y="5391150"/>
          <p14:tracePt t="16249" x="4752975" y="5391150"/>
          <p14:tracePt t="16249" x="4745038" y="5391150"/>
          <p14:tracePt t="16252" x="4737100" y="5391150"/>
          <p14:tracePt t="16253" x="4729163" y="5399088"/>
          <p14:tracePt t="16253" x="4721225" y="5399088"/>
          <p14:tracePt t="16254" x="4713288" y="5399088"/>
          <p14:tracePt t="16257" x="4705350" y="5399088"/>
          <p14:tracePt t="16257" x="4695825" y="5399088"/>
          <p14:tracePt t="16260" x="4687888" y="5399088"/>
          <p14:tracePt t="16261" x="4679950" y="5407025"/>
          <p14:tracePt t="16263" x="4672013" y="5407025"/>
          <p14:tracePt t="16264" x="4664075" y="5407025"/>
          <p14:tracePt t="16266" x="4656138" y="5407025"/>
          <p14:tracePt t="16268" x="4648200" y="5407025"/>
          <p14:tracePt t="16269" x="4640263" y="5414963"/>
          <p14:tracePt t="16271" x="4632325" y="5414963"/>
          <p14:tracePt t="16273" x="4624388" y="5414963"/>
          <p14:tracePt t="16273" x="4616450" y="5414963"/>
          <p14:tracePt t="16276" x="4608513" y="5414963"/>
          <p14:tracePt t="16278" x="4600575" y="5414963"/>
          <p14:tracePt t="16280" x="4592638" y="5414963"/>
          <p14:tracePt t="16282" x="4584700" y="5414963"/>
          <p14:tracePt t="16284" x="4576763" y="5422900"/>
          <p14:tracePt t="16286" x="4568825" y="5422900"/>
          <p14:tracePt t="16289" x="4560888" y="5422900"/>
          <p14:tracePt t="16291" x="4552950" y="5422900"/>
          <p14:tracePt t="16293" x="4545013" y="5422900"/>
          <p14:tracePt t="16296" x="4537075" y="5422900"/>
          <p14:tracePt t="16300" x="4529138" y="5422900"/>
          <p14:tracePt t="16305" x="4521200" y="5422900"/>
          <p14:tracePt t="16319" x="4513263" y="5422900"/>
          <p14:tracePt t="16351" x="4505325" y="5422900"/>
          <p14:tracePt t="16367" x="4497388" y="5422900"/>
          <p14:tracePt t="16371" x="4489450" y="5422900"/>
          <p14:tracePt t="16374" x="4481513" y="5422900"/>
          <p14:tracePt t="16376" x="4473575" y="5422900"/>
          <p14:tracePt t="16379" x="4465638" y="5422900"/>
          <p14:tracePt t="16381" x="4457700" y="5422900"/>
          <p14:tracePt t="16383" x="4449763" y="5422900"/>
          <p14:tracePt t="16385" x="4433888" y="5414963"/>
          <p14:tracePt t="16387" x="4425950" y="5414963"/>
          <p14:tracePt t="16389" x="4418013" y="5414963"/>
          <p14:tracePt t="16391" x="4410075" y="5414963"/>
          <p14:tracePt t="16394" x="4402138" y="5414963"/>
          <p14:tracePt t="16396" x="4394200" y="5407025"/>
          <p14:tracePt t="16398" x="4386263" y="5407025"/>
          <p14:tracePt t="16400" x="4378325" y="5407025"/>
          <p14:tracePt t="16403" x="4370388" y="5407025"/>
          <p14:tracePt t="16406" x="4362450" y="5407025"/>
          <p14:tracePt t="16408" x="4352925" y="5407025"/>
          <p14:tracePt t="16411" x="4344988" y="5407025"/>
          <p14:tracePt t="16413" x="4337050" y="5407025"/>
          <p14:tracePt t="16416" x="4329113" y="5407025"/>
          <p14:tracePt t="16419" x="4321175" y="5407025"/>
          <p14:tracePt t="16423" x="4313238" y="5407025"/>
          <p14:tracePt t="16430" x="4305300" y="5407025"/>
          <p14:tracePt t="16443" x="4297363" y="5407025"/>
          <p14:tracePt t="16475" x="4289425" y="5407025"/>
          <p14:tracePt t="16528" x="4321175" y="5407025"/>
          <p14:tracePt t="16540" x="4418013" y="5407025"/>
          <p14:tracePt t="16549" x="4529138" y="5407025"/>
          <p14:tracePt t="16558" x="4713288" y="5399088"/>
          <p14:tracePt t="16564" x="4856163" y="5391150"/>
          <p14:tracePt t="16569" x="4983163" y="5375275"/>
          <p14:tracePt t="16573" x="5087938" y="5367338"/>
          <p14:tracePt t="16577" x="5167313" y="5367338"/>
          <p14:tracePt t="16580" x="5278438" y="5351463"/>
          <p14:tracePt t="16584" x="5357813" y="5351463"/>
          <p14:tracePt t="16589" x="5494338" y="5343525"/>
          <p14:tracePt t="16591" x="5621338" y="5335588"/>
          <p14:tracePt t="16593" x="5653088" y="5335588"/>
          <p14:tracePt t="16594" x="5676900" y="5335588"/>
          <p14:tracePt t="16595" x="5708650" y="5335588"/>
          <p14:tracePt t="16595" x="5740400" y="5335588"/>
          <p14:tracePt t="16599" x="5821363" y="5327650"/>
          <p14:tracePt t="16601" x="5884863" y="5327650"/>
          <p14:tracePt t="16602" x="5916613" y="5310188"/>
          <p14:tracePt t="16604" x="5980113" y="5310188"/>
          <p14:tracePt t="16606" x="6027738" y="5302250"/>
          <p14:tracePt t="16607" x="6059488" y="5302250"/>
          <p14:tracePt t="16608" x="6075363" y="5294313"/>
          <p14:tracePt t="16609" x="6108700" y="5294313"/>
          <p14:tracePt t="16610" x="6140450" y="5294313"/>
          <p14:tracePt t="16611" x="6156325" y="5278438"/>
          <p14:tracePt t="16611" x="6180138" y="5278438"/>
          <p14:tracePt t="16613" x="6203950" y="5278438"/>
          <p14:tracePt t="16614" x="6235700" y="5270500"/>
          <p14:tracePt t="16615" x="6259513" y="5270500"/>
          <p14:tracePt t="16616" x="6291263" y="5262563"/>
          <p14:tracePt t="16617" x="6307138" y="5262563"/>
          <p14:tracePt t="16619" x="6346825" y="5254625"/>
          <p14:tracePt t="16621" x="6394450" y="5254625"/>
          <p14:tracePt t="16621" x="6410325" y="5238750"/>
          <p14:tracePt t="16623" x="6434138" y="5238750"/>
          <p14:tracePt t="16623" x="6451600" y="5230813"/>
          <p14:tracePt t="16624" x="6467475" y="5230813"/>
          <p14:tracePt t="16625" x="6499225" y="5230813"/>
          <p14:tracePt t="16626" x="6523038" y="5222875"/>
          <p14:tracePt t="16627" x="6538913" y="5222875"/>
          <p14:tracePt t="16628" x="6554788" y="5214938"/>
          <p14:tracePt t="16629" x="6578600" y="5214938"/>
          <p14:tracePt t="16630" x="6594475" y="5214938"/>
          <p14:tracePt t="16631" x="6618288" y="5199063"/>
          <p14:tracePt t="16632" x="6634163" y="5199063"/>
          <p14:tracePt t="16634" x="6673850" y="5191125"/>
          <p14:tracePt t="16636" x="6689725" y="5191125"/>
          <p14:tracePt t="16637" x="6705600" y="5183188"/>
          <p14:tracePt t="16637" x="6729413" y="5183188"/>
          <p14:tracePt t="16638" x="6745288" y="5183188"/>
          <p14:tracePt t="16639" x="6761163" y="5175250"/>
          <p14:tracePt t="16640" x="6784975" y="5175250"/>
          <p14:tracePt t="16641" x="6794500" y="5167313"/>
          <p14:tracePt t="16642" x="6810375" y="5167313"/>
          <p14:tracePt t="16643" x="6826250" y="5167313"/>
          <p14:tracePt t="16644" x="6850063" y="5151438"/>
          <p14:tracePt t="16645" x="6865938" y="5151438"/>
          <p14:tracePt t="16646" x="6881813" y="5143500"/>
          <p14:tracePt t="16648" x="6905625" y="5143500"/>
          <p14:tracePt t="16648" x="6913563" y="5135563"/>
          <p14:tracePt t="16649" x="6929438" y="5135563"/>
          <p14:tracePt t="16651" x="6961188" y="5127625"/>
          <p14:tracePt t="16652" x="6969125" y="5127625"/>
          <p14:tracePt t="16653" x="6985000" y="5119688"/>
          <p14:tracePt t="16654" x="7008813" y="5119688"/>
          <p14:tracePt t="16654" x="7024688" y="5111750"/>
          <p14:tracePt t="16655" x="7040563" y="5111750"/>
          <p14:tracePt t="16656" x="7064375" y="5095875"/>
          <p14:tracePt t="16657" x="7080250" y="5095875"/>
          <p14:tracePt t="16658" x="7088188" y="5087938"/>
          <p14:tracePt t="16659" x="7104063" y="5087938"/>
          <p14:tracePt t="16660" x="7127875" y="5080000"/>
          <p14:tracePt t="16661" x="7145338" y="5080000"/>
          <p14:tracePt t="16662" x="7161213" y="5072063"/>
          <p14:tracePt t="16666" x="7224713" y="5064125"/>
          <p14:tracePt t="16666" x="7232650" y="5056188"/>
          <p14:tracePt t="16668" x="7248525" y="5056188"/>
          <p14:tracePt t="16669" x="7264400" y="5040313"/>
          <p14:tracePt t="16670" x="7280275" y="5040313"/>
          <p14:tracePt t="16670" x="7304088" y="5032375"/>
          <p14:tracePt t="16671" x="7319963" y="5032375"/>
          <p14:tracePt t="16672" x="7327900" y="5024438"/>
          <p14:tracePt t="16673" x="7343775" y="5024438"/>
          <p14:tracePt t="16674" x="7367588" y="5016500"/>
          <p14:tracePt t="16675" x="7383463" y="5016500"/>
          <p14:tracePt t="16676" x="7391400" y="5008563"/>
          <p14:tracePt t="16677" x="7407275" y="5008563"/>
          <p14:tracePt t="16679" x="7431088" y="5000625"/>
          <p14:tracePt t="16679" x="7446963" y="5000625"/>
          <p14:tracePt t="16680" x="7454900" y="4992688"/>
          <p14:tracePt t="16681" x="7470775" y="4992688"/>
          <p14:tracePt t="16682" x="7496175" y="4992688"/>
          <p14:tracePt t="16684" x="7519988" y="4984750"/>
          <p14:tracePt t="16686" x="7535863" y="4967288"/>
          <p14:tracePt t="16687" x="7559675" y="4967288"/>
          <p14:tracePt t="16687" x="7575550" y="4959350"/>
          <p14:tracePt t="16688" x="7583488" y="4959350"/>
          <p14:tracePt t="16689" x="7599363" y="4951413"/>
          <p14:tracePt t="16690" x="7623175" y="4951413"/>
          <p14:tracePt t="16691" x="7639050" y="4943475"/>
          <p14:tracePt t="16692" x="7646988" y="4943475"/>
          <p14:tracePt t="16693" x="7662863" y="4935538"/>
          <p14:tracePt t="16694" x="7686675" y="4935538"/>
          <p14:tracePt t="16695" x="7694613" y="4935538"/>
          <p14:tracePt t="16696" x="7710488" y="4927600"/>
          <p14:tracePt t="16697" x="7718425" y="4927600"/>
          <p14:tracePt t="16698" x="7734300" y="4911725"/>
          <p14:tracePt t="16699" x="7758113" y="4911725"/>
          <p14:tracePt t="16701" x="7773988" y="4911725"/>
          <p14:tracePt t="16702" x="7781925" y="4903788"/>
          <p14:tracePt t="16703" x="7805738" y="4903788"/>
          <p14:tracePt t="16704" x="7821613" y="4895850"/>
          <p14:tracePt t="16705" x="7829550" y="4895850"/>
          <p14:tracePt t="16706" x="7854950" y="4895850"/>
          <p14:tracePt t="16707" x="7862888" y="4887913"/>
          <p14:tracePt t="16708" x="7878763" y="4887913"/>
          <p14:tracePt t="16709" x="7886700" y="4879975"/>
          <p14:tracePt t="16710" x="7902575" y="4879975"/>
          <p14:tracePt t="16711" x="7918450" y="4879975"/>
          <p14:tracePt t="16712" x="7926388" y="4872038"/>
          <p14:tracePt t="16713" x="7942263" y="4872038"/>
          <p14:tracePt t="16714" x="7950200" y="4872038"/>
          <p14:tracePt t="16715" x="7974013" y="4872038"/>
          <p14:tracePt t="16716" x="7981950" y="4864100"/>
          <p14:tracePt t="16718" x="7989888" y="4864100"/>
          <p14:tracePt t="16718" x="8005763" y="4864100"/>
          <p14:tracePt t="16720" x="8013700" y="4864100"/>
          <p14:tracePt t="16720" x="8029575" y="4856163"/>
          <p14:tracePt t="16721" x="8037513" y="4856163"/>
          <p14:tracePt t="16722" x="8053388" y="4856163"/>
          <p14:tracePt t="16723" x="8077200" y="4856163"/>
          <p14:tracePt t="16724" x="8085138" y="4848225"/>
          <p14:tracePt t="16725" x="8101013" y="4848225"/>
          <p14:tracePt t="16726" x="8108950" y="4848225"/>
          <p14:tracePt t="16727" x="8124825" y="4848225"/>
          <p14:tracePt t="16728" x="8132763" y="4848225"/>
          <p14:tracePt t="16729" x="8148638" y="4840288"/>
          <p14:tracePt t="16730" x="8156575" y="4840288"/>
          <p14:tracePt t="16731" x="8180388" y="4840288"/>
          <p14:tracePt t="16732" x="8197850" y="4840288"/>
          <p14:tracePt t="16734" x="8221663" y="4832350"/>
          <p14:tracePt t="16736" x="8237538" y="4832350"/>
          <p14:tracePt t="16736" x="8245475" y="4832350"/>
          <p14:tracePt t="16737" x="8269288" y="4824413"/>
          <p14:tracePt t="16738" x="8285163" y="4824413"/>
          <p14:tracePt t="16739" x="8293100" y="4824413"/>
          <p14:tracePt t="16740" x="8308975" y="4824413"/>
          <p14:tracePt t="16741" x="8316913" y="4824413"/>
          <p14:tracePt t="16742" x="8332788" y="4816475"/>
          <p14:tracePt t="16743" x="8356600" y="4816475"/>
          <p14:tracePt t="16744" x="8364538" y="4816475"/>
          <p14:tracePt t="16745" x="8380413" y="4816475"/>
          <p14:tracePt t="16746" x="8396288" y="4816475"/>
          <p14:tracePt t="16747" x="8420100" y="4816475"/>
          <p14:tracePt t="16748" x="8428038" y="4808538"/>
          <p14:tracePt t="16750" x="8443913" y="4808538"/>
          <p14:tracePt t="16751" x="8459788" y="4808538"/>
          <p14:tracePt t="16752" x="8475663" y="4808538"/>
          <p14:tracePt t="16752" x="8483600" y="4808538"/>
          <p14:tracePt t="16753" x="8507413" y="4792663"/>
          <p14:tracePt t="16754" x="8523288" y="4792663"/>
          <p14:tracePt t="16755" x="8540750" y="4792663"/>
          <p14:tracePt t="16756" x="8564563" y="4792663"/>
          <p14:tracePt t="16757" x="8572500" y="4784725"/>
          <p14:tracePt t="16758" x="8596313" y="4784725"/>
          <p14:tracePt t="16759" x="8604250" y="4784725"/>
          <p14:tracePt t="16760" x="8620125" y="4784725"/>
          <p14:tracePt t="16761" x="8643938" y="4784725"/>
          <p14:tracePt t="16762" x="8659813" y="4776788"/>
          <p14:tracePt t="16763" x="8675688" y="4776788"/>
          <p14:tracePt t="16764" x="8699500" y="4776788"/>
          <p14:tracePt t="16765" x="8707438" y="4776788"/>
          <p14:tracePt t="16766" x="8723313" y="4776788"/>
          <p14:tracePt t="16768" x="8739188" y="4776788"/>
          <p14:tracePt t="16769" x="8755063" y="4776788"/>
          <p14:tracePt t="16769" x="8778875" y="4768850"/>
          <p14:tracePt t="16770" x="8794750" y="4768850"/>
          <p14:tracePt t="16771" x="8810625" y="4768850"/>
          <p14:tracePt t="16772" x="8834438" y="4768850"/>
          <p14:tracePt t="16773" x="8850313" y="4768850"/>
          <p14:tracePt t="16774" x="8866188" y="4768850"/>
          <p14:tracePt t="16775" x="8891588" y="4768850"/>
          <p14:tracePt t="16776" x="8907463" y="4760913"/>
          <p14:tracePt t="16777" x="8923338" y="4760913"/>
          <p14:tracePt t="16778" x="8947150" y="4760913"/>
          <p14:tracePt t="16779" x="8963025" y="4760913"/>
          <p14:tracePt t="16780" x="8978900" y="4760913"/>
          <p14:tracePt t="16781" x="9002713" y="4745038"/>
          <p14:tracePt t="16782" x="9018588" y="4745038"/>
          <p14:tracePt t="16784" x="9058275" y="4745038"/>
          <p14:tracePt t="16786" x="9074150" y="4737100"/>
          <p14:tracePt t="16786" x="9090025" y="4737100"/>
          <p14:tracePt t="16788" x="9113838" y="4737100"/>
          <p14:tracePt t="16788" x="9129713" y="4737100"/>
          <p14:tracePt t="16789" x="9153525" y="4729163"/>
          <p14:tracePt t="16790" x="9169400" y="4729163"/>
          <p14:tracePt t="16791" x="9185275" y="4729163"/>
          <p14:tracePt t="16792" x="9209088" y="4721225"/>
          <p14:tracePt t="16793" x="9224963" y="4721225"/>
          <p14:tracePt t="16794" x="9258300" y="4721225"/>
          <p14:tracePt t="16795" x="9274175" y="4721225"/>
          <p14:tracePt t="16796" x="9297988" y="4713288"/>
          <p14:tracePt t="16797" x="9313863" y="4713288"/>
          <p14:tracePt t="16798" x="9329738" y="4713288"/>
          <p14:tracePt t="16799" x="9337675" y="4705350"/>
          <p14:tracePt t="16801" x="9353550" y="4705350"/>
          <p14:tracePt t="16802" x="9377363" y="4705350"/>
          <p14:tracePt t="16803" x="9393238" y="4689475"/>
          <p14:tracePt t="16803" x="9409113" y="4689475"/>
          <p14:tracePt t="16804" x="9432925" y="4689475"/>
          <p14:tracePt t="16805" x="9448800" y="4681538"/>
          <p14:tracePt t="16806" x="9464675" y="4681538"/>
          <p14:tracePt t="16807" x="9488488" y="4673600"/>
          <p14:tracePt t="16808" x="9504363" y="4673600"/>
          <p14:tracePt t="16809" x="9512300" y="4673600"/>
          <p14:tracePt t="16810" x="9528175" y="4665663"/>
          <p14:tracePt t="16811" x="9551988" y="4665663"/>
          <p14:tracePt t="16812" x="9567863" y="4649788"/>
          <p14:tracePt t="16813" x="9575800" y="4649788"/>
          <p14:tracePt t="16814" x="9601200" y="4641850"/>
          <p14:tracePt t="16815" x="9617075" y="4641850"/>
          <p14:tracePt t="16816" x="9625013" y="4633913"/>
          <p14:tracePt t="16818" x="9640888" y="4633913"/>
          <p14:tracePt t="16819" x="9664700" y="4624388"/>
          <p14:tracePt t="16820" x="9680575" y="4624388"/>
          <p14:tracePt t="16820" x="9688513" y="4616450"/>
          <p14:tracePt t="16821" x="9704388" y="4616450"/>
          <p14:tracePt t="16822" x="9712325" y="4608513"/>
          <p14:tracePt t="16823" x="9728200" y="4608513"/>
          <p14:tracePt t="16824" x="9736138" y="4600575"/>
          <p14:tracePt t="16825" x="9752013" y="4600575"/>
          <p14:tracePt t="16826" x="9759950" y="4592638"/>
          <p14:tracePt t="16827" x="9767888" y="4592638"/>
          <p14:tracePt t="16828" x="9791700" y="4584700"/>
          <p14:tracePt t="16829" x="9799638" y="4584700"/>
          <p14:tracePt t="16830" x="9815513" y="4576763"/>
          <p14:tracePt t="16831" x="9823450" y="4568825"/>
          <p14:tracePt t="16832" x="9831388" y="4568825"/>
          <p14:tracePt t="16835" x="9855200" y="4560888"/>
          <p14:tracePt t="16836" x="9863138" y="4552950"/>
          <p14:tracePt t="16837" x="9871075" y="4552950"/>
          <p14:tracePt t="16837" x="9894888" y="4537075"/>
          <p14:tracePt t="16838" x="9902825" y="4537075"/>
          <p14:tracePt t="16839" x="9910763" y="4529138"/>
          <p14:tracePt t="16840" x="9918700" y="4529138"/>
          <p14:tracePt t="16841" x="9926638" y="4521200"/>
          <p14:tracePt t="16842" x="9936163" y="4513263"/>
          <p14:tracePt t="16843" x="9944100" y="4513263"/>
          <p14:tracePt t="16844" x="9952038" y="4505325"/>
          <p14:tracePt t="16845" x="9959975" y="4505325"/>
          <p14:tracePt t="16846" x="9967913" y="4497388"/>
          <p14:tracePt t="16847" x="9975850" y="4497388"/>
          <p14:tracePt t="16848" x="9983788" y="4489450"/>
          <p14:tracePt t="16849" x="9991725" y="4489450"/>
          <p14:tracePt t="16851" x="9999663" y="4481513"/>
          <p14:tracePt t="16852" x="10007600" y="4481513"/>
          <p14:tracePt t="16853" x="10015538" y="4481513"/>
          <p14:tracePt t="16853" x="10015538" y="4473575"/>
          <p14:tracePt t="16854" x="10023475" y="4473575"/>
          <p14:tracePt t="16855" x="10031413" y="4465638"/>
          <p14:tracePt t="16856" x="10039350" y="4465638"/>
          <p14:tracePt t="16857" x="10047288" y="4457700"/>
          <p14:tracePt t="16859" x="10055225" y="4449763"/>
          <p14:tracePt t="16860" x="10063163" y="4449763"/>
          <p14:tracePt t="16861" x="10071100" y="4449763"/>
          <p14:tracePt t="16864" x="10079038" y="4441825"/>
          <p14:tracePt t="16866" x="10086975" y="4441825"/>
          <p14:tracePt t="16868" x="10094913" y="4433888"/>
          <p14:tracePt t="16869" x="10102850" y="4433888"/>
          <p14:tracePt t="16870" x="10110788" y="4425950"/>
          <p14:tracePt t="16871" x="10118725" y="4425950"/>
          <p14:tracePt t="16872" x="10126663" y="4425950"/>
          <p14:tracePt t="16874" x="10134600" y="4418013"/>
          <p14:tracePt t="16875" x="10142538" y="4418013"/>
          <p14:tracePt t="16878" x="10150475" y="4418013"/>
          <p14:tracePt t="16879" x="10158413" y="4410075"/>
          <p14:tracePt t="16880" x="10166350" y="4410075"/>
          <p14:tracePt t="16881" x="10174288" y="4410075"/>
          <p14:tracePt t="16882" x="10182225" y="4402138"/>
          <p14:tracePt t="16884" x="10190163" y="4402138"/>
          <p14:tracePt t="16886" x="10206038" y="4402138"/>
          <p14:tracePt t="16886" x="10213975" y="4394200"/>
          <p14:tracePt t="16887" x="10221913" y="4394200"/>
          <p14:tracePt t="16889" x="10229850" y="4394200"/>
          <p14:tracePt t="16890" x="10237788" y="4394200"/>
          <p14:tracePt t="16892" x="10245725" y="4386263"/>
          <p14:tracePt t="16893" x="10253663" y="4386263"/>
          <p14:tracePt t="16894" x="10261600" y="4386263"/>
          <p14:tracePt t="16896" x="10269538" y="4386263"/>
          <p14:tracePt t="16903" x="10318750" y="4378325"/>
          <p14:tracePt t="16904" x="10326688" y="4378325"/>
          <p14:tracePt t="16905" x="10334625" y="4378325"/>
          <p14:tracePt t="16905" x="10342563" y="4370388"/>
          <p14:tracePt t="16907" x="10350500" y="4370388"/>
          <p14:tracePt t="16908" x="10358438" y="4370388"/>
          <p14:tracePt t="16909" x="10366375" y="4370388"/>
          <p14:tracePt t="16910" x="10374313" y="4370388"/>
          <p14:tracePt t="16911" x="10382250" y="4370388"/>
          <p14:tracePt t="16912" x="10390188" y="4370388"/>
          <p14:tracePt t="16913" x="10398125" y="4370388"/>
          <p14:tracePt t="16914" x="10406063" y="4370388"/>
          <p14:tracePt t="16915" x="10414000" y="4370388"/>
          <p14:tracePt t="16916" x="10421938" y="4370388"/>
          <p14:tracePt t="16918" x="10429875" y="4370388"/>
          <p14:tracePt t="16919" x="10437813" y="4370388"/>
          <p14:tracePt t="16919" x="10445750" y="4370388"/>
          <p14:tracePt t="16920" x="10453688" y="4370388"/>
          <p14:tracePt t="16921" x="10461625" y="4370388"/>
          <p14:tracePt t="16922" x="10469563" y="4370388"/>
          <p14:tracePt t="16923" x="10477500" y="4370388"/>
          <p14:tracePt t="16924" x="10485438" y="4370388"/>
          <p14:tracePt t="16925" x="10493375" y="4370388"/>
          <p14:tracePt t="16926" x="10501313" y="4370388"/>
          <p14:tracePt t="16928" x="10509250" y="4370388"/>
          <p14:tracePt t="16928" x="10517188" y="4370388"/>
          <p14:tracePt t="16929" x="10525125" y="4370388"/>
          <p14:tracePt t="16930" x="10541000" y="4370388"/>
          <p14:tracePt t="16931" x="10548938" y="4370388"/>
          <p14:tracePt t="16932" x="10556875" y="4370388"/>
          <p14:tracePt t="16935" x="10572750" y="4370388"/>
          <p14:tracePt t="16935" x="10580688" y="4370388"/>
          <p14:tracePt t="16936" x="10588625" y="4370388"/>
          <p14:tracePt t="16937" x="10596563" y="4370388"/>
          <p14:tracePt t="16938" x="10604500" y="4370388"/>
          <p14:tracePt t="16939" x="10612438" y="4370388"/>
          <p14:tracePt t="16940" x="10620375" y="4370388"/>
          <p14:tracePt t="16941" x="10629900" y="4370388"/>
          <p14:tracePt t="16942" x="10637838" y="4370388"/>
          <p14:tracePt t="16943" x="10645775" y="4370388"/>
          <p14:tracePt t="16944" x="10653713" y="4370388"/>
          <p14:tracePt t="16945" x="10661650" y="4362450"/>
          <p14:tracePt t="16946" x="10669588" y="4362450"/>
          <p14:tracePt t="16947" x="10677525" y="4362450"/>
          <p14:tracePt t="16948" x="10685463" y="4362450"/>
          <p14:tracePt t="16949" x="10693400" y="4362450"/>
          <p14:tracePt t="16951" x="10701338" y="4362450"/>
          <p14:tracePt t="16952" x="10709275" y="4362450"/>
          <p14:tracePt t="16953" x="10717213" y="4362450"/>
          <p14:tracePt t="16953" x="10725150" y="4362450"/>
          <p14:tracePt t="16954" x="10733088" y="4362450"/>
          <p14:tracePt t="16956" x="10741025" y="4362450"/>
          <p14:tracePt t="16957" x="10748963" y="4362450"/>
          <p14:tracePt t="16958" x="10756900" y="4354513"/>
          <p14:tracePt t="16959" x="10764838" y="4354513"/>
          <p14:tracePt t="16961" x="10772775" y="4354513"/>
          <p14:tracePt t="16962" x="10780713" y="4354513"/>
          <p14:tracePt t="16963" x="10788650" y="4354513"/>
          <p14:tracePt t="16964" x="10796588" y="4346575"/>
          <p14:tracePt t="16967" x="10804525" y="4346575"/>
          <p14:tracePt t="16968" x="10812463" y="4346575"/>
          <p14:tracePt t="16969" x="10812463" y="4338638"/>
          <p14:tracePt t="16970" x="10820400" y="4338638"/>
          <p14:tracePt t="16970" x="10828338" y="4338638"/>
          <p14:tracePt t="16972" x="10836275" y="4338638"/>
          <p14:tracePt t="16973" x="10844213" y="4330700"/>
          <p14:tracePt t="16975" x="10852150" y="4330700"/>
          <p14:tracePt t="16976" x="10860088" y="4322763"/>
          <p14:tracePt t="16979" x="10868025" y="4322763"/>
          <p14:tracePt t="16980" x="10883900" y="4314825"/>
          <p14:tracePt t="16985" x="10891838" y="4306888"/>
          <p14:tracePt t="16986" x="10899775" y="4306888"/>
          <p14:tracePt t="16987" x="10907713" y="4298950"/>
          <p14:tracePt t="16991" x="10915650" y="4298950"/>
          <p14:tracePt t="16992" x="10915650" y="4291013"/>
          <p14:tracePt t="16999" x="10923588" y="4281488"/>
          <p14:tracePt t="17002" x="10931525" y="4281488"/>
          <p14:tracePt t="17004" x="10931525" y="4273550"/>
          <p14:tracePt t="17006" x="10939463" y="4273550"/>
          <p14:tracePt t="17008" x="10939463" y="4265613"/>
          <p14:tracePt t="17009" x="10947400" y="4265613"/>
          <p14:tracePt t="17013" x="10955338" y="4257675"/>
          <p14:tracePt t="17018" x="10963275" y="4249738"/>
          <p14:tracePt t="17022" x="10971213" y="4249738"/>
          <p14:tracePt t="17023" x="10971213" y="4241800"/>
          <p14:tracePt t="17027" x="10980738" y="4241800"/>
          <p14:tracePt t="17028" x="10980738" y="4233863"/>
          <p14:tracePt t="17032" x="10988675" y="4233863"/>
          <p14:tracePt t="17036" x="10988675" y="4225925"/>
          <p14:tracePt t="17037" x="10996613" y="4225925"/>
          <p14:tracePt t="17043" x="11004550" y="4217988"/>
          <p14:tracePt t="17047" x="11012488" y="4217988"/>
          <p14:tracePt t="17052" x="11020425" y="4217988"/>
          <p14:tracePt t="17054" x="11020425" y="4202113"/>
          <p14:tracePt t="17055" x="11028363" y="4202113"/>
          <p14:tracePt t="17059" x="11036300" y="4202113"/>
          <p14:tracePt t="17063" x="11044238" y="4202113"/>
          <p14:tracePt t="17065" x="11044238" y="4194175"/>
          <p14:tracePt t="17066" x="11052175" y="4194175"/>
          <p14:tracePt t="17070" x="11060113" y="4194175"/>
          <p14:tracePt t="17074" x="11068050" y="4194175"/>
          <p14:tracePt t="17077" x="11068050" y="4186238"/>
          <p14:tracePt t="17078" x="11075988" y="4186238"/>
          <p14:tracePt t="17082" x="11083925" y="4186238"/>
          <p14:tracePt t="17086" x="11091863" y="4178300"/>
          <p14:tracePt t="17090" x="11099800" y="4178300"/>
          <p14:tracePt t="17094" x="11107738" y="4178300"/>
          <p14:tracePt t="17097" x="11107738" y="4170363"/>
          <p14:tracePt t="17100" x="11115675" y="4170363"/>
          <p14:tracePt t="17114" x="11123613" y="4170363"/>
          <p14:tracePt t="17132" x="11123613" y="4162425"/>
          <p14:tracePt t="17145" x="11131550" y="4162425"/>
          <p14:tracePt t="17173" x="11139488" y="4162425"/>
          <p14:tracePt t="17180" x="11147425" y="4162425"/>
          <p14:tracePt t="17185" x="11155363" y="4154488"/>
          <p14:tracePt t="17190" x="11163300" y="4154488"/>
          <p14:tracePt t="17196" x="11171238" y="4154488"/>
          <p14:tracePt t="17203" x="11171238" y="4146550"/>
          <p14:tracePt t="17209" x="11179175" y="4146550"/>
          <p14:tracePt t="17241" x="11187113" y="4146550"/>
          <p14:tracePt t="20632" x="11115675" y="4106863"/>
          <p14:tracePt t="20644" x="10931525" y="4043363"/>
          <p14:tracePt t="20657" x="10548938" y="3956050"/>
          <p14:tracePt t="20669" x="9991725" y="3867150"/>
          <p14:tracePt t="20677" x="9432925" y="3819525"/>
          <p14:tracePt t="20682" x="9129713" y="3811588"/>
          <p14:tracePt t="20687" x="8866188" y="3795713"/>
          <p14:tracePt t="20692" x="8643938" y="3787775"/>
          <p14:tracePt t="20696" x="8499475" y="3787775"/>
          <p14:tracePt t="20700" x="8277225" y="3787775"/>
          <p14:tracePt t="20703" x="8164513" y="3787775"/>
          <p14:tracePt t="20705" x="8077200" y="3787775"/>
          <p14:tracePt t="20707" x="8013700" y="3787775"/>
          <p14:tracePt t="20709" x="7942263" y="3787775"/>
          <p14:tracePt t="20710" x="7854950" y="3787775"/>
          <p14:tracePt t="20713" x="7789863" y="3803650"/>
          <p14:tracePt t="20714" x="7766050" y="3803650"/>
          <p14:tracePt t="20715" x="7734300" y="3803650"/>
          <p14:tracePt t="20718" x="7639050" y="3819525"/>
          <p14:tracePt t="20721" x="7543800" y="3835400"/>
          <p14:tracePt t="20723" x="7470775" y="3851275"/>
          <p14:tracePt t="20724" x="7439025" y="3867150"/>
          <p14:tracePt t="20725" x="7407275" y="3867150"/>
          <p14:tracePt t="20728" x="7312025" y="3898900"/>
          <p14:tracePt t="20731" x="7216775" y="3914775"/>
          <p14:tracePt t="20732" x="7185025" y="3922713"/>
          <p14:tracePt t="20733" x="7161213" y="3938588"/>
          <p14:tracePt t="20734" x="7127875" y="3948113"/>
          <p14:tracePt t="20736" x="7048500" y="3971925"/>
          <p14:tracePt t="20736" x="7016750" y="3979863"/>
          <p14:tracePt t="20737" x="6985000" y="3987800"/>
          <p14:tracePt t="20738" x="6953250" y="4003675"/>
          <p14:tracePt t="20739" x="6921500" y="4011613"/>
          <p14:tracePt t="20740" x="6889750" y="4019550"/>
          <p14:tracePt t="20741" x="6858000" y="4035425"/>
          <p14:tracePt t="20743" x="6818313" y="4043363"/>
          <p14:tracePt t="20743" x="6784975" y="4051300"/>
          <p14:tracePt t="20744" x="6753225" y="4067175"/>
          <p14:tracePt t="20745" x="6705600" y="4090988"/>
          <p14:tracePt t="20746" x="6673850" y="4098925"/>
          <p14:tracePt t="20747" x="6634163" y="4106863"/>
          <p14:tracePt t="20748" x="6602413" y="4122738"/>
          <p14:tracePt t="20749" x="6570663" y="4130675"/>
          <p14:tracePt t="20751" x="6538913" y="4138613"/>
          <p14:tracePt t="20752" x="6491288" y="4154488"/>
          <p14:tracePt t="20753" x="6459538" y="4162425"/>
          <p14:tracePt t="20754" x="6426200" y="4186238"/>
          <p14:tracePt t="20754" x="6386513" y="4194175"/>
          <p14:tracePt t="20755" x="6354763" y="4202113"/>
          <p14:tracePt t="20756" x="6307138" y="4217988"/>
          <p14:tracePt t="20757" x="6267450" y="4225925"/>
          <p14:tracePt t="20758" x="6235700" y="4249738"/>
          <p14:tracePt t="20759" x="6188075" y="4257675"/>
          <p14:tracePt t="20760" x="6156325" y="4273550"/>
          <p14:tracePt t="20761" x="6116638" y="4281488"/>
          <p14:tracePt t="20762" x="6067425" y="4291013"/>
          <p14:tracePt t="20763" x="6035675" y="4314825"/>
          <p14:tracePt t="20764" x="5995988" y="4322763"/>
          <p14:tracePt t="20765" x="5964238" y="4338638"/>
          <p14:tracePt t="20766" x="5916613" y="4346575"/>
          <p14:tracePt t="20768" x="5868988" y="4370388"/>
          <p14:tracePt t="20769" x="5829300" y="4378325"/>
          <p14:tracePt t="20770" x="5781675" y="4394200"/>
          <p14:tracePt t="20771" x="5732463" y="4418013"/>
          <p14:tracePt t="20772" x="5692775" y="4425950"/>
          <p14:tracePt t="20773" x="5645150" y="4441825"/>
          <p14:tracePt t="20774" x="5613400" y="4449763"/>
          <p14:tracePt t="20774" x="5565775" y="4473575"/>
          <p14:tracePt t="20775" x="5526088" y="4481513"/>
          <p14:tracePt t="20777" x="5478463" y="4497388"/>
          <p14:tracePt t="20777" x="5430838" y="4513263"/>
          <p14:tracePt t="20778" x="5389563" y="4529138"/>
          <p14:tracePt t="20779" x="5357813" y="4537075"/>
          <p14:tracePt t="20780" x="5310188" y="4560888"/>
          <p14:tracePt t="20781" x="5246688" y="4576763"/>
          <p14:tracePt t="20782" x="5214938" y="4592638"/>
          <p14:tracePt t="20784" x="5143500" y="4616450"/>
          <p14:tracePt t="20785" x="5095875" y="4641850"/>
          <p14:tracePt t="20787" x="5064125" y="4649788"/>
          <p14:tracePt t="20788" x="5022850" y="4665663"/>
          <p14:tracePt t="20788" x="4991100" y="4681538"/>
          <p14:tracePt t="20789" x="4959350" y="4697413"/>
          <p14:tracePt t="20790" x="4911725" y="4705350"/>
          <p14:tracePt t="20791" x="4879975" y="4729163"/>
          <p14:tracePt t="20792" x="4848225" y="4737100"/>
          <p14:tracePt t="20793" x="4800600" y="4760913"/>
          <p14:tracePt t="20794" x="4768850" y="4768850"/>
          <p14:tracePt t="20795" x="4737100" y="4792663"/>
          <p14:tracePt t="20796" x="4705350" y="4800600"/>
          <p14:tracePt t="20797" x="4672013" y="4824413"/>
          <p14:tracePt t="20798" x="4640263" y="4832350"/>
          <p14:tracePt t="20799" x="4608513" y="4848225"/>
          <p14:tracePt t="20801" x="4592638" y="4864100"/>
          <p14:tracePt t="20801" x="4560888" y="4872038"/>
          <p14:tracePt t="20803" x="4537075" y="4887913"/>
          <p14:tracePt t="20804" x="4505325" y="4903788"/>
          <p14:tracePt t="20805" x="4489450" y="4919663"/>
          <p14:tracePt t="20806" x="4457700" y="4927600"/>
          <p14:tracePt t="20806" x="4425950" y="4951413"/>
          <p14:tracePt t="20807" x="4402138" y="4959350"/>
          <p14:tracePt t="20808" x="4386263" y="4967288"/>
          <p14:tracePt t="20809" x="4370388" y="4976813"/>
          <p14:tracePt t="20810" x="4344988" y="5000625"/>
          <p14:tracePt t="20811" x="4329113" y="5008563"/>
          <p14:tracePt t="20812" x="4305300" y="5016500"/>
          <p14:tracePt t="20813" x="4289425" y="5032375"/>
          <p14:tracePt t="20814" x="4265613" y="5040313"/>
          <p14:tracePt t="20815" x="4257675" y="5048250"/>
          <p14:tracePt t="20816" x="4241800" y="5056188"/>
          <p14:tracePt t="20818" x="4233863" y="5064125"/>
          <p14:tracePt t="20818" x="4225925" y="5072063"/>
          <p14:tracePt t="20820" x="4217988" y="5080000"/>
          <p14:tracePt t="20822" x="4202113" y="5087938"/>
          <p14:tracePt t="20822" x="4194175" y="5095875"/>
          <p14:tracePt t="20823" x="4186238" y="5103813"/>
          <p14:tracePt t="20824" x="4178300" y="5111750"/>
          <p14:tracePt t="20825" x="4170363" y="5119688"/>
          <p14:tracePt t="20826" x="4170363" y="5127625"/>
          <p14:tracePt t="20827" x="4162425" y="5135563"/>
          <p14:tracePt t="20829" x="4154488" y="5143500"/>
          <p14:tracePt t="20830" x="4154488" y="5151438"/>
          <p14:tracePt t="20832" x="4154488" y="5159375"/>
          <p14:tracePt t="20835" x="4146550" y="5167313"/>
          <p14:tracePt t="20836" x="4146550" y="5175250"/>
          <p14:tracePt t="20837" x="4146550" y="5183188"/>
          <p14:tracePt t="20840" x="4146550" y="5191125"/>
          <p14:tracePt t="20841" x="4146550" y="5199063"/>
          <p14:tracePt t="20843" x="4146550" y="5207000"/>
          <p14:tracePt t="20846" x="4146550" y="5214938"/>
          <p14:tracePt t="20848" x="4146550" y="5222875"/>
          <p14:tracePt t="20848" x="4154488" y="5222875"/>
          <p14:tracePt t="20851" x="4162425" y="5230813"/>
          <p14:tracePt t="20854" x="4170363" y="5238750"/>
          <p14:tracePt t="20855" x="4178300" y="5238750"/>
          <p14:tracePt t="20857" x="4186238" y="5246688"/>
          <p14:tracePt t="20859" x="4194175" y="5246688"/>
          <p14:tracePt t="20859" x="4194175" y="5254625"/>
          <p14:tracePt t="20861" x="4202113" y="5254625"/>
          <p14:tracePt t="20863" x="4210050" y="5254625"/>
          <p14:tracePt t="20863" x="4210050" y="5270500"/>
          <p14:tracePt t="20864" x="4217988" y="5270500"/>
          <p14:tracePt t="20868" x="4233863" y="5278438"/>
          <p14:tracePt t="20870" x="4241800" y="5278438"/>
          <p14:tracePt t="20872" x="4249738" y="5286375"/>
          <p14:tracePt t="20874" x="4257675" y="5286375"/>
          <p14:tracePt t="20875" x="4265613" y="5286375"/>
          <p14:tracePt t="20877" x="4273550" y="5294313"/>
          <p14:tracePt t="20879" x="4281488" y="5294313"/>
          <p14:tracePt t="20881" x="4289425" y="5294313"/>
          <p14:tracePt t="20885" x="4297363" y="5294313"/>
          <p14:tracePt t="20889" x="4305300" y="5294313"/>
          <p14:tracePt t="20890" x="4305300" y="5302250"/>
          <p14:tracePt t="20892" x="4313238" y="5302250"/>
          <p14:tracePt t="20902" x="4321175" y="5302250"/>
          <p14:tracePt t="20916" x="4329113" y="5302250"/>
          <p14:tracePt t="20973" x="4329113" y="5294313"/>
          <p14:tracePt t="20976" x="4329113" y="5286375"/>
          <p14:tracePt t="20978" x="4321175" y="5286375"/>
          <p14:tracePt t="20979" x="4321175" y="5278438"/>
          <p14:tracePt t="20981" x="4313238" y="5278438"/>
          <p14:tracePt t="20982" x="4313238" y="5262563"/>
          <p14:tracePt t="20985" x="4305300" y="5254625"/>
          <p14:tracePt t="20988" x="4297363" y="5246688"/>
          <p14:tracePt t="20991" x="4289425" y="5238750"/>
          <p14:tracePt t="20994" x="4281488" y="5230813"/>
          <p14:tracePt t="20996" x="4273550" y="5230813"/>
          <p14:tracePt t="20998" x="4273550" y="5222875"/>
          <p14:tracePt t="20999" x="4265613" y="5222875"/>
          <p14:tracePt t="21002" x="4257675" y="5214938"/>
          <p14:tracePt t="21006" x="4249738" y="5214938"/>
          <p14:tracePt t="21008" x="4249738" y="5207000"/>
          <p14:tracePt t="21008" x="4241800" y="5207000"/>
          <p14:tracePt t="21012" x="4233863" y="5207000"/>
          <p14:tracePt t="21016" x="4225925" y="5199063"/>
          <p14:tracePt t="21019" x="4217988" y="5199063"/>
          <p14:tracePt t="21023" x="4210050" y="5191125"/>
          <p14:tracePt t="21026" x="4202113" y="5191125"/>
          <p14:tracePt t="21029" x="4194175" y="5191125"/>
          <p14:tracePt t="21032" x="4186238" y="5191125"/>
          <p14:tracePt t="21035" x="4178300" y="5183188"/>
          <p14:tracePt t="21037" x="4170363" y="5183188"/>
          <p14:tracePt t="21040" x="4162425" y="5183188"/>
          <p14:tracePt t="21043" x="4154488" y="5183188"/>
          <p14:tracePt t="21045" x="4146550" y="5175250"/>
          <p14:tracePt t="21047" x="4138613" y="5175250"/>
          <p14:tracePt t="21050" x="4130675" y="5175250"/>
          <p14:tracePt t="21052" x="4122738" y="5175250"/>
          <p14:tracePt t="21055" x="4106863" y="5175250"/>
          <p14:tracePt t="21056" x="4098925" y="5175250"/>
          <p14:tracePt t="21058" x="4098925" y="5167313"/>
          <p14:tracePt t="21060" x="4090988" y="5167313"/>
          <p14:tracePt t="21062" x="4083050" y="5167313"/>
          <p14:tracePt t="21065" x="4075113" y="5167313"/>
          <p14:tracePt t="21067" x="4075113" y="5159375"/>
          <p14:tracePt t="21068" x="4067175" y="5159375"/>
          <p14:tracePt t="21071" x="4059238" y="5159375"/>
          <p14:tracePt t="21073" x="4051300" y="5151438"/>
          <p14:tracePt t="21076" x="4043363" y="5151438"/>
          <p14:tracePt t="21081" x="4035425" y="5143500"/>
          <p14:tracePt t="21082" x="4027488" y="5143500"/>
          <p14:tracePt t="21086" x="4019550" y="5143500"/>
          <p14:tracePt t="21090" x="4011613" y="5135563"/>
          <p14:tracePt t="21099" x="4002088" y="5135563"/>
          <p14:tracePt t="21105" x="4002088" y="5127625"/>
          <p14:tracePt t="21113" x="3994150" y="5127625"/>
          <p14:tracePt t="21137" x="3994150" y="5119688"/>
          <p14:tracePt t="21145" x="3986213" y="5119688"/>
          <p14:tracePt t="21523" x="3986213" y="5111750"/>
          <p14:tracePt t="21530" x="3986213" y="5103813"/>
          <p14:tracePt t="21536" x="3986213" y="5095875"/>
          <p14:tracePt t="21540" x="3986213" y="5087938"/>
          <p14:tracePt t="21545" x="3986213" y="5080000"/>
          <p14:tracePt t="21549" x="3994150" y="5080000"/>
          <p14:tracePt t="21552" x="3994150" y="5072063"/>
          <p14:tracePt t="21558" x="4002088" y="5064125"/>
          <p14:tracePt t="21564" x="4011613" y="5056188"/>
          <p14:tracePt t="21570" x="4019550" y="5048250"/>
          <p14:tracePt t="21574" x="4027488" y="5048250"/>
          <p14:tracePt t="21578" x="4035425" y="5048250"/>
          <p14:tracePt t="21580" x="4035425" y="5040313"/>
          <p14:tracePt t="21581" x="4043363" y="5040313"/>
          <p14:tracePt t="21583" x="4051300" y="5040313"/>
          <p14:tracePt t="21585" x="4051300" y="5032375"/>
          <p14:tracePt t="21587" x="4059238" y="5032375"/>
          <p14:tracePt t="21589" x="4067175" y="5032375"/>
          <p14:tracePt t="21593" x="4075113" y="5024438"/>
          <p14:tracePt t="21595" x="4083050" y="5024438"/>
          <p14:tracePt t="21598" x="4090988" y="5024438"/>
          <p14:tracePt t="21600" x="4090988" y="5016500"/>
          <p14:tracePt t="21602" x="4098925" y="5016500"/>
          <p14:tracePt t="21604" x="4114800" y="5016500"/>
          <p14:tracePt t="21607" x="4122738" y="5008563"/>
          <p14:tracePt t="21609" x="4130675" y="5008563"/>
          <p14:tracePt t="21612" x="4138613" y="5000625"/>
          <p14:tracePt t="21614" x="4146550" y="5000625"/>
          <p14:tracePt t="21615" x="4146550" y="4992688"/>
          <p14:tracePt t="21616" x="4154488" y="4992688"/>
          <p14:tracePt t="21619" x="4162425" y="4984750"/>
          <p14:tracePt t="21621" x="4170363" y="4976813"/>
          <p14:tracePt t="21623" x="4178300" y="4976813"/>
          <p14:tracePt t="21624" x="4178300" y="4967288"/>
          <p14:tracePt t="21626" x="4186238" y="4967288"/>
          <p14:tracePt t="21627" x="4186238" y="4959350"/>
          <p14:tracePt t="21628" x="4194175" y="4959350"/>
          <p14:tracePt t="21629" x="4194175" y="4951413"/>
          <p14:tracePt t="21630" x="4202113" y="4951413"/>
          <p14:tracePt t="21631" x="4210050" y="4943475"/>
          <p14:tracePt t="21632" x="4210050" y="4935538"/>
          <p14:tracePt t="21634" x="4217988" y="4935538"/>
          <p14:tracePt t="21636" x="4217988" y="4919663"/>
          <p14:tracePt t="21636" x="4225925" y="4919663"/>
          <p14:tracePt t="21638" x="4225925" y="4911725"/>
          <p14:tracePt t="21639" x="4233863" y="4911725"/>
          <p14:tracePt t="21639" x="4233863" y="4903788"/>
          <p14:tracePt t="21642" x="4241800" y="4895850"/>
          <p14:tracePt t="21644" x="4241800" y="4887913"/>
          <p14:tracePt t="21644" x="4249738" y="4887913"/>
          <p14:tracePt t="21647" x="4249738" y="4879975"/>
          <p14:tracePt t="21647" x="4257675" y="4879975"/>
          <p14:tracePt t="21649" x="4257675" y="4872038"/>
          <p14:tracePt t="21651" x="4265613" y="4872038"/>
          <p14:tracePt t="21652" x="4265613" y="4864100"/>
          <p14:tracePt t="21654" x="4265613" y="4856163"/>
          <p14:tracePt t="21654" x="4273550" y="4856163"/>
          <p14:tracePt t="21657" x="4273550" y="4848225"/>
          <p14:tracePt t="21660" x="4281488" y="4840288"/>
          <p14:tracePt t="21663" x="4281488" y="4832350"/>
          <p14:tracePt t="21665" x="4289425" y="4824413"/>
          <p14:tracePt t="21673" x="4297363" y="4808538"/>
          <p14:tracePt t="21677" x="4297363" y="4800600"/>
          <p14:tracePt t="21682" x="4305300" y="4800600"/>
          <p14:tracePt t="21703" x="4305300" y="4792663"/>
          <p14:tracePt t="21735" x="4305300" y="4784725"/>
          <p14:tracePt t="23153" x="4329113" y="4792663"/>
          <p14:tracePt t="23161" x="4410075" y="4848225"/>
          <p14:tracePt t="23172" x="4529138" y="4984750"/>
          <p14:tracePt t="23180" x="4608513" y="5087938"/>
          <p14:tracePt t="23188" x="4656138" y="5167313"/>
          <p14:tracePt t="23194" x="4695825" y="5230813"/>
          <p14:tracePt t="23198" x="4721225" y="5270500"/>
          <p14:tracePt t="23202" x="4745038" y="5302250"/>
          <p14:tracePt t="23206" x="4752975" y="5327650"/>
          <p14:tracePt t="23209" x="4760913" y="5343525"/>
          <p14:tracePt t="23213" x="4768850" y="5359400"/>
          <p14:tracePt t="23215" x="4776788" y="5367338"/>
          <p14:tracePt t="23220" x="4792663" y="5391150"/>
          <p14:tracePt t="23222" x="4800600" y="5399088"/>
          <p14:tracePt t="23223" x="4800600" y="5407025"/>
          <p14:tracePt t="23225" x="4808538" y="5414963"/>
          <p14:tracePt t="23227" x="4808538" y="5422900"/>
          <p14:tracePt t="23229" x="4816475" y="5422900"/>
          <p14:tracePt t="23230" x="4816475" y="5430838"/>
          <p14:tracePt t="23236" x="4816475" y="5438775"/>
          <p14:tracePt t="23238" x="4824413" y="5446713"/>
          <p14:tracePt t="23245" x="4824413" y="5454650"/>
          <p14:tracePt t="23252" x="4832350" y="5454650"/>
          <p14:tracePt t="23254" x="4832350" y="5462588"/>
          <p14:tracePt t="23268" x="4832350" y="5470525"/>
          <p14:tracePt t="23275" x="4824413" y="5470525"/>
          <p14:tracePt t="23278" x="4816475" y="5478463"/>
          <p14:tracePt t="23280" x="4808538" y="5478463"/>
          <p14:tracePt t="23282" x="4800600" y="5478463"/>
          <p14:tracePt t="23283" x="4792663" y="5478463"/>
          <p14:tracePt t="23285" x="4784725" y="5478463"/>
          <p14:tracePt t="23287" x="4776788" y="5478463"/>
          <p14:tracePt t="23288" x="4768850" y="5478463"/>
          <p14:tracePt t="23289" x="4760913" y="5478463"/>
          <p14:tracePt t="23290" x="4752975" y="5478463"/>
          <p14:tracePt t="23291" x="4745038" y="5478463"/>
          <p14:tracePt t="23292" x="4729163" y="5478463"/>
          <p14:tracePt t="23293" x="4721225" y="5478463"/>
          <p14:tracePt t="23294" x="4713288" y="5478463"/>
          <p14:tracePt t="23295" x="4695825" y="5478463"/>
          <p14:tracePt t="23296" x="4687888" y="5478463"/>
          <p14:tracePt t="23297" x="4679950" y="5478463"/>
          <p14:tracePt t="23298" x="4672013" y="5478463"/>
          <p14:tracePt t="23299" x="4664075" y="5478463"/>
          <p14:tracePt t="23300" x="4656138" y="5478463"/>
          <p14:tracePt t="23303" x="4632325" y="5470525"/>
          <p14:tracePt t="23304" x="4616450" y="5462588"/>
          <p14:tracePt t="23305" x="4608513" y="5462588"/>
          <p14:tracePt t="23306" x="4600575" y="5462588"/>
          <p14:tracePt t="23307" x="4592638" y="5454650"/>
          <p14:tracePt t="23308" x="4584700" y="5454650"/>
          <p14:tracePt t="23309" x="4576763" y="5454650"/>
          <p14:tracePt t="23310" x="4568825" y="5446713"/>
          <p14:tracePt t="23311" x="4560888" y="5446713"/>
          <p14:tracePt t="23312" x="4552950" y="5438775"/>
          <p14:tracePt t="23312" x="4537075" y="5438775"/>
          <p14:tracePt t="23313" x="4529138" y="5430838"/>
          <p14:tracePt t="23314" x="4521200" y="5430838"/>
          <p14:tracePt t="23315" x="4513263" y="5422900"/>
          <p14:tracePt t="23317" x="4505325" y="5422900"/>
          <p14:tracePt t="23318" x="4489450" y="5414963"/>
          <p14:tracePt t="23320" x="4465638" y="5407025"/>
          <p14:tracePt t="23320" x="4457700" y="5399088"/>
          <p14:tracePt t="23321" x="4449763" y="5399088"/>
          <p14:tracePt t="23323" x="4441825" y="5391150"/>
          <p14:tracePt t="23323" x="4433888" y="5391150"/>
          <p14:tracePt t="23324" x="4418013" y="5375275"/>
          <p14:tracePt t="23325" x="4410075" y="5367338"/>
          <p14:tracePt t="23326" x="4402138" y="5359400"/>
          <p14:tracePt t="23327" x="4394200" y="5359400"/>
          <p14:tracePt t="23329" x="4386263" y="5351463"/>
          <p14:tracePt t="23329" x="4370388" y="5343525"/>
          <p14:tracePt t="23330" x="4362450" y="5343525"/>
          <p14:tracePt t="23331" x="4352925" y="5335588"/>
          <p14:tracePt t="23332" x="4329113" y="5327650"/>
          <p14:tracePt t="23335" x="4313238" y="5310188"/>
          <p14:tracePt t="23336" x="4305300" y="5302250"/>
          <p14:tracePt t="23337" x="4289425" y="5294313"/>
          <p14:tracePt t="23338" x="4281488" y="5286375"/>
          <p14:tracePt t="23339" x="4249738" y="5262563"/>
          <p14:tracePt t="23339" x="4241800" y="5254625"/>
          <p14:tracePt t="23340" x="4225925" y="5246688"/>
          <p14:tracePt t="23341" x="4210050" y="5230813"/>
          <p14:tracePt t="23342" x="4202113" y="5222875"/>
          <p14:tracePt t="23343" x="4178300" y="5199063"/>
          <p14:tracePt t="23344" x="4162425" y="5191125"/>
          <p14:tracePt t="23345" x="4154488" y="5183188"/>
          <p14:tracePt t="23346" x="4130675" y="5175250"/>
          <p14:tracePt t="23347" x="4114800" y="5159375"/>
          <p14:tracePt t="23348" x="4106863" y="5143500"/>
          <p14:tracePt t="23349" x="4090988" y="5135563"/>
          <p14:tracePt t="23351" x="4067175" y="5119688"/>
          <p14:tracePt t="23352" x="4059238" y="5111750"/>
          <p14:tracePt t="23353" x="4043363" y="5087938"/>
          <p14:tracePt t="23354" x="4019550" y="5080000"/>
          <p14:tracePt t="23355" x="4002088" y="5072063"/>
          <p14:tracePt t="23355" x="3978275" y="5048250"/>
          <p14:tracePt t="23357" x="3962400" y="5032375"/>
          <p14:tracePt t="23357" x="3954463" y="5024438"/>
          <p14:tracePt t="23358" x="3930650" y="5008563"/>
          <p14:tracePt t="23359" x="3914775" y="4984750"/>
          <p14:tracePt t="23360" x="3890963" y="4976813"/>
          <p14:tracePt t="23361" x="3875088" y="4951413"/>
          <p14:tracePt t="23362" x="3851275" y="4935538"/>
          <p14:tracePt t="23363" x="3835400" y="4911725"/>
          <p14:tracePt t="23364" x="3811588" y="4903788"/>
          <p14:tracePt t="23365" x="3779838" y="4879975"/>
          <p14:tracePt t="23367" x="3763963" y="4864100"/>
          <p14:tracePt t="23368" x="3740150" y="4840288"/>
          <p14:tracePt t="23368" x="3716338" y="4816475"/>
          <p14:tracePt t="23370" x="3700463" y="4800600"/>
          <p14:tracePt t="23371" x="3668713" y="4776788"/>
          <p14:tracePt t="23372" x="3643313" y="4760913"/>
          <p14:tracePt t="23372" x="3627438" y="4729163"/>
          <p14:tracePt t="23373" x="3603625" y="4705350"/>
          <p14:tracePt t="23375" x="3579813" y="4681538"/>
          <p14:tracePt t="23375" x="3548063" y="4665663"/>
          <p14:tracePt t="23376" x="3532188" y="4641850"/>
          <p14:tracePt t="23377" x="3508375" y="4624388"/>
          <p14:tracePt t="23378" x="3492500" y="4600575"/>
          <p14:tracePt t="23379" x="3460750" y="4568825"/>
          <p14:tracePt t="23380" x="3429000" y="4545013"/>
          <p14:tracePt t="23381" x="3405188" y="4529138"/>
          <p14:tracePt t="23383" x="3381375" y="4505325"/>
          <p14:tracePt t="23385" x="3333750" y="4449763"/>
          <p14:tracePt t="23385" x="3308350" y="4433888"/>
          <p14:tracePt t="23387" x="3292475" y="4410075"/>
          <p14:tracePt t="23388" x="3252788" y="4378325"/>
          <p14:tracePt t="23389" x="3236913" y="4362450"/>
          <p14:tracePt t="23389" x="3205163" y="4338638"/>
          <p14:tracePt t="23390" x="3181350" y="4314825"/>
          <p14:tracePt t="23391" x="3149600" y="4281488"/>
          <p14:tracePt t="23392" x="3125788" y="4249738"/>
          <p14:tracePt t="23393" x="3094038" y="4225925"/>
          <p14:tracePt t="23395" x="3078163" y="4210050"/>
          <p14:tracePt t="23395" x="3046413" y="4178300"/>
          <p14:tracePt t="23396" x="3022600" y="4154488"/>
          <p14:tracePt t="23397" x="3006725" y="4138613"/>
          <p14:tracePt t="23398" x="2967038" y="4098925"/>
          <p14:tracePt t="23399" x="2933700" y="4083050"/>
          <p14:tracePt t="23401" x="2917825" y="4059238"/>
          <p14:tracePt t="23402" x="2886075" y="4027488"/>
          <p14:tracePt t="23403" x="2862263" y="4011613"/>
          <p14:tracePt t="23404" x="2830513" y="3971925"/>
          <p14:tracePt t="23405" x="2798763" y="3956050"/>
          <p14:tracePt t="23405" x="2774950" y="3930650"/>
          <p14:tracePt t="23406" x="2759075" y="3914775"/>
          <p14:tracePt t="23407" x="2727325" y="3875088"/>
          <p14:tracePt t="23408" x="2703513" y="3859213"/>
          <p14:tracePt t="23410" x="2687638" y="3835400"/>
          <p14:tracePt t="23410" x="2655888" y="3819525"/>
          <p14:tracePt t="23411" x="2632075" y="3795713"/>
          <p14:tracePt t="23412" x="2606675" y="3779838"/>
          <p14:tracePt t="23413" x="2574925" y="3756025"/>
          <p14:tracePt t="23414" x="2559050" y="3732213"/>
          <p14:tracePt t="23415" x="2535238" y="3700463"/>
          <p14:tracePt t="23417" x="2503488" y="3684588"/>
          <p14:tracePt t="23418" x="2495550" y="3660775"/>
          <p14:tracePt t="23418" x="2471738" y="3652838"/>
          <p14:tracePt t="23420" x="2455863" y="3629025"/>
          <p14:tracePt t="23421" x="2432050" y="3613150"/>
          <p14:tracePt t="23422" x="2416175" y="3587750"/>
          <p14:tracePt t="23422" x="2392363" y="3571875"/>
          <p14:tracePt t="23423" x="2376488" y="3548063"/>
          <p14:tracePt t="23424" x="2368550" y="3540125"/>
          <p14:tracePt t="23426" x="2344738" y="3524250"/>
          <p14:tracePt t="23426" x="2328863" y="3500438"/>
          <p14:tracePt t="23427" x="2305050" y="3484563"/>
          <p14:tracePt t="23428" x="2297113" y="3460750"/>
          <p14:tracePt t="23429" x="2273300" y="3452813"/>
          <p14:tracePt t="23430" x="2265363" y="3429000"/>
          <p14:tracePt t="23431" x="2247900" y="3413125"/>
          <p14:tracePt t="23432" x="2239963" y="3405188"/>
          <p14:tracePt t="23435" x="2224088" y="3381375"/>
          <p14:tracePt t="23435" x="2200275" y="3357563"/>
          <p14:tracePt t="23437" x="2192338" y="3341688"/>
          <p14:tracePt t="23438" x="2184400" y="3333750"/>
          <p14:tracePt t="23439" x="2176463" y="3317875"/>
          <p14:tracePt t="23439" x="2168525" y="3294063"/>
          <p14:tracePt t="23440" x="2152650" y="3278188"/>
          <p14:tracePt t="23441" x="2144713" y="3270250"/>
          <p14:tracePt t="23442" x="2136775" y="3244850"/>
          <p14:tracePt t="23443" x="2128838" y="3236913"/>
          <p14:tracePt t="23444" x="2120900" y="3221038"/>
          <p14:tracePt t="23445" x="2112963" y="3205163"/>
          <p14:tracePt t="23446" x="2105025" y="3197225"/>
          <p14:tracePt t="23447" x="2097088" y="3173413"/>
          <p14:tracePt t="23448" x="2081213" y="3157538"/>
          <p14:tracePt t="23449" x="2081213" y="3149600"/>
          <p14:tracePt t="23451" x="2073275" y="3133725"/>
          <p14:tracePt t="23452" x="2065338" y="3109913"/>
          <p14:tracePt t="23453" x="2057400" y="3094038"/>
          <p14:tracePt t="23454" x="2049463" y="3086100"/>
          <p14:tracePt t="23455" x="2049463" y="3062288"/>
          <p14:tracePt t="23455" x="2041525" y="3046413"/>
          <p14:tracePt t="23457" x="2025650" y="3030538"/>
          <p14:tracePt t="23457" x="2017713" y="3022600"/>
          <p14:tracePt t="23458" x="2017713" y="2998788"/>
          <p14:tracePt t="23459" x="2009775" y="2982913"/>
          <p14:tracePt t="23460" x="2001838" y="2974975"/>
          <p14:tracePt t="23461" x="2001838" y="2959100"/>
          <p14:tracePt t="23462" x="1993900" y="2935288"/>
          <p14:tracePt t="23463" x="1985963" y="2919413"/>
          <p14:tracePt t="23464" x="1985963" y="2894013"/>
          <p14:tracePt t="23465" x="1970088" y="2878138"/>
          <p14:tracePt t="23466" x="1962150" y="2862263"/>
          <p14:tracePt t="23468" x="1962150" y="2838450"/>
          <p14:tracePt t="23468" x="1954213" y="2830513"/>
          <p14:tracePt t="23470" x="1946275" y="2814638"/>
          <p14:tracePt t="23471" x="1938338" y="2790825"/>
          <p14:tracePt t="23472" x="1938338" y="2774950"/>
          <p14:tracePt t="23472" x="1930400" y="2759075"/>
          <p14:tracePt t="23474" x="1922463" y="2751138"/>
          <p14:tracePt t="23474" x="1922463" y="2735263"/>
          <p14:tracePt t="23475" x="1905000" y="2711450"/>
          <p14:tracePt t="23476" x="1897063" y="2695575"/>
          <p14:tracePt t="23477" x="1889125" y="2671763"/>
          <p14:tracePt t="23478" x="1889125" y="2655888"/>
          <p14:tracePt t="23479" x="1881188" y="2647950"/>
          <p14:tracePt t="23480" x="1873250" y="2632075"/>
          <p14:tracePt t="23481" x="1873250" y="2608263"/>
          <p14:tracePt t="23482" x="1865313" y="2600325"/>
          <p14:tracePt t="23484" x="1857375" y="2566988"/>
          <p14:tracePt t="23486" x="1849438" y="2559050"/>
          <p14:tracePt t="23487" x="1833563" y="2535238"/>
          <p14:tracePt t="23488" x="1833563" y="2519363"/>
          <p14:tracePt t="23489" x="1825625" y="2511425"/>
          <p14:tracePt t="23489" x="1817688" y="2495550"/>
          <p14:tracePt t="23490" x="1817688" y="2487613"/>
          <p14:tracePt t="23491" x="1809750" y="2471738"/>
          <p14:tracePt t="23492" x="1809750" y="2463800"/>
          <p14:tracePt t="23493" x="1801813" y="2439988"/>
          <p14:tracePt t="23494" x="1801813" y="2432050"/>
          <p14:tracePt t="23495" x="1793875" y="2416175"/>
          <p14:tracePt t="23496" x="1793875" y="2408238"/>
          <p14:tracePt t="23497" x="1785938" y="2400300"/>
          <p14:tracePt t="23498" x="1785938" y="2384425"/>
          <p14:tracePt t="23500" x="1778000" y="2376488"/>
          <p14:tracePt t="23501" x="1778000" y="2360613"/>
          <p14:tracePt t="23502" x="1770063" y="2352675"/>
          <p14:tracePt t="23503" x="1770063" y="2344738"/>
          <p14:tracePt t="23504" x="1762125" y="2328863"/>
          <p14:tracePt t="23504" x="1762125" y="2312988"/>
          <p14:tracePt t="23505" x="1762125" y="2305050"/>
          <p14:tracePt t="23506" x="1754188" y="2297113"/>
          <p14:tracePt t="23507" x="1754188" y="2289175"/>
          <p14:tracePt t="23508" x="1746250" y="2281238"/>
          <p14:tracePt t="23509" x="1746250" y="2265363"/>
          <p14:tracePt t="23510" x="1738313" y="2257425"/>
          <p14:tracePt t="23511" x="1738313" y="2249488"/>
          <p14:tracePt t="23512" x="1738313" y="2241550"/>
          <p14:tracePt t="23513" x="1730375" y="2233613"/>
          <p14:tracePt t="23514" x="1730375" y="2224088"/>
          <p14:tracePt t="23515" x="1722438" y="2208213"/>
          <p14:tracePt t="23517" x="1722438" y="2200275"/>
          <p14:tracePt t="23518" x="1722438" y="2192338"/>
          <p14:tracePt t="23519" x="1714500" y="2184400"/>
          <p14:tracePt t="23520" x="1714500" y="2176463"/>
          <p14:tracePt t="23520" x="1706563" y="2168525"/>
          <p14:tracePt t="23522" x="1706563" y="2160588"/>
          <p14:tracePt t="23522" x="1690688" y="2152650"/>
          <p14:tracePt t="23523" x="1690688" y="2136775"/>
          <p14:tracePt t="23524" x="1682750" y="2128838"/>
          <p14:tracePt t="23525" x="1682750" y="2120900"/>
          <p14:tracePt t="23526" x="1682750" y="2105025"/>
          <p14:tracePt t="23527" x="1674813" y="2097088"/>
          <p14:tracePt t="23528" x="1674813" y="2089150"/>
          <p14:tracePt t="23529" x="1666875" y="2081213"/>
          <p14:tracePt t="23530" x="1666875" y="2073275"/>
          <p14:tracePt t="23531" x="1658938" y="2065338"/>
          <p14:tracePt t="23532" x="1651000" y="2057400"/>
          <p14:tracePt t="23535" x="1643063" y="2041525"/>
          <p14:tracePt t="23536" x="1643063" y="2033588"/>
          <p14:tracePt t="23537" x="1635125" y="2025650"/>
          <p14:tracePt t="23537" x="1627188" y="2009775"/>
          <p14:tracePt t="23539" x="1627188" y="2001838"/>
          <p14:tracePt t="23539" x="1619250" y="1993900"/>
          <p14:tracePt t="23540" x="1619250" y="1985963"/>
          <p14:tracePt t="23541" x="1611313" y="1978025"/>
          <p14:tracePt t="23542" x="1603375" y="1970088"/>
          <p14:tracePt t="23543" x="1595438" y="1962150"/>
          <p14:tracePt t="23544" x="1595438" y="1954213"/>
          <p14:tracePt t="23545" x="1587500" y="1930400"/>
          <p14:tracePt t="23546" x="1579563" y="1922463"/>
          <p14:tracePt t="23547" x="1571625" y="1914525"/>
          <p14:tracePt t="23548" x="1562100" y="1906588"/>
          <p14:tracePt t="23550" x="1554163" y="1890713"/>
          <p14:tracePt t="23551" x="1554163" y="1881188"/>
          <p14:tracePt t="23552" x="1546225" y="1873250"/>
          <p14:tracePt t="23553" x="1538288" y="1865313"/>
          <p14:tracePt t="23554" x="1530350" y="1857375"/>
          <p14:tracePt t="23554" x="1522413" y="1841500"/>
          <p14:tracePt t="23555" x="1514475" y="1833563"/>
          <p14:tracePt t="23556" x="1506538" y="1825625"/>
          <p14:tracePt t="23557" x="1490663" y="1817688"/>
          <p14:tracePt t="23558" x="1482725" y="1793875"/>
          <p14:tracePt t="23559" x="1474788" y="1785938"/>
          <p14:tracePt t="23560" x="1466850" y="1778000"/>
          <p14:tracePt t="23561" x="1458913" y="1762125"/>
          <p14:tracePt t="23562" x="1450975" y="1754188"/>
          <p14:tracePt t="23563" x="1443038" y="1746250"/>
          <p14:tracePt t="23564" x="1435100" y="1738313"/>
          <p14:tracePt t="23565" x="1427163" y="1722438"/>
          <p14:tracePt t="23567" x="1419225" y="1714500"/>
          <p14:tracePt t="23568" x="1411288" y="1706563"/>
          <p14:tracePt t="23568" x="1403350" y="1698625"/>
          <p14:tracePt t="23570" x="1403350" y="1674813"/>
          <p14:tracePt t="23571" x="1395413" y="1666875"/>
          <p14:tracePt t="23572" x="1379538" y="1658938"/>
          <p14:tracePt t="23572" x="1363663" y="1643063"/>
          <p14:tracePt t="23573" x="1355725" y="1635125"/>
          <p14:tracePt t="23574" x="1355725" y="1627188"/>
          <p14:tracePt t="23575" x="1347788" y="1619250"/>
          <p14:tracePt t="23576" x="1339850" y="1611313"/>
          <p14:tracePt t="23577" x="1331913" y="1603375"/>
          <p14:tracePt t="23578" x="1323975" y="1595438"/>
          <p14:tracePt t="23579" x="1316038" y="1587500"/>
          <p14:tracePt t="23581" x="1308100" y="1563688"/>
          <p14:tracePt t="23581" x="1300163" y="1555750"/>
          <p14:tracePt t="23582" x="1292225" y="1547813"/>
          <p14:tracePt t="23584" x="1284288" y="1530350"/>
          <p14:tracePt t="23585" x="1276350" y="1522413"/>
          <p14:tracePt t="23587" x="1268413" y="1514475"/>
          <p14:tracePt t="23588" x="1260475" y="1506538"/>
          <p14:tracePt t="23589" x="1260475" y="1498600"/>
          <p14:tracePt t="23589" x="1252538" y="1490663"/>
          <p14:tracePt t="23590" x="1244600" y="1482725"/>
          <p14:tracePt t="23591" x="1236663" y="1474788"/>
          <p14:tracePt t="23592" x="1236663" y="1466850"/>
          <p14:tracePt t="23594" x="1228725" y="1458913"/>
          <p14:tracePt t="23594" x="1220788" y="1450975"/>
          <p14:tracePt t="23595" x="1220788" y="1443038"/>
          <p14:tracePt t="23596" x="1211263" y="1435100"/>
          <p14:tracePt t="23597" x="1203325" y="1427163"/>
          <p14:tracePt t="23598" x="1203325" y="1419225"/>
          <p14:tracePt t="23600" x="1195388" y="1411288"/>
          <p14:tracePt t="23601" x="1187450" y="1403350"/>
          <p14:tracePt t="23602" x="1187450" y="1395413"/>
          <p14:tracePt t="23603" x="1179513" y="1387475"/>
          <p14:tracePt t="23604" x="1171575" y="1379538"/>
          <p14:tracePt t="23605" x="1171575" y="1371600"/>
          <p14:tracePt t="23605" x="1163638" y="1371600"/>
          <p14:tracePt t="23606" x="1163638" y="1363663"/>
          <p14:tracePt t="23607" x="1155700" y="1347788"/>
          <p14:tracePt t="23608" x="1147763" y="1347788"/>
          <p14:tracePt t="23609" x="1147763" y="1339850"/>
          <p14:tracePt t="23610" x="1139825" y="1331913"/>
          <p14:tracePt t="23612" x="1131888" y="1323975"/>
          <p14:tracePt t="23612" x="1131888" y="1308100"/>
          <p14:tracePt t="23613" x="1116013" y="1300163"/>
          <p14:tracePt t="23614" x="1108075" y="1292225"/>
          <p14:tracePt t="23615" x="1108075" y="1284288"/>
          <p14:tracePt t="23617" x="1100138" y="1276350"/>
          <p14:tracePt t="23618" x="1092200" y="1268413"/>
          <p14:tracePt t="23619" x="1092200" y="1260475"/>
          <p14:tracePt t="23620" x="1084263" y="1244600"/>
          <p14:tracePt t="23621" x="1076325" y="1236663"/>
          <p14:tracePt t="23621" x="1076325" y="1228725"/>
          <p14:tracePt t="23622" x="1068388" y="1220788"/>
          <p14:tracePt t="23623" x="1060450" y="1212850"/>
          <p14:tracePt t="23624" x="1052513" y="1204913"/>
          <p14:tracePt t="23625" x="1052513" y="1195388"/>
          <p14:tracePt t="23626" x="1044575" y="1187450"/>
          <p14:tracePt t="23627" x="1036638" y="1171575"/>
          <p14:tracePt t="23628" x="1036638" y="1163638"/>
          <p14:tracePt t="23629" x="1028700" y="1155700"/>
          <p14:tracePt t="23630" x="1020763" y="1147763"/>
          <p14:tracePt t="23631" x="1012825" y="1123950"/>
          <p14:tracePt t="23632" x="1012825" y="1116013"/>
          <p14:tracePt t="23634" x="996950" y="1100138"/>
          <p14:tracePt t="23636" x="989013" y="1084263"/>
          <p14:tracePt t="23637" x="989013" y="1076325"/>
          <p14:tracePt t="23637" x="981075" y="1068388"/>
          <p14:tracePt t="23639" x="973138" y="1060450"/>
          <p14:tracePt t="23639" x="965200" y="1044575"/>
          <p14:tracePt t="23640" x="957263" y="1036638"/>
          <p14:tracePt t="23641" x="957263" y="1028700"/>
          <p14:tracePt t="23643" x="941388" y="1020763"/>
          <p14:tracePt t="23643" x="933450" y="996950"/>
          <p14:tracePt t="23644" x="925513" y="989013"/>
          <p14:tracePt t="23645" x="917575" y="981075"/>
          <p14:tracePt t="23646" x="917575" y="965200"/>
          <p14:tracePt t="23647" x="909638" y="957263"/>
          <p14:tracePt t="23648" x="901700" y="949325"/>
          <p14:tracePt t="23650" x="893763" y="933450"/>
          <p14:tracePt t="23651" x="885825" y="925513"/>
          <p14:tracePt t="23652" x="877888" y="917575"/>
          <p14:tracePt t="23653" x="877888" y="909638"/>
          <p14:tracePt t="23654" x="868363" y="893763"/>
          <p14:tracePt t="23654" x="860425" y="877888"/>
          <p14:tracePt t="23656" x="852488" y="862013"/>
          <p14:tracePt t="23656" x="844550" y="852488"/>
          <p14:tracePt t="23657" x="836613" y="844550"/>
          <p14:tracePt t="23658" x="828675" y="836613"/>
          <p14:tracePt t="23659" x="828675" y="820738"/>
          <p14:tracePt t="23660" x="820738" y="812800"/>
          <p14:tracePt t="23661" x="812800" y="804863"/>
          <p14:tracePt t="23663" x="804863" y="796925"/>
          <p14:tracePt t="23663" x="796925" y="781050"/>
          <p14:tracePt t="23664" x="788988" y="773113"/>
          <p14:tracePt t="23665" x="773113" y="765175"/>
          <p14:tracePt t="23667" x="765175" y="757238"/>
          <p14:tracePt t="23668" x="757238" y="733425"/>
          <p14:tracePt t="23669" x="749300" y="725488"/>
          <p14:tracePt t="23670" x="749300" y="717550"/>
          <p14:tracePt t="23671" x="741363" y="709613"/>
          <p14:tracePt t="23672" x="733425" y="701675"/>
          <p14:tracePt t="23672" x="725488" y="693738"/>
          <p14:tracePt t="23674" x="717550" y="685800"/>
          <p14:tracePt t="23674" x="709613" y="669925"/>
          <p14:tracePt t="23675" x="701675" y="661988"/>
          <p14:tracePt t="23676" x="693738" y="654050"/>
          <p14:tracePt t="23677" x="685800" y="646113"/>
          <p14:tracePt t="23678" x="677863" y="638175"/>
          <p14:tracePt t="23679" x="669925" y="630238"/>
          <p14:tracePt t="23680" x="661988" y="622300"/>
          <p14:tracePt t="23681" x="654050" y="614363"/>
          <p14:tracePt t="23682" x="646113" y="598488"/>
          <p14:tracePt t="23684" x="630238" y="574675"/>
          <p14:tracePt t="23685" x="622300" y="566738"/>
          <p14:tracePt t="23687" x="614363" y="558800"/>
          <p14:tracePt t="23688" x="606425" y="550863"/>
          <p14:tracePt t="23689" x="598488" y="542925"/>
          <p14:tracePt t="23689" x="590550" y="534988"/>
          <p14:tracePt t="23690" x="582613" y="527050"/>
          <p14:tracePt t="23691" x="574675" y="519113"/>
          <p14:tracePt t="23692" x="566738" y="509588"/>
          <p14:tracePt t="23693" x="558800" y="501650"/>
          <p14:tracePt t="23695" x="550863" y="493713"/>
          <p14:tracePt t="23695" x="534988" y="485775"/>
          <p14:tracePt t="23697" x="527050" y="477838"/>
          <p14:tracePt t="23697" x="517525" y="469900"/>
          <p14:tracePt t="23698" x="509588" y="461963"/>
          <p14:tracePt t="23700" x="501650" y="454025"/>
          <p14:tracePt t="23701" x="493713" y="454025"/>
          <p14:tracePt t="23702" x="485775" y="446088"/>
          <p14:tracePt t="23703" x="477838" y="438150"/>
          <p14:tracePt t="23704" x="461963" y="430213"/>
          <p14:tracePt t="23705" x="454025" y="422275"/>
          <p14:tracePt t="23706" x="446088" y="414338"/>
          <p14:tracePt t="23706" x="438150" y="406400"/>
          <p14:tracePt t="23707" x="430213" y="398463"/>
          <p14:tracePt t="23708" x="422275" y="390525"/>
          <p14:tracePt t="23709" x="414338" y="390525"/>
          <p14:tracePt t="23710" x="406400" y="382588"/>
          <p14:tracePt t="23711" x="398463" y="374650"/>
          <p14:tracePt t="23712" x="390525" y="366713"/>
          <p14:tracePt t="23713" x="382588" y="358775"/>
          <p14:tracePt t="23714" x="374650" y="358775"/>
          <p14:tracePt t="23715" x="366713" y="350838"/>
          <p14:tracePt t="23717" x="358775" y="342900"/>
          <p14:tracePt t="23718" x="350838" y="334963"/>
          <p14:tracePt t="23719" x="342900" y="334963"/>
          <p14:tracePt t="23720" x="334963" y="327025"/>
          <p14:tracePt t="23721" x="319088" y="311150"/>
          <p14:tracePt t="23722" x="311150" y="311150"/>
          <p14:tracePt t="23723" x="303213" y="303213"/>
          <p14:tracePt t="23724" x="295275" y="303213"/>
          <p14:tracePt t="23725" x="287338" y="295275"/>
          <p14:tracePt t="23726" x="279400" y="287338"/>
          <p14:tracePt t="23727" x="263525" y="287338"/>
          <p14:tracePt t="23728" x="255588" y="271463"/>
          <p14:tracePt t="23730" x="247650" y="263525"/>
          <p14:tracePt t="23731" x="239713" y="255588"/>
          <p14:tracePt t="23732" x="231775" y="255588"/>
          <p14:tracePt t="23734" x="223838" y="247650"/>
          <p14:tracePt t="23736" x="215900" y="239713"/>
          <p14:tracePt t="23737" x="207963" y="239713"/>
          <p14:tracePt t="23739" x="207963" y="231775"/>
          <p14:tracePt t="23739" x="200025" y="231775"/>
          <p14:tracePt t="23742" x="192088" y="223838"/>
          <p14:tracePt t="23744" x="184150" y="215900"/>
          <p14:tracePt t="23745" x="176213" y="215900"/>
          <p14:tracePt t="23747" x="166688" y="207963"/>
          <p14:tracePt t="23749" x="158750" y="200025"/>
          <p14:tracePt t="23753" x="142875" y="192088"/>
          <p14:tracePt t="23754" x="142875" y="184150"/>
          <p14:tracePt t="23754" x="134938" y="184150"/>
          <p14:tracePt t="23756" x="134938" y="176213"/>
          <p14:tracePt t="23756" x="127000" y="176213"/>
          <p14:tracePt t="23759" x="119063" y="166688"/>
          <p14:tracePt t="23761" x="119063" y="158750"/>
          <p14:tracePt t="23761" x="111125" y="158750"/>
          <p14:tracePt t="23762" x="111125" y="150813"/>
          <p14:tracePt t="23764" x="103188" y="150813"/>
          <p14:tracePt t="23766" x="95250" y="142875"/>
          <p14:tracePt t="23769" x="87313" y="134938"/>
          <p14:tracePt t="23772" x="79375" y="127000"/>
          <p14:tracePt t="23775" x="71438" y="119063"/>
          <p14:tracePt t="23778" x="71438" y="111125"/>
          <p14:tracePt t="23779" x="63500" y="111125"/>
          <p14:tracePt t="23787" x="55563" y="103188"/>
          <p14:tracePt t="23790" x="55563" y="95250"/>
          <p14:tracePt t="23792" x="47625" y="95250"/>
          <p14:tracePt t="23793" x="47625" y="87313"/>
          <p14:tracePt t="23797" x="47625" y="79375"/>
          <p14:tracePt t="23799" x="39688" y="79375"/>
          <p14:tracePt t="23802" x="39688" y="71438"/>
          <p14:tracePt t="23806" x="31750" y="63500"/>
          <p14:tracePt t="23809" x="31750" y="55563"/>
          <p14:tracePt t="23813" x="23813" y="47625"/>
          <p14:tracePt t="23817" x="23813" y="39688"/>
          <p14:tracePt t="23818" x="15875" y="39688"/>
          <p14:tracePt t="23821" x="15875" y="31750"/>
          <p14:tracePt t="23824" x="15875" y="23813"/>
          <p14:tracePt t="23825" x="7938" y="23813"/>
          <p14:tracePt t="23828" x="7938" y="15875"/>
          <p14:tracePt t="23831" x="7938" y="7938"/>
          <p14:tracePt t="23832" x="0" y="7938"/>
          <p14:tracePt t="23835" x="0" y="0"/>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741C8CB-B86E-4BE5-B653-31AC065110E6}"/>
              </a:ext>
            </a:extLst>
          </p:cNvPr>
          <p:cNvSpPr txBox="1"/>
          <p:nvPr/>
        </p:nvSpPr>
        <p:spPr>
          <a:xfrm>
            <a:off x="771759" y="1601085"/>
            <a:ext cx="10648482" cy="5170646"/>
          </a:xfrm>
          <a:prstGeom prst="rect">
            <a:avLst/>
          </a:prstGeom>
          <a:noFill/>
        </p:spPr>
        <p:txBody>
          <a:bodyPr wrap="square" rtlCol="0">
            <a:spAutoFit/>
          </a:bodyPr>
          <a:lstStyle/>
          <a:p>
            <a:r>
              <a:rPr lang="en-US" sz="3600" dirty="0">
                <a:solidFill>
                  <a:srgbClr val="002060"/>
                </a:solidFill>
              </a:rPr>
              <a:t>Model Fitting and Testing:</a:t>
            </a:r>
          </a:p>
          <a:p>
            <a:endParaRPr lang="en-US" sz="1200" dirty="0">
              <a:solidFill>
                <a:srgbClr val="002060"/>
              </a:solidFill>
            </a:endParaRPr>
          </a:p>
          <a:p>
            <a:r>
              <a:rPr lang="en-US" sz="2400" b="0" dirty="0">
                <a:solidFill>
                  <a:srgbClr val="002060"/>
                </a:solidFill>
                <a:effectLst/>
                <a:latin typeface="+mj-lt"/>
              </a:rPr>
              <a:t>The main purpose of this project is to see if the COVID-19 cases data in US can be fitted in any time series models</a:t>
            </a:r>
            <a:endParaRPr lang="en-US" sz="3200" b="0" dirty="0">
              <a:solidFill>
                <a:srgbClr val="002060"/>
              </a:solidFill>
              <a:effectLst/>
              <a:latin typeface="+mj-lt"/>
            </a:endParaRPr>
          </a:p>
          <a:p>
            <a:endParaRPr lang="en-US" sz="1200" dirty="0">
              <a:solidFill>
                <a:srgbClr val="002060"/>
              </a:solidFill>
            </a:endParaRPr>
          </a:p>
          <a:p>
            <a:r>
              <a:rPr lang="en-US" sz="2400" dirty="0">
                <a:solidFill>
                  <a:srgbClr val="002060"/>
                </a:solidFill>
                <a:latin typeface="+mj-lt"/>
              </a:rPr>
              <a:t>Time Series:</a:t>
            </a:r>
          </a:p>
          <a:p>
            <a:r>
              <a:rPr lang="en-US" sz="2400" dirty="0">
                <a:solidFill>
                  <a:srgbClr val="002060"/>
                </a:solidFill>
                <a:latin typeface="+mj-lt"/>
              </a:rPr>
              <a:t> – series at equal interval, </a:t>
            </a:r>
          </a:p>
          <a:p>
            <a:pPr marL="342900" indent="-342900">
              <a:buFontTx/>
              <a:buChar char="-"/>
            </a:pPr>
            <a:r>
              <a:rPr lang="en-US" sz="2400" dirty="0">
                <a:solidFill>
                  <a:srgbClr val="002060"/>
                </a:solidFill>
                <a:latin typeface="+mj-lt"/>
              </a:rPr>
              <a:t>predict future values based on observed values</a:t>
            </a:r>
          </a:p>
          <a:p>
            <a:pPr marL="342900" indent="-342900">
              <a:buFontTx/>
              <a:buChar char="-"/>
            </a:pPr>
            <a:r>
              <a:rPr lang="en-US" sz="2400" dirty="0">
                <a:solidFill>
                  <a:srgbClr val="002060"/>
                </a:solidFill>
                <a:latin typeface="+mj-lt"/>
              </a:rPr>
              <a:t>Series need to be stationary –  mean and variance and Auto-Covariance should not depend on time</a:t>
            </a:r>
          </a:p>
          <a:p>
            <a:pPr marL="342900" indent="-342900">
              <a:buFontTx/>
              <a:buChar char="-"/>
            </a:pPr>
            <a:r>
              <a:rPr lang="en-US" sz="2400" dirty="0">
                <a:solidFill>
                  <a:srgbClr val="002060"/>
                </a:solidFill>
                <a:latin typeface="+mj-lt"/>
              </a:rPr>
              <a:t>Trend and Seasonality always makes series non-stationary</a:t>
            </a:r>
          </a:p>
          <a:p>
            <a:pPr marL="342900" indent="-342900">
              <a:buFontTx/>
              <a:buChar char="-"/>
            </a:pPr>
            <a:r>
              <a:rPr lang="en-US" sz="2400" dirty="0">
                <a:solidFill>
                  <a:srgbClr val="002060"/>
                </a:solidFill>
                <a:latin typeface="+mj-lt"/>
              </a:rPr>
              <a:t>One of the technique to check if the series is stationary is Moving Average</a:t>
            </a:r>
          </a:p>
          <a:p>
            <a:pPr marL="342900" indent="-342900">
              <a:buFontTx/>
              <a:buChar char="-"/>
            </a:pPr>
            <a:endParaRPr lang="en-US" sz="2400" dirty="0">
              <a:solidFill>
                <a:srgbClr val="002060"/>
              </a:solidFill>
              <a:latin typeface="+mj-lt"/>
            </a:endParaRPr>
          </a:p>
          <a:p>
            <a:endParaRPr lang="en-US" sz="1200" dirty="0">
              <a:solidFill>
                <a:srgbClr val="002060"/>
              </a:solidFill>
            </a:endParaRPr>
          </a:p>
          <a:p>
            <a:endParaRPr lang="en-US" dirty="0">
              <a:solidFill>
                <a:srgbClr val="002060"/>
              </a:solidFill>
              <a:latin typeface="-apple-system"/>
            </a:endParaRPr>
          </a:p>
        </p:txBody>
      </p:sp>
      <p:sp>
        <p:nvSpPr>
          <p:cNvPr id="6" name="TextBox 5">
            <a:extLst>
              <a:ext uri="{FF2B5EF4-FFF2-40B4-BE49-F238E27FC236}">
                <a16:creationId xmlns:a16="http://schemas.microsoft.com/office/drawing/2014/main" id="{66CEF6EE-47B6-469A-9228-D680130DC2CF}"/>
              </a:ext>
            </a:extLst>
          </p:cNvPr>
          <p:cNvSpPr txBox="1"/>
          <p:nvPr/>
        </p:nvSpPr>
        <p:spPr>
          <a:xfrm>
            <a:off x="771759" y="246410"/>
            <a:ext cx="10349948" cy="12003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3600" b="1" i="0" dirty="0">
                <a:solidFill>
                  <a:srgbClr val="24292F"/>
                </a:solidFill>
                <a:effectLst/>
                <a:latin typeface="-apple-system"/>
              </a:rPr>
              <a:t>Time Series analysis and forecasting of </a:t>
            </a:r>
          </a:p>
          <a:p>
            <a:pPr algn="ctr"/>
            <a:r>
              <a:rPr lang="en-US" sz="3600" b="1" i="0" dirty="0">
                <a:solidFill>
                  <a:srgbClr val="24292F"/>
                </a:solidFill>
                <a:effectLst/>
                <a:latin typeface="-apple-system"/>
              </a:rPr>
              <a:t>COVID-19 Cases and Death in the US</a:t>
            </a:r>
          </a:p>
        </p:txBody>
      </p:sp>
      <p:pic>
        <p:nvPicPr>
          <p:cNvPr id="2" name="Audio 1">
            <a:hlinkClick r:id="" action="ppaction://media"/>
            <a:extLst>
              <a:ext uri="{FF2B5EF4-FFF2-40B4-BE49-F238E27FC236}">
                <a16:creationId xmlns:a16="http://schemas.microsoft.com/office/drawing/2014/main" id="{458F0467-40BC-4920-8F72-AB15096DD5F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35476018"/>
      </p:ext>
    </p:extLst>
  </p:cSld>
  <p:clrMapOvr>
    <a:masterClrMapping/>
  </p:clrMapOvr>
  <mc:AlternateContent xmlns:mc="http://schemas.openxmlformats.org/markup-compatibility/2006">
    <mc:Choice xmlns:p14="http://schemas.microsoft.com/office/powerpoint/2010/main" Requires="p14">
      <p:transition spd="slow" p14:dur="2000" advTm="39624"/>
    </mc:Choice>
    <mc:Fallback>
      <p:transition spd="slow" advTm="396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3302" x="3189288" y="6673850"/>
          <p14:tracePt t="3308" x="3101975" y="6586538"/>
          <p14:tracePt t="3312" x="3014663" y="6499225"/>
          <p14:tracePt t="3316" x="2949575" y="6435725"/>
          <p14:tracePt t="3320" x="2894013" y="6380163"/>
          <p14:tracePt t="3323" x="2822575" y="6307138"/>
          <p14:tracePt t="3325" x="2814638" y="6283325"/>
          <p14:tracePt t="3326" x="2806700" y="6275388"/>
          <p14:tracePt t="3327" x="2774950" y="6251575"/>
          <p14:tracePt t="3328" x="2767013" y="6235700"/>
          <p14:tracePt t="3329" x="2751138" y="6219825"/>
          <p14:tracePt t="3330" x="2743200" y="6203950"/>
          <p14:tracePt t="3332" x="2735263" y="6196013"/>
          <p14:tracePt t="3334" x="2719388" y="6172200"/>
          <p14:tracePt t="3336" x="2687638" y="6140450"/>
          <p14:tracePt t="3339" x="2663825" y="6108700"/>
          <p14:tracePt t="3340" x="2655888" y="6100763"/>
          <p14:tracePt t="3342" x="2640013" y="6076950"/>
          <p14:tracePt t="3345" x="2624138" y="6053138"/>
          <p14:tracePt t="3346" x="2616200" y="6029325"/>
          <p14:tracePt t="3348" x="2598738" y="6013450"/>
          <p14:tracePt t="3349" x="2598738" y="6005513"/>
          <p14:tracePt t="3350" x="2582863" y="5980113"/>
          <p14:tracePt t="3351" x="2574925" y="5972175"/>
          <p14:tracePt t="3353" x="2574925" y="5964238"/>
          <p14:tracePt t="3353" x="2566988" y="5956300"/>
          <p14:tracePt t="3354" x="2566988" y="5948363"/>
          <p14:tracePt t="3355" x="2559050" y="5940425"/>
          <p14:tracePt t="3356" x="2559050" y="5932488"/>
          <p14:tracePt t="3357" x="2551113" y="5924550"/>
          <p14:tracePt t="3359" x="2543175" y="5908675"/>
          <p14:tracePt t="3360" x="2543175" y="5900738"/>
          <p14:tracePt t="3361" x="2543175" y="5892800"/>
          <p14:tracePt t="3362" x="2535238" y="5892800"/>
          <p14:tracePt t="3363" x="2535238" y="5876925"/>
          <p14:tracePt t="3364" x="2535238" y="5868988"/>
          <p14:tracePt t="3365" x="2527300" y="5861050"/>
          <p14:tracePt t="3366" x="2527300" y="5853113"/>
          <p14:tracePt t="3368" x="2527300" y="5845175"/>
          <p14:tracePt t="3370" x="2527300" y="5837238"/>
          <p14:tracePt t="3371" x="2519363" y="5829300"/>
          <p14:tracePt t="3373" x="2519363" y="5821363"/>
          <p14:tracePt t="3374" x="2519363" y="5813425"/>
          <p14:tracePt t="3376" x="2511425" y="5813425"/>
          <p14:tracePt t="3377" x="2511425" y="5797550"/>
          <p14:tracePt t="3379" x="2511425" y="5789613"/>
          <p14:tracePt t="3380" x="2503488" y="5781675"/>
          <p14:tracePt t="3381" x="2503488" y="5773738"/>
          <p14:tracePt t="3383" x="2503488" y="5765800"/>
          <p14:tracePt t="3384" x="2503488" y="5757863"/>
          <p14:tracePt t="3385" x="2495550" y="5749925"/>
          <p14:tracePt t="3387" x="2495550" y="5741988"/>
          <p14:tracePt t="3388" x="2495550" y="5734050"/>
          <p14:tracePt t="3390" x="2495550" y="5726113"/>
          <p14:tracePt t="3391" x="2487613" y="5718175"/>
          <p14:tracePt t="3393" x="2487613" y="5710238"/>
          <p14:tracePt t="3395" x="2487613" y="5702300"/>
          <p14:tracePt t="3396" x="2487613" y="5694363"/>
          <p14:tracePt t="3397" x="2479675" y="5694363"/>
          <p14:tracePt t="3398" x="2479675" y="5686425"/>
          <p14:tracePt t="3399" x="2479675" y="5678488"/>
          <p14:tracePt t="3401" x="2479675" y="5670550"/>
          <p14:tracePt t="3403" x="2479675" y="5662613"/>
          <p14:tracePt t="3406" x="2479675" y="5653088"/>
          <p14:tracePt t="3407" x="2471738" y="5653088"/>
          <p14:tracePt t="3410" x="2471738" y="5645150"/>
          <p14:tracePt t="3424" x="2471738" y="5637213"/>
          <p14:tracePt t="3456" x="2471738" y="5629275"/>
          <p14:tracePt t="3824" x="2447925" y="5613400"/>
          <p14:tracePt t="3836" x="2336800" y="5541963"/>
          <p14:tracePt t="3847" x="2097088" y="5422900"/>
          <p14:tracePt t="3858" x="1841500" y="5286375"/>
          <p14:tracePt t="3867" x="1658938" y="5199063"/>
          <p14:tracePt t="3871" x="1587500" y="5159375"/>
          <p14:tracePt t="3875" x="1530350" y="5135563"/>
          <p14:tracePt t="3880" x="1474788" y="5103813"/>
          <p14:tracePt t="3883" x="1450975" y="5087938"/>
          <p14:tracePt t="3887" x="1419225" y="5064125"/>
          <p14:tracePt t="3890" x="1387475" y="5048250"/>
          <p14:tracePt t="3893" x="1371600" y="5032375"/>
          <p14:tracePt t="3894" x="1355725" y="5024438"/>
          <p14:tracePt t="3896" x="1347788" y="5016500"/>
          <p14:tracePt t="3898" x="1331913" y="4992688"/>
          <p14:tracePt t="3900" x="1316038" y="4984750"/>
          <p14:tracePt t="3901" x="1316038" y="4976813"/>
          <p14:tracePt t="3902" x="1308100" y="4976813"/>
          <p14:tracePt t="3904" x="1292225" y="4959350"/>
          <p14:tracePt t="3905" x="1284288" y="4959350"/>
          <p14:tracePt t="3906" x="1276350" y="4951413"/>
          <p14:tracePt t="3908" x="1268413" y="4943475"/>
          <p14:tracePt t="3908" x="1260475" y="4943475"/>
          <p14:tracePt t="3910" x="1252538" y="4935538"/>
          <p14:tracePt t="3911" x="1244600" y="4927600"/>
          <p14:tracePt t="3913" x="1236663" y="4927600"/>
          <p14:tracePt t="3915" x="1228725" y="4927600"/>
          <p14:tracePt t="3916" x="1228725" y="4919663"/>
          <p14:tracePt t="3917" x="1220788" y="4911725"/>
          <p14:tracePt t="3919" x="1211263" y="4903788"/>
          <p14:tracePt t="3921" x="1203325" y="4895850"/>
          <p14:tracePt t="3923" x="1195388" y="4887913"/>
          <p14:tracePt t="3926" x="1187450" y="4879975"/>
          <p14:tracePt t="3928" x="1179513" y="4872038"/>
          <p14:tracePt t="3930" x="1171575" y="4872038"/>
          <p14:tracePt t="3931" x="1171575" y="4864100"/>
          <p14:tracePt t="3933" x="1163638" y="4856163"/>
          <p14:tracePt t="3935" x="1155700" y="4856163"/>
          <p14:tracePt t="3936" x="1155700" y="4848225"/>
          <p14:tracePt t="3938" x="1147763" y="4848225"/>
          <p14:tracePt t="3939" x="1147763" y="4840288"/>
          <p14:tracePt t="3941" x="1139825" y="4840288"/>
          <p14:tracePt t="3943" x="1139825" y="4832350"/>
          <p14:tracePt t="3944" x="1131888" y="4824413"/>
          <p14:tracePt t="3946" x="1123950" y="4824413"/>
          <p14:tracePt t="3947" x="1123950" y="4816475"/>
          <p14:tracePt t="3949" x="1116013" y="4816475"/>
          <p14:tracePt t="3950" x="1116013" y="4808538"/>
          <p14:tracePt t="3952" x="1108075" y="4808538"/>
          <p14:tracePt t="3954" x="1108075" y="4800600"/>
          <p14:tracePt t="3960" x="1092200" y="4792663"/>
          <p14:tracePt t="3961" x="1084263" y="4784725"/>
          <p14:tracePt t="3964" x="1076325" y="4776788"/>
          <p14:tracePt t="3968" x="1068388" y="4776788"/>
          <p14:tracePt t="3971" x="1068388" y="4768850"/>
          <p14:tracePt t="3973" x="1060450" y="4768850"/>
          <p14:tracePt t="3977" x="1044575" y="4760913"/>
          <p14:tracePt t="3982" x="1036638" y="4760913"/>
          <p14:tracePt t="3983" x="1036638" y="4752975"/>
          <p14:tracePt t="3987" x="1028700" y="4752975"/>
          <p14:tracePt t="3994" x="1028700" y="4745038"/>
          <p14:tracePt t="3996" x="1020763" y="4745038"/>
          <p14:tracePt t="4005" x="1012825" y="4737100"/>
          <p14:tracePt t="4027" x="1004888" y="4737100"/>
          <p14:tracePt t="4036" x="1004888" y="4729163"/>
          <p14:tracePt t="4057" x="996950" y="4729163"/>
          <p14:tracePt t="4284" x="996950" y="4721225"/>
          <p14:tracePt t="4294" x="996950" y="4665663"/>
          <p14:tracePt t="4301" x="996950" y="4616450"/>
          <p14:tracePt t="4306" x="996950" y="4576763"/>
          <p14:tracePt t="4311" x="1004888" y="4552950"/>
          <p14:tracePt t="4314" x="1004888" y="4529138"/>
          <p14:tracePt t="4316" x="1004888" y="4521200"/>
          <p14:tracePt t="4317" x="1004888" y="4505325"/>
          <p14:tracePt t="4320" x="1004888" y="4497388"/>
          <p14:tracePt t="4322" x="1004888" y="4481513"/>
          <p14:tracePt t="4325" x="1004888" y="4473575"/>
          <p14:tracePt t="4328" x="1004888" y="4457700"/>
          <p14:tracePt t="4330" x="1004888" y="4449763"/>
          <p14:tracePt t="4332" x="1004888" y="4441825"/>
          <p14:tracePt t="4334" x="1004888" y="4433888"/>
          <p14:tracePt t="4336" x="1004888" y="4425950"/>
          <p14:tracePt t="4340" x="1004888" y="4418013"/>
          <p14:tracePt t="4343" x="1004888" y="4410075"/>
          <p14:tracePt t="4345" x="1004888" y="4402138"/>
          <p14:tracePt t="4350" x="1004888" y="4394200"/>
          <p14:tracePt t="4353" x="1004888" y="4386263"/>
          <p14:tracePt t="4354" x="1004888" y="4378325"/>
          <p14:tracePt t="4357" x="1004888" y="4370388"/>
          <p14:tracePt t="4360" x="1004888" y="4362450"/>
          <p14:tracePt t="4363" x="1004888" y="4354513"/>
          <p14:tracePt t="4366" x="1004888" y="4346575"/>
          <p14:tracePt t="4370" x="1004888" y="4338638"/>
          <p14:tracePt t="4372" x="1004888" y="4322763"/>
          <p14:tracePt t="4377" x="1004888" y="4306888"/>
          <p14:tracePt t="4381" x="1004888" y="4298950"/>
          <p14:tracePt t="4383" x="1004888" y="4291013"/>
          <p14:tracePt t="4386" x="1004888" y="4281488"/>
          <p14:tracePt t="4387" x="1004888" y="4273550"/>
          <p14:tracePt t="4389" x="1004888" y="4265613"/>
          <p14:tracePt t="4393" x="1004888" y="4257675"/>
          <p14:tracePt t="4394" x="1004888" y="4249738"/>
          <p14:tracePt t="4397" x="1004888" y="4241800"/>
          <p14:tracePt t="4399" x="1004888" y="4233863"/>
          <p14:tracePt t="4402" x="1004888" y="4225925"/>
          <p14:tracePt t="4404" x="1004888" y="4217988"/>
          <p14:tracePt t="4406" x="1004888" y="4210050"/>
          <p14:tracePt t="4410" x="1004888" y="4202113"/>
          <p14:tracePt t="4411" x="1004888" y="4194175"/>
          <p14:tracePt t="4413" x="1004888" y="4186238"/>
          <p14:tracePt t="4416" x="1004888" y="4178300"/>
          <p14:tracePt t="4418" x="1004888" y="4170363"/>
          <p14:tracePt t="4421" x="1004888" y="4162425"/>
          <p14:tracePt t="4423" x="1004888" y="4154488"/>
          <p14:tracePt t="4426" x="1004888" y="4146550"/>
          <p14:tracePt t="4428" x="1004888" y="4138613"/>
          <p14:tracePt t="4430" x="1004888" y="4130675"/>
          <p14:tracePt t="4432" x="1004888" y="4122738"/>
          <p14:tracePt t="4435" x="1004888" y="4114800"/>
          <p14:tracePt t="4438" x="1004888" y="4106863"/>
          <p14:tracePt t="4439" x="1004888" y="4098925"/>
          <p14:tracePt t="4443" x="996950" y="4090988"/>
          <p14:tracePt t="4444" x="996950" y="4083050"/>
          <p14:tracePt t="4446" x="996950" y="4075113"/>
          <p14:tracePt t="4448" x="996950" y="4067175"/>
          <p14:tracePt t="4451" x="996950" y="4059238"/>
          <p14:tracePt t="4453" x="996950" y="4051300"/>
          <p14:tracePt t="4457" x="989013" y="4043363"/>
          <p14:tracePt t="4458" x="989013" y="4035425"/>
          <p14:tracePt t="4460" x="989013" y="4027488"/>
          <p14:tracePt t="4462" x="989013" y="4019550"/>
          <p14:tracePt t="4466" x="981075" y="4011613"/>
          <p14:tracePt t="4467" x="981075" y="4003675"/>
          <p14:tracePt t="4470" x="981075" y="3995738"/>
          <p14:tracePt t="4472" x="981075" y="3979863"/>
          <p14:tracePt t="4478" x="973138" y="3971925"/>
          <p14:tracePt t="4478" x="973138" y="3963988"/>
          <p14:tracePt t="4481" x="973138" y="3956050"/>
          <p14:tracePt t="4486" x="973138" y="3948113"/>
          <p14:tracePt t="4487" x="965200" y="3948113"/>
          <p14:tracePt t="4488" x="965200" y="3938588"/>
          <p14:tracePt t="4494" x="965200" y="3930650"/>
          <p14:tracePt t="4501" x="965200" y="3922713"/>
          <p14:tracePt t="4510" x="965200" y="3914775"/>
          <p14:tracePt t="4540" x="965200" y="3906838"/>
          <p14:tracePt t="4541" x="957263" y="3906838"/>
          <p14:tracePt t="13808" x="909638" y="3898900"/>
          <p14:tracePt t="13810" x="860425" y="3883025"/>
          <p14:tracePt t="13812" x="844550" y="3875088"/>
          <p14:tracePt t="13814" x="788988" y="3851275"/>
          <p14:tracePt t="13816" x="741363" y="3835400"/>
          <p14:tracePt t="13817" x="677863" y="3811588"/>
          <p14:tracePt t="13820" x="630238" y="3779838"/>
          <p14:tracePt t="13821" x="566738" y="3763963"/>
          <p14:tracePt t="13823" x="501650" y="3732213"/>
          <p14:tracePt t="13825" x="454025" y="3708400"/>
          <p14:tracePt t="13827" x="390525" y="3676650"/>
          <p14:tracePt t="13829" x="327025" y="3644900"/>
          <p14:tracePt t="13831" x="271463" y="3621088"/>
          <p14:tracePt t="13833" x="223838" y="3587750"/>
          <p14:tracePt t="13834" x="158750" y="3556000"/>
          <p14:tracePt t="13836" x="142875" y="3548063"/>
          <p14:tracePt t="13837" x="87313" y="3516313"/>
          <p14:tracePt t="13839" x="71438" y="3508375"/>
          <p14:tracePt t="13840" x="31750" y="3484563"/>
          <p14:tracePt t="13842" x="7938" y="3476625"/>
          <p14:tracePt t="14275" x="176213" y="3571875"/>
          <p14:tracePt t="14282" x="255588" y="3613150"/>
          <p14:tracePt t="14285" x="279400" y="3621088"/>
          <p14:tracePt t="14289" x="311150" y="3629025"/>
          <p14:tracePt t="14292" x="334963" y="3636963"/>
          <p14:tracePt t="14295" x="358775" y="3644900"/>
          <p14:tracePt t="14298" x="374650" y="3644900"/>
          <p14:tracePt t="14301" x="382588" y="3652838"/>
          <p14:tracePt t="14303" x="390525" y="3652838"/>
          <p14:tracePt t="14304" x="398463" y="3652838"/>
          <p14:tracePt t="14306" x="406400" y="3652838"/>
          <p14:tracePt t="14310" x="414338" y="3652838"/>
          <p14:tracePt t="14313" x="422275" y="3652838"/>
          <p14:tracePt t="14316" x="422275" y="3660775"/>
          <p14:tracePt t="14318" x="430213" y="3660775"/>
          <p14:tracePt t="14329" x="438150" y="3660775"/>
          <p14:tracePt t="14350" x="446088" y="3660775"/>
          <p14:tracePt t="14368" x="454025" y="3660775"/>
          <p14:tracePt t="14382" x="461963" y="3660775"/>
          <p14:tracePt t="14395" x="469900" y="3660775"/>
          <p14:tracePt t="14411" x="477838" y="3660775"/>
          <p14:tracePt t="14441" x="485775" y="3660775"/>
          <p14:tracePt t="14846" x="493713" y="3660775"/>
          <p14:tracePt t="14848" x="501650" y="3660775"/>
          <p14:tracePt t="14849" x="509588" y="3660775"/>
          <p14:tracePt t="14851" x="527050" y="3660775"/>
          <p14:tracePt t="14853" x="542925" y="3660775"/>
          <p14:tracePt t="14855" x="558800" y="3660775"/>
          <p14:tracePt t="14856" x="574675" y="3660775"/>
          <p14:tracePt t="14858" x="598488" y="3668713"/>
          <p14:tracePt t="14859" x="614363" y="3668713"/>
          <p14:tracePt t="14862" x="646113" y="3668713"/>
          <p14:tracePt t="14864" x="661988" y="3676650"/>
          <p14:tracePt t="14865" x="669925" y="3676650"/>
          <p14:tracePt t="14867" x="693738" y="3676650"/>
          <p14:tracePt t="14868" x="733425" y="3676650"/>
          <p14:tracePt t="14870" x="765175" y="3684588"/>
          <p14:tracePt t="14872" x="812800" y="3684588"/>
          <p14:tracePt t="14873" x="828675" y="3684588"/>
          <p14:tracePt t="14874" x="860425" y="3700463"/>
          <p14:tracePt t="14874" x="885825" y="3700463"/>
          <p14:tracePt t="14876" x="917575" y="3700463"/>
          <p14:tracePt t="14877" x="933450" y="3700463"/>
          <p14:tracePt t="14878" x="957263" y="3700463"/>
          <p14:tracePt t="14879" x="989013" y="3700463"/>
          <p14:tracePt t="14880" x="1004888" y="3700463"/>
          <p14:tracePt t="14881" x="1020763" y="3708400"/>
          <p14:tracePt t="14882" x="1052513" y="3708400"/>
          <p14:tracePt t="14883" x="1068388" y="3708400"/>
          <p14:tracePt t="14884" x="1092200" y="3708400"/>
          <p14:tracePt t="14885" x="1123950" y="3708400"/>
          <p14:tracePt t="14886" x="1139825" y="3708400"/>
          <p14:tracePt t="14887" x="1171575" y="3708400"/>
          <p14:tracePt t="14888" x="1187450" y="3708400"/>
          <p14:tracePt t="14889" x="1220788" y="3708400"/>
          <p14:tracePt t="14890" x="1236663" y="3708400"/>
          <p14:tracePt t="14891" x="1284288" y="3708400"/>
          <p14:tracePt t="14892" x="1300163" y="3708400"/>
          <p14:tracePt t="14893" x="1331913" y="3708400"/>
          <p14:tracePt t="14894" x="1347788" y="3708400"/>
          <p14:tracePt t="14895" x="1379538" y="3708400"/>
          <p14:tracePt t="14896" x="1411288" y="3708400"/>
          <p14:tracePt t="14897" x="1443038" y="3708400"/>
          <p14:tracePt t="14898" x="1458913" y="3708400"/>
          <p14:tracePt t="14899" x="1490663" y="3708400"/>
          <p14:tracePt t="14900" x="1522413" y="3708400"/>
          <p14:tracePt t="14901" x="1554163" y="3708400"/>
          <p14:tracePt t="14902" x="1579563" y="3708400"/>
          <p14:tracePt t="14903" x="1611313" y="3708400"/>
          <p14:tracePt t="14904" x="1643063" y="3708400"/>
          <p14:tracePt t="14905" x="1674813" y="3708400"/>
          <p14:tracePt t="14906" x="1706563" y="3708400"/>
          <p14:tracePt t="14907" x="1738313" y="3708400"/>
          <p14:tracePt t="14908" x="1770063" y="3692525"/>
          <p14:tracePt t="14909" x="1793875" y="3692525"/>
          <p14:tracePt t="14910" x="1825625" y="3692525"/>
          <p14:tracePt t="14911" x="1857375" y="3692525"/>
          <p14:tracePt t="14912" x="1889125" y="3692525"/>
          <p14:tracePt t="14913" x="1922463" y="3692525"/>
          <p14:tracePt t="14914" x="1954213" y="3692525"/>
          <p14:tracePt t="14915" x="1993900" y="3684588"/>
          <p14:tracePt t="14916" x="2025650" y="3684588"/>
          <p14:tracePt t="14917" x="2057400" y="3684588"/>
          <p14:tracePt t="14918" x="2089150" y="3684588"/>
          <p14:tracePt t="14919" x="2128838" y="3684588"/>
          <p14:tracePt t="14920" x="2160588" y="3684588"/>
          <p14:tracePt t="14921" x="2192338" y="3676650"/>
          <p14:tracePt t="14922" x="2224088" y="3676650"/>
          <p14:tracePt t="14923" x="2255838" y="3676650"/>
          <p14:tracePt t="14924" x="2297113" y="3676650"/>
          <p14:tracePt t="14926" x="2328863" y="3676650"/>
          <p14:tracePt t="14926" x="2360613" y="3676650"/>
          <p14:tracePt t="14927" x="2400300" y="3676650"/>
          <p14:tracePt t="14928" x="2432050" y="3676650"/>
          <p14:tracePt t="14929" x="2463800" y="3660775"/>
          <p14:tracePt t="14930" x="2495550" y="3660775"/>
          <p14:tracePt t="14931" x="2535238" y="3660775"/>
          <p14:tracePt t="14932" x="2566988" y="3660775"/>
          <p14:tracePt t="14933" x="2598738" y="3660775"/>
          <p14:tracePt t="14934" x="2632075" y="3660775"/>
          <p14:tracePt t="14935" x="2655888" y="3660775"/>
          <p14:tracePt t="14936" x="2687638" y="3660775"/>
          <p14:tracePt t="14937" x="2719388" y="3660775"/>
          <p14:tracePt t="14938" x="2751138" y="3660775"/>
          <p14:tracePt t="14939" x="2782888" y="3660775"/>
          <p14:tracePt t="14940" x="2814638" y="3660775"/>
          <p14:tracePt t="14941" x="2838450" y="3660775"/>
          <p14:tracePt t="14942" x="2870200" y="3660775"/>
          <p14:tracePt t="14943" x="2901950" y="3660775"/>
          <p14:tracePt t="14944" x="2933700" y="3660775"/>
          <p14:tracePt t="14945" x="2967038" y="3660775"/>
          <p14:tracePt t="14946" x="2982913" y="3660775"/>
          <p14:tracePt t="14947" x="3014663" y="3660775"/>
          <p14:tracePt t="14948" x="3046413" y="3660775"/>
          <p14:tracePt t="14949" x="3062288" y="3660775"/>
          <p14:tracePt t="14950" x="3094038" y="3660775"/>
          <p14:tracePt t="14951" x="3125788" y="3660775"/>
          <p14:tracePt t="14952" x="3157538" y="3660775"/>
          <p14:tracePt t="14953" x="3189288" y="3660775"/>
          <p14:tracePt t="14960" x="3349625" y="3660775"/>
          <p14:tracePt t="14961" x="3397250" y="3660775"/>
          <p14:tracePt t="14962" x="3429000" y="3660775"/>
          <p14:tracePt t="14963" x="3444875" y="3660775"/>
          <p14:tracePt t="14964" x="3476625" y="3668713"/>
          <p14:tracePt t="14965" x="3508375" y="3668713"/>
          <p14:tracePt t="14966" x="3524250" y="3668713"/>
          <p14:tracePt t="14967" x="3556000" y="3668713"/>
          <p14:tracePt t="14968" x="3571875" y="3668713"/>
          <p14:tracePt t="14969" x="3603625" y="3668713"/>
          <p14:tracePt t="14970" x="3619500" y="3668713"/>
          <p14:tracePt t="14971" x="3651250" y="3668713"/>
          <p14:tracePt t="14972" x="3668713" y="3668713"/>
          <p14:tracePt t="14973" x="3700463" y="3668713"/>
          <p14:tracePt t="14974" x="3732213" y="3676650"/>
          <p14:tracePt t="14976" x="3779838" y="3676650"/>
          <p14:tracePt t="14977" x="3803650" y="3676650"/>
          <p14:tracePt t="14978" x="3827463" y="3676650"/>
          <p14:tracePt t="14979" x="3851275" y="3676650"/>
          <p14:tracePt t="14980" x="3883025" y="3676650"/>
          <p14:tracePt t="14981" x="3898900" y="3676650"/>
          <p14:tracePt t="14982" x="3930650" y="3676650"/>
          <p14:tracePt t="14983" x="3946525" y="3676650"/>
          <p14:tracePt t="14984" x="3978275" y="3676650"/>
          <p14:tracePt t="14985" x="3994150" y="3676650"/>
          <p14:tracePt t="14986" x="4027488" y="3676650"/>
          <p14:tracePt t="14987" x="4059238" y="3676650"/>
          <p14:tracePt t="14988" x="4090988" y="3676650"/>
          <p14:tracePt t="14989" x="4106863" y="3676650"/>
          <p14:tracePt t="14990" x="4138613" y="3676650"/>
          <p14:tracePt t="14991" x="4154488" y="3676650"/>
          <p14:tracePt t="14992" x="4186238" y="3676650"/>
          <p14:tracePt t="14993" x="4202113" y="3676650"/>
          <p14:tracePt t="14994" x="4233863" y="3676650"/>
          <p14:tracePt t="14995" x="4257675" y="3684588"/>
          <p14:tracePt t="14996" x="4281488" y="3684588"/>
          <p14:tracePt t="14997" x="4305300" y="3684588"/>
          <p14:tracePt t="14998" x="4337050" y="3684588"/>
          <p14:tracePt t="14999" x="4352925" y="3684588"/>
          <p14:tracePt t="15000" x="4386263" y="3684588"/>
          <p14:tracePt t="15001" x="4402138" y="3684588"/>
          <p14:tracePt t="15002" x="4433888" y="3684588"/>
          <p14:tracePt t="15003" x="4449763" y="3684588"/>
          <p14:tracePt t="15004" x="4473575" y="3684588"/>
          <p14:tracePt t="15005" x="4497388" y="3684588"/>
          <p14:tracePt t="15006" x="4521200" y="3684588"/>
          <p14:tracePt t="15007" x="4537075" y="3684588"/>
          <p14:tracePt t="15008" x="4568825" y="3684588"/>
          <p14:tracePt t="15009" x="4584700" y="3684588"/>
          <p14:tracePt t="15010" x="4616450" y="3684588"/>
          <p14:tracePt t="15011" x="4632325" y="3684588"/>
          <p14:tracePt t="15012" x="4656138" y="3684588"/>
          <p14:tracePt t="15013" x="4672013" y="3684588"/>
          <p14:tracePt t="15014" x="4687888" y="3684588"/>
          <p14:tracePt t="15015" x="4721225" y="3684588"/>
          <p14:tracePt t="15016" x="4737100" y="3684588"/>
          <p14:tracePt t="15017" x="4760913" y="3684588"/>
          <p14:tracePt t="15018" x="4776788" y="3684588"/>
          <p14:tracePt t="15019" x="4792663" y="3684588"/>
          <p14:tracePt t="15020" x="4816475" y="3684588"/>
          <p14:tracePt t="15021" x="4832350" y="3684588"/>
          <p14:tracePt t="15022" x="4864100" y="3684588"/>
          <p14:tracePt t="15023" x="4879975" y="3684588"/>
          <p14:tracePt t="15024" x="4895850" y="3684588"/>
          <p14:tracePt t="15026" x="4919663" y="3684588"/>
          <p14:tracePt t="15026" x="4927600" y="3684588"/>
          <p14:tracePt t="15027" x="4943475" y="3676650"/>
          <p14:tracePt t="15028" x="4959350" y="3676650"/>
          <p14:tracePt t="15029" x="4983163" y="3676650"/>
          <p14:tracePt t="15030" x="4999038" y="3676650"/>
          <p14:tracePt t="15031" x="5014913" y="3676650"/>
          <p14:tracePt t="15032" x="5022850" y="3676650"/>
          <p14:tracePt t="15033" x="5038725" y="3676650"/>
          <p14:tracePt t="15034" x="5064125" y="3668713"/>
          <p14:tracePt t="15035" x="5072063" y="3668713"/>
          <p14:tracePt t="15036" x="5087938" y="3668713"/>
          <p14:tracePt t="15037" x="5095875" y="3668713"/>
          <p14:tracePt t="15038" x="5111750" y="3668713"/>
          <p14:tracePt t="15039" x="5119688" y="3668713"/>
          <p14:tracePt t="15040" x="5143500" y="3652838"/>
          <p14:tracePt t="15041" x="5151438" y="3652838"/>
          <p14:tracePt t="15042" x="5159375" y="3652838"/>
          <p14:tracePt t="15043" x="5167313" y="3652838"/>
          <p14:tracePt t="15044" x="5183188" y="3652838"/>
          <p14:tracePt t="15045" x="5191125" y="3644900"/>
          <p14:tracePt t="15046" x="5199063" y="3644900"/>
          <p14:tracePt t="15047" x="5207000" y="3644900"/>
          <p14:tracePt t="15048" x="5214938" y="3644900"/>
          <p14:tracePt t="15049" x="5222875" y="3644900"/>
          <p14:tracePt t="15050" x="5230813" y="3636963"/>
          <p14:tracePt t="15052" x="5238750" y="3636963"/>
          <p14:tracePt t="15053" x="5246688" y="3636963"/>
          <p14:tracePt t="15055" x="5254625" y="3636963"/>
          <p14:tracePt t="15057" x="5262563" y="3636963"/>
          <p14:tracePt t="15058" x="5270500" y="3629025"/>
          <p14:tracePt t="15066" x="5278438" y="3629025"/>
          <p14:tracePt t="15073" x="5286375" y="3629025"/>
          <p14:tracePt t="15077" x="5286375" y="3621088"/>
          <p14:tracePt t="15089" x="5294313" y="3621088"/>
          <p14:tracePt t="15120" x="5302250" y="3621088"/>
          <p14:tracePt t="16064" x="5278438" y="3605213"/>
          <p14:tracePt t="16069" x="5262563" y="3595688"/>
          <p14:tracePt t="16077" x="5230813" y="3579813"/>
          <p14:tracePt t="16087" x="5191125" y="3563938"/>
          <p14:tracePt t="16095" x="5159375" y="3556000"/>
          <p14:tracePt t="16104" x="5111750" y="3540125"/>
          <p14:tracePt t="16110" x="5046663" y="3532188"/>
          <p14:tracePt t="16115" x="5006975" y="3524250"/>
          <p14:tracePt t="16119" x="4959350" y="3516313"/>
          <p14:tracePt t="16123" x="4911725" y="3508375"/>
          <p14:tracePt t="16127" x="4872038" y="3500438"/>
          <p14:tracePt t="16131" x="4808538" y="3492500"/>
          <p14:tracePt t="16134" x="4729163" y="3476625"/>
          <p14:tracePt t="16135" x="4695825" y="3476625"/>
          <p14:tracePt t="16137" x="4672013" y="3468688"/>
          <p14:tracePt t="16138" x="4648200" y="3468688"/>
          <p14:tracePt t="16139" x="4632325" y="3468688"/>
          <p14:tracePt t="16141" x="4608513" y="3468688"/>
          <p14:tracePt t="16144" x="4545013" y="3460750"/>
          <p14:tracePt t="16146" x="4473575" y="3452813"/>
          <p14:tracePt t="16148" x="4433888" y="3436938"/>
          <p14:tracePt t="16150" x="4410075" y="3436938"/>
          <p14:tracePt t="16151" x="4386263" y="3436938"/>
          <p14:tracePt t="16153" x="4337050" y="3429000"/>
          <p14:tracePt t="16156" x="4265613" y="3421063"/>
          <p14:tracePt t="16157" x="4217988" y="3413125"/>
          <p14:tracePt t="16159" x="4186238" y="3397250"/>
          <p14:tracePt t="16161" x="4138613" y="3389313"/>
          <p14:tracePt t="16162" x="4090988" y="3381375"/>
          <p14:tracePt t="16163" x="4059238" y="3381375"/>
          <p14:tracePt t="16165" x="4027488" y="3365500"/>
          <p14:tracePt t="16165" x="3994150" y="3365500"/>
          <p14:tracePt t="16166" x="3970338" y="3357563"/>
          <p14:tracePt t="16167" x="3946525" y="3357563"/>
          <p14:tracePt t="16168" x="3914775" y="3349625"/>
          <p14:tracePt t="16169" x="3883025" y="3349625"/>
          <p14:tracePt t="16170" x="3851275" y="3341688"/>
          <p14:tracePt t="16171" x="3819525" y="3341688"/>
          <p14:tracePt t="16172" x="3803650" y="3325813"/>
          <p14:tracePt t="16173" x="3771900" y="3317875"/>
          <p14:tracePt t="16174" x="3740150" y="3317875"/>
          <p14:tracePt t="16176" x="3708400" y="3309938"/>
          <p14:tracePt t="16177" x="3643313" y="3294063"/>
          <p14:tracePt t="16178" x="3611563" y="3294063"/>
          <p14:tracePt t="16179" x="3579813" y="3286125"/>
          <p14:tracePt t="16180" x="3548063" y="3278188"/>
          <p14:tracePt t="16181" x="3516313" y="3278188"/>
          <p14:tracePt t="16182" x="3484563" y="3262313"/>
          <p14:tracePt t="16183" x="3452813" y="3252788"/>
          <p14:tracePt t="16184" x="3429000" y="3252788"/>
          <p14:tracePt t="16185" x="3397250" y="3244850"/>
          <p14:tracePt t="16186" x="3365500" y="3244850"/>
          <p14:tracePt t="16187" x="3333750" y="3236913"/>
          <p14:tracePt t="16188" x="3300413" y="3221038"/>
          <p14:tracePt t="16189" x="3268663" y="3221038"/>
          <p14:tracePt t="16190" x="3236913" y="3213100"/>
          <p14:tracePt t="16191" x="3205163" y="3205163"/>
          <p14:tracePt t="16192" x="3173413" y="3205163"/>
          <p14:tracePt t="16194" x="3133725" y="3189288"/>
          <p14:tracePt t="16194" x="3101975" y="3181350"/>
          <p14:tracePt t="16195" x="3086100" y="3181350"/>
          <p14:tracePt t="16196" x="3054350" y="3173413"/>
          <p14:tracePt t="16197" x="3022600" y="3157538"/>
          <p14:tracePt t="16198" x="2990850" y="3157538"/>
          <p14:tracePt t="16199" x="2957513" y="3149600"/>
          <p14:tracePt t="16200" x="2933700" y="3141663"/>
          <p14:tracePt t="16201" x="2909888" y="3141663"/>
          <p14:tracePt t="16202" x="2878138" y="3125788"/>
          <p14:tracePt t="16203" x="2846388" y="3117850"/>
          <p14:tracePt t="16204" x="2822575" y="3117850"/>
          <p14:tracePt t="16205" x="2790825" y="3109913"/>
          <p14:tracePt t="16206" x="2767013" y="3109913"/>
          <p14:tracePt t="16207" x="2743200" y="3094038"/>
          <p14:tracePt t="16208" x="2711450" y="3094038"/>
          <p14:tracePt t="16209" x="2695575" y="3086100"/>
          <p14:tracePt t="16211" x="2671763" y="3086100"/>
          <p14:tracePt t="16211" x="2640013" y="3078163"/>
          <p14:tracePt t="16212" x="2624138" y="3078163"/>
          <p14:tracePt t="16213" x="2606675" y="3070225"/>
          <p14:tracePt t="16214" x="2574925" y="3070225"/>
          <p14:tracePt t="16215" x="2559050" y="3070225"/>
          <p14:tracePt t="16216" x="2551113" y="3062288"/>
          <p14:tracePt t="16217" x="2519363" y="3062288"/>
          <p14:tracePt t="16218" x="2503488" y="3062288"/>
          <p14:tracePt t="16219" x="2479675" y="3046413"/>
          <p14:tracePt t="16220" x="2471738" y="3046413"/>
          <p14:tracePt t="16221" x="2455863" y="3046413"/>
          <p14:tracePt t="16222" x="2439988" y="3046413"/>
          <p14:tracePt t="16223" x="2432050" y="3046413"/>
          <p14:tracePt t="16224" x="2416175" y="3038475"/>
          <p14:tracePt t="16226" x="2408238" y="3038475"/>
          <p14:tracePt t="16227" x="2400300" y="3038475"/>
          <p14:tracePt t="16228" x="2384425" y="3038475"/>
          <p14:tracePt t="16228" x="2368550" y="3038475"/>
          <p14:tracePt t="16229" x="2360613" y="3038475"/>
          <p14:tracePt t="16230" x="2352675" y="3038475"/>
          <p14:tracePt t="16231" x="2344738" y="3030538"/>
          <p14:tracePt t="16232" x="2336800" y="3030538"/>
          <p14:tracePt t="16234" x="2328863" y="3030538"/>
          <p14:tracePt t="16235" x="2320925" y="3030538"/>
          <p14:tracePt t="16237" x="2312988" y="3030538"/>
          <p14:tracePt t="16238" x="2305050" y="3030538"/>
          <p14:tracePt t="16240" x="2297113" y="3030538"/>
          <p14:tracePt t="16241" x="2289175" y="3030538"/>
          <p14:tracePt t="16243" x="2281238" y="3030538"/>
          <p14:tracePt t="16245" x="2273300" y="3030538"/>
          <p14:tracePt t="16247" x="2265363" y="3030538"/>
          <p14:tracePt t="16250" x="2255838" y="3030538"/>
          <p14:tracePt t="16253" x="2247900" y="3030538"/>
          <p14:tracePt t="16256" x="2239963" y="3030538"/>
          <p14:tracePt t="16261" x="2232025" y="3030538"/>
          <p14:tracePt t="16262" x="2224088" y="3030538"/>
          <p14:tracePt t="16265" x="2216150" y="3030538"/>
          <p14:tracePt t="16267" x="2208213" y="3030538"/>
          <p14:tracePt t="16270" x="2200275" y="3030538"/>
          <p14:tracePt t="16272" x="2192338" y="3030538"/>
          <p14:tracePt t="16274" x="2184400" y="3030538"/>
          <p14:tracePt t="16276" x="2176463" y="3030538"/>
          <p14:tracePt t="16278" x="2168525" y="3030538"/>
          <p14:tracePt t="16280" x="2160588" y="3030538"/>
          <p14:tracePt t="16282" x="2152650" y="3030538"/>
          <p14:tracePt t="16283" x="2144713" y="3030538"/>
          <p14:tracePt t="16285" x="2136775" y="3030538"/>
          <p14:tracePt t="16287" x="2128838" y="3030538"/>
          <p14:tracePt t="16288" x="2120900" y="3038475"/>
          <p14:tracePt t="16289" x="2097088" y="3038475"/>
          <p14:tracePt t="16290" x="2089150" y="3038475"/>
          <p14:tracePt t="16292" x="2073275" y="3046413"/>
          <p14:tracePt t="16293" x="2065338" y="3046413"/>
          <p14:tracePt t="16294" x="2057400" y="3046413"/>
          <p14:tracePt t="16295" x="2049463" y="3054350"/>
          <p14:tracePt t="16296" x="2041525" y="3054350"/>
          <p14:tracePt t="16297" x="2033588" y="3054350"/>
          <p14:tracePt t="16298" x="2025650" y="3054350"/>
          <p14:tracePt t="16299" x="2017713" y="3062288"/>
          <p14:tracePt t="16300" x="2009775" y="3062288"/>
          <p14:tracePt t="16301" x="2001838" y="3062288"/>
          <p14:tracePt t="16302" x="1985963" y="3078163"/>
          <p14:tracePt t="16303" x="1978025" y="3078163"/>
          <p14:tracePt t="16304" x="1970088" y="3078163"/>
          <p14:tracePt t="16305" x="1962150" y="3078163"/>
          <p14:tracePt t="16306" x="1954213" y="3086100"/>
          <p14:tracePt t="16307" x="1938338" y="3086100"/>
          <p14:tracePt t="16308" x="1930400" y="3086100"/>
          <p14:tracePt t="16309" x="1905000" y="3094038"/>
          <p14:tracePt t="16310" x="1897063" y="3094038"/>
          <p14:tracePt t="16311" x="1889125" y="3101975"/>
          <p14:tracePt t="16312" x="1873250" y="3101975"/>
          <p14:tracePt t="16313" x="1857375" y="3109913"/>
          <p14:tracePt t="16314" x="1849438" y="3109913"/>
          <p14:tracePt t="16315" x="1825625" y="3117850"/>
          <p14:tracePt t="16316" x="1817688" y="3117850"/>
          <p14:tracePt t="16317" x="1801813" y="3117850"/>
          <p14:tracePt t="16318" x="1793875" y="3125788"/>
          <p14:tracePt t="16319" x="1778000" y="3125788"/>
          <p14:tracePt t="16320" x="1754188" y="3133725"/>
          <p14:tracePt t="16321" x="1746250" y="3133725"/>
          <p14:tracePt t="16322" x="1730375" y="3141663"/>
          <p14:tracePt t="16323" x="1714500" y="3141663"/>
          <p14:tracePt t="16324" x="1690688" y="3157538"/>
          <p14:tracePt t="16325" x="1674813" y="3157538"/>
          <p14:tracePt t="16326" x="1643063" y="3165475"/>
          <p14:tracePt t="16327" x="1627188" y="3173413"/>
          <p14:tracePt t="16328" x="1603375" y="3173413"/>
          <p14:tracePt t="16329" x="1587500" y="3181350"/>
          <p14:tracePt t="16330" x="1571625" y="3181350"/>
          <p14:tracePt t="16331" x="1546225" y="3197225"/>
          <p14:tracePt t="16332" x="1530350" y="3197225"/>
          <p14:tracePt t="16333" x="1514475" y="3197225"/>
          <p14:tracePt t="16334" x="1490663" y="3205163"/>
          <p14:tracePt t="16335" x="1474788" y="3205163"/>
          <p14:tracePt t="16336" x="1466850" y="3205163"/>
          <p14:tracePt t="16337" x="1450975" y="3213100"/>
          <p14:tracePt t="16338" x="1427163" y="3213100"/>
          <p14:tracePt t="16339" x="1411288" y="3213100"/>
          <p14:tracePt t="16340" x="1403350" y="3221038"/>
          <p14:tracePt t="16341" x="1387475" y="3221038"/>
          <p14:tracePt t="16342" x="1363663" y="3221038"/>
          <p14:tracePt t="16343" x="1347788" y="3221038"/>
          <p14:tracePt t="16344" x="1339850" y="3228975"/>
          <p14:tracePt t="16345" x="1323975" y="3228975"/>
          <p14:tracePt t="16346" x="1308100" y="3228975"/>
          <p14:tracePt t="16347" x="1284288" y="3228975"/>
          <p14:tracePt t="16348" x="1268413" y="3228975"/>
          <p14:tracePt t="16349" x="1260475" y="3236913"/>
          <p14:tracePt t="16350" x="1244600" y="3236913"/>
          <p14:tracePt t="16351" x="1236663" y="3236913"/>
          <p14:tracePt t="16352" x="1220788" y="3236913"/>
          <p14:tracePt t="16353" x="1211263" y="3236913"/>
          <p14:tracePt t="16354" x="1187450" y="3236913"/>
          <p14:tracePt t="16355" x="1171575" y="3236913"/>
          <p14:tracePt t="16356" x="1163638" y="3236913"/>
          <p14:tracePt t="16357" x="1147763" y="3236913"/>
          <p14:tracePt t="16358" x="1139825" y="3236913"/>
          <p14:tracePt t="16359" x="1123950" y="3236913"/>
          <p14:tracePt t="16360" x="1116013" y="3236913"/>
          <p14:tracePt t="16361" x="1100138" y="3236913"/>
          <p14:tracePt t="16362" x="1092200" y="3236913"/>
          <p14:tracePt t="16363" x="1068388" y="3236913"/>
          <p14:tracePt t="16364" x="1060450" y="3236913"/>
          <p14:tracePt t="16365" x="1052513" y="3236913"/>
          <p14:tracePt t="16366" x="1036638" y="3236913"/>
          <p14:tracePt t="16367" x="1028700" y="3236913"/>
          <p14:tracePt t="16368" x="1020763" y="3236913"/>
          <p14:tracePt t="16369" x="1012825" y="3236913"/>
          <p14:tracePt t="16370" x="996950" y="3236913"/>
          <p14:tracePt t="16371" x="989013" y="3236913"/>
          <p14:tracePt t="16372" x="981075" y="3236913"/>
          <p14:tracePt t="16373" x="965200" y="3236913"/>
          <p14:tracePt t="16374" x="957263" y="3236913"/>
          <p14:tracePt t="16375" x="949325" y="3236913"/>
          <p14:tracePt t="16376" x="941388" y="3236913"/>
          <p14:tracePt t="16377" x="933450" y="3236913"/>
          <p14:tracePt t="16378" x="925513" y="3236913"/>
          <p14:tracePt t="16379" x="909638" y="3236913"/>
          <p14:tracePt t="16380" x="901700" y="3236913"/>
          <p14:tracePt t="16381" x="893763" y="3228975"/>
          <p14:tracePt t="16383" x="885825" y="3228975"/>
          <p14:tracePt t="16385" x="877888" y="3228975"/>
          <p14:tracePt t="16386" x="868363" y="3228975"/>
          <p14:tracePt t="16387" x="860425" y="3228975"/>
          <p14:tracePt t="16389" x="852488" y="3228975"/>
          <p14:tracePt t="16390" x="844550" y="3228975"/>
          <p14:tracePt t="16391" x="844550" y="3221038"/>
          <p14:tracePt t="16392" x="836613" y="3221038"/>
          <p14:tracePt t="16393" x="828675" y="3221038"/>
          <p14:tracePt t="16394" x="820738" y="3221038"/>
          <p14:tracePt t="16396" x="812800" y="3221038"/>
          <p14:tracePt t="16397" x="804863" y="3221038"/>
          <p14:tracePt t="16399" x="796925" y="3221038"/>
          <p14:tracePt t="16400" x="796925" y="3213100"/>
          <p14:tracePt t="16401" x="788988" y="3213100"/>
          <p14:tracePt t="16402" x="781050" y="3213100"/>
          <p14:tracePt t="16404" x="773113" y="3213100"/>
          <p14:tracePt t="16406" x="765175" y="3213100"/>
          <p14:tracePt t="16408" x="757238" y="3205163"/>
          <p14:tracePt t="16411" x="749300" y="3205163"/>
          <p14:tracePt t="16412" x="741363" y="3205163"/>
          <p14:tracePt t="16414" x="733425" y="3205163"/>
          <p14:tracePt t="16416" x="725488" y="3205163"/>
          <p14:tracePt t="16424" x="717550" y="3205163"/>
          <p14:tracePt t="16427" x="709613" y="3205163"/>
          <p14:tracePt t="16429" x="701675" y="3205163"/>
          <p14:tracePt t="16432" x="693738" y="3205163"/>
          <p14:tracePt t="16439" x="685800" y="3197225"/>
          <p14:tracePt t="16444" x="677863" y="3197225"/>
          <p14:tracePt t="16450" x="669925" y="3197225"/>
          <p14:tracePt t="16454" x="661988" y="3197225"/>
          <p14:tracePt t="16458" x="654050" y="3197225"/>
          <p14:tracePt t="16462" x="646113" y="3197225"/>
          <p14:tracePt t="16464" x="638175" y="3197225"/>
          <p14:tracePt t="16466" x="630238" y="3197225"/>
          <p14:tracePt t="16467" x="622300" y="3197225"/>
          <p14:tracePt t="16470" x="614363" y="3197225"/>
          <p14:tracePt t="16471" x="606425" y="3197225"/>
          <p14:tracePt t="16473" x="598488" y="3197225"/>
          <p14:tracePt t="16476" x="590550" y="3197225"/>
          <p14:tracePt t="16477" x="582613" y="3197225"/>
          <p14:tracePt t="16479" x="582613" y="3205163"/>
          <p14:tracePt t="16480" x="566738" y="3205163"/>
          <p14:tracePt t="16481" x="558800" y="3205163"/>
          <p14:tracePt t="16483" x="550863" y="3205163"/>
          <p14:tracePt t="16484" x="550863" y="3213100"/>
          <p14:tracePt t="16485" x="542925" y="3213100"/>
          <p14:tracePt t="16486" x="534988" y="3213100"/>
          <p14:tracePt t="16488" x="527050" y="3213100"/>
          <p14:tracePt t="16490" x="517525" y="3221038"/>
          <p14:tracePt t="16493" x="509588" y="3221038"/>
          <p14:tracePt t="16495" x="493713" y="3228975"/>
          <p14:tracePt t="16497" x="485775" y="3228975"/>
          <p14:tracePt t="16499" x="477838" y="3228975"/>
          <p14:tracePt t="16500" x="477838" y="3236913"/>
          <p14:tracePt t="16501" x="469900" y="3236913"/>
          <p14:tracePt t="16502" x="461963" y="3236913"/>
          <p14:tracePt t="16504" x="454025" y="3236913"/>
          <p14:tracePt t="16505" x="446088" y="3244850"/>
          <p14:tracePt t="16507" x="438150" y="3244850"/>
          <p14:tracePt t="16509" x="430213" y="3244850"/>
          <p14:tracePt t="16510" x="430213" y="3252788"/>
          <p14:tracePt t="16511" x="422275" y="3252788"/>
          <p14:tracePt t="16513" x="414338" y="3252788"/>
          <p14:tracePt t="16514" x="406400" y="3262313"/>
          <p14:tracePt t="16516" x="398463" y="3262313"/>
          <p14:tracePt t="16518" x="390525" y="3270250"/>
          <p14:tracePt t="16520" x="382588" y="3270250"/>
          <p14:tracePt t="16522" x="374650" y="3270250"/>
          <p14:tracePt t="16523" x="374650" y="3278188"/>
          <p14:tracePt t="16524" x="366713" y="3278188"/>
          <p14:tracePt t="16526" x="358775" y="3278188"/>
          <p14:tracePt t="16527" x="358775" y="3286125"/>
          <p14:tracePt t="16528" x="350838" y="3286125"/>
          <p14:tracePt t="16531" x="342900" y="3286125"/>
          <p14:tracePt t="16532" x="342900" y="3294063"/>
          <p14:tracePt t="16533" x="334963" y="3294063"/>
          <p14:tracePt t="16537" x="327025" y="3302000"/>
          <p14:tracePt t="16541" x="319088" y="3302000"/>
          <p14:tracePt t="16542" x="319088" y="3309938"/>
          <p14:tracePt t="16544" x="311150" y="3309938"/>
          <p14:tracePt t="16546" x="311150" y="3317875"/>
          <p14:tracePt t="16552" x="303213" y="3325813"/>
          <p14:tracePt t="16558" x="303213" y="3333750"/>
          <p14:tracePt t="16563" x="303213" y="3341688"/>
          <p14:tracePt t="16568" x="303213" y="3349625"/>
          <p14:tracePt t="16572" x="303213" y="3357563"/>
          <p14:tracePt t="16574" x="311150" y="3357563"/>
          <p14:tracePt t="16577" x="311150" y="3373438"/>
          <p14:tracePt t="16578" x="319088" y="3373438"/>
          <p14:tracePt t="16580" x="319088" y="3381375"/>
          <p14:tracePt t="16581" x="327025" y="3381375"/>
          <p14:tracePt t="16583" x="334963" y="3381375"/>
          <p14:tracePt t="16584" x="334963" y="3389313"/>
          <p14:tracePt t="16586" x="342900" y="3397250"/>
          <p14:tracePt t="16588" x="350838" y="3397250"/>
          <p14:tracePt t="16589" x="350838" y="3405188"/>
          <p14:tracePt t="16590" x="358775" y="3405188"/>
          <p14:tracePt t="16593" x="366713" y="3413125"/>
          <p14:tracePt t="16594" x="374650" y="3421063"/>
          <p14:tracePt t="16596" x="382588" y="3429000"/>
          <p14:tracePt t="16598" x="390525" y="3436938"/>
          <p14:tracePt t="16599" x="398463" y="3436938"/>
          <p14:tracePt t="16601" x="406400" y="3444875"/>
          <p14:tracePt t="16603" x="414338" y="3452813"/>
          <p14:tracePt t="16604" x="422275" y="3452813"/>
          <p14:tracePt t="16605" x="422275" y="3460750"/>
          <p14:tracePt t="16606" x="430213" y="3460750"/>
          <p14:tracePt t="16607" x="430213" y="3468688"/>
          <p14:tracePt t="16608" x="438150" y="3468688"/>
          <p14:tracePt t="16609" x="446088" y="3476625"/>
          <p14:tracePt t="16611" x="454025" y="3476625"/>
          <p14:tracePt t="16612" x="454025" y="3484563"/>
          <p14:tracePt t="16613" x="461963" y="3484563"/>
          <p14:tracePt t="16614" x="461963" y="3492500"/>
          <p14:tracePt t="16615" x="469900" y="3492500"/>
          <p14:tracePt t="16616" x="477838" y="3500438"/>
          <p14:tracePt t="16618" x="485775" y="3500438"/>
          <p14:tracePt t="16619" x="485775" y="3508375"/>
          <p14:tracePt t="16620" x="493713" y="3508375"/>
          <p14:tracePt t="16622" x="501650" y="3516313"/>
          <p14:tracePt t="16624" x="509588" y="3516313"/>
          <p14:tracePt t="16626" x="517525" y="3524250"/>
          <p14:tracePt t="16628" x="527050" y="3524250"/>
          <p14:tracePt t="16629" x="527050" y="3532188"/>
          <p14:tracePt t="16630" x="534988" y="3532188"/>
          <p14:tracePt t="16633" x="542925" y="3540125"/>
          <p14:tracePt t="16635" x="550863" y="3540125"/>
          <p14:tracePt t="16637" x="558800" y="3548063"/>
          <p14:tracePt t="16641" x="574675" y="3548063"/>
          <p14:tracePt t="16644" x="582613" y="3548063"/>
          <p14:tracePt t="16644" x="582613" y="3556000"/>
          <p14:tracePt t="16645" x="590550" y="3556000"/>
          <p14:tracePt t="16650" x="598488" y="3556000"/>
          <p14:tracePt t="16653" x="598488" y="3563938"/>
          <p14:tracePt t="16655" x="606425" y="3563938"/>
          <p14:tracePt t="16662" x="614363" y="3563938"/>
          <p14:tracePt t="16668" x="622300" y="3563938"/>
          <p14:tracePt t="16673" x="630238" y="3563938"/>
          <p14:tracePt t="16677" x="638175" y="3563938"/>
          <p14:tracePt t="16679" x="646113" y="3563938"/>
          <p14:tracePt t="16681" x="654050" y="3563938"/>
          <p14:tracePt t="16683" x="661988" y="3563938"/>
          <p14:tracePt t="16685" x="669925" y="3563938"/>
          <p14:tracePt t="16687" x="677863" y="3563938"/>
          <p14:tracePt t="16689" x="685800" y="3556000"/>
          <p14:tracePt t="16691" x="693738" y="3556000"/>
          <p14:tracePt t="16693" x="701675" y="3556000"/>
          <p14:tracePt t="16694" x="701675" y="3548063"/>
          <p14:tracePt t="16695" x="709613" y="3548063"/>
          <p14:tracePt t="16697" x="717550" y="3548063"/>
          <p14:tracePt t="16699" x="725488" y="3540125"/>
          <p14:tracePt t="16701" x="733425" y="3540125"/>
          <p14:tracePt t="16703" x="741363" y="3532188"/>
          <p14:tracePt t="16705" x="749300" y="3532188"/>
          <p14:tracePt t="16706" x="757238" y="3532188"/>
          <p14:tracePt t="16707" x="757238" y="3524250"/>
          <p14:tracePt t="16709" x="765175" y="3524250"/>
          <p14:tracePt t="16710" x="773113" y="3524250"/>
          <p14:tracePt t="16712" x="781050" y="3516313"/>
          <p14:tracePt t="16713" x="788988" y="3516313"/>
          <p14:tracePt t="16715" x="796925" y="3508375"/>
          <p14:tracePt t="16717" x="804863" y="3508375"/>
          <p14:tracePt t="16718" x="812800" y="3508375"/>
          <p14:tracePt t="16719" x="812800" y="3500438"/>
          <p14:tracePt t="16720" x="820738" y="3500438"/>
          <p14:tracePt t="16722" x="828675" y="3500438"/>
          <p14:tracePt t="16724" x="836613" y="3492500"/>
          <p14:tracePt t="16727" x="844550" y="3492500"/>
          <p14:tracePt t="16728" x="852488" y="3492500"/>
          <p14:tracePt t="16729" x="860425" y="3484563"/>
          <p14:tracePt t="16731" x="868363" y="3484563"/>
          <p14:tracePt t="16733" x="877888" y="3484563"/>
          <p14:tracePt t="16735" x="877888" y="3476625"/>
          <p14:tracePt t="16736" x="885825" y="3476625"/>
          <p14:tracePt t="16738" x="893763" y="3476625"/>
          <p14:tracePt t="16740" x="901700" y="3476625"/>
          <p14:tracePt t="16741" x="901700" y="3468688"/>
          <p14:tracePt t="16744" x="917575" y="3468688"/>
          <p14:tracePt t="16755" x="925513" y="3468688"/>
          <p14:tracePt t="16759" x="925513" y="3460750"/>
          <p14:tracePt t="16771" x="933450" y="3460750"/>
          <p14:tracePt t="16790" x="933450" y="3452813"/>
          <p14:tracePt t="16802" x="941388" y="3452813"/>
          <p14:tracePt t="17024" x="933450" y="3460750"/>
          <p14:tracePt t="17037" x="925513" y="3468688"/>
          <p14:tracePt t="17047" x="909638" y="3476625"/>
          <p14:tracePt t="17052" x="901700" y="3484563"/>
          <p14:tracePt t="17072" x="893763" y="3492500"/>
          <p14:tracePt t="17084" x="893763" y="3500438"/>
          <p14:tracePt t="17088" x="885825" y="3500438"/>
          <p14:tracePt t="17098" x="885825" y="3508375"/>
          <p14:tracePt t="17104" x="885825" y="3516313"/>
          <p14:tracePt t="17109" x="885825" y="3524250"/>
          <p14:tracePt t="17112" x="893763" y="3524250"/>
          <p14:tracePt t="17114" x="893763" y="3532188"/>
          <p14:tracePt t="17116" x="901700" y="3532188"/>
          <p14:tracePt t="17119" x="917575" y="3540125"/>
          <p14:tracePt t="17123" x="917575" y="3548063"/>
          <p14:tracePt t="17124" x="925513" y="3548063"/>
          <p14:tracePt t="17127" x="933450" y="3556000"/>
          <p14:tracePt t="17129" x="941388" y="3556000"/>
          <p14:tracePt t="17131" x="941388" y="3563938"/>
          <p14:tracePt t="17132" x="949325" y="3563938"/>
          <p14:tracePt t="17135" x="957263" y="3571875"/>
          <p14:tracePt t="17137" x="965200" y="3571875"/>
          <p14:tracePt t="17138" x="973138" y="3579813"/>
          <p14:tracePt t="17142" x="981075" y="3579813"/>
          <p14:tracePt t="17145" x="989013" y="3587750"/>
          <p14:tracePt t="17147" x="996950" y="3587750"/>
          <p14:tracePt t="17149" x="1004888" y="3595688"/>
          <p14:tracePt t="17151" x="1012825" y="3595688"/>
          <p14:tracePt t="17153" x="1020763" y="3595688"/>
          <p14:tracePt t="17155" x="1020763" y="3605213"/>
          <p14:tracePt t="17156" x="1028700" y="3605213"/>
          <p14:tracePt t="17158" x="1036638" y="3605213"/>
          <p14:tracePt t="17162" x="1052513" y="3613150"/>
          <p14:tracePt t="17165" x="1060450" y="3613150"/>
          <p14:tracePt t="17167" x="1068388" y="3613150"/>
          <p14:tracePt t="17168" x="1068388" y="3621088"/>
          <p14:tracePt t="17170" x="1076325" y="3621088"/>
          <p14:tracePt t="17176" x="1084263" y="3621088"/>
          <p14:tracePt t="17182" x="1084263" y="3629025"/>
          <p14:tracePt t="17184" x="1092200" y="3629025"/>
          <p14:tracePt t="17199" x="1100138" y="3629025"/>
          <p14:tracePt t="17231" x="1108075" y="3629025"/>
          <p14:tracePt t="17270" x="1108075" y="3636963"/>
          <p14:tracePt t="17279" x="1108075" y="3644900"/>
          <p14:tracePt t="17281" x="1100138" y="3644900"/>
          <p14:tracePt t="17283" x="1100138" y="3652838"/>
          <p14:tracePt t="17285" x="1092200" y="3660775"/>
          <p14:tracePt t="17286" x="1084263" y="3660775"/>
          <p14:tracePt t="17290" x="1076325" y="3668713"/>
          <p14:tracePt t="17292" x="1068388" y="3668713"/>
          <p14:tracePt t="17293" x="1068388" y="3676650"/>
          <p14:tracePt t="17295" x="1060450" y="3684588"/>
          <p14:tracePt t="17296" x="1052513" y="3684588"/>
          <p14:tracePt t="17299" x="1044575" y="3692525"/>
          <p14:tracePt t="17302" x="1036638" y="3708400"/>
          <p14:tracePt t="17304" x="1028700" y="3708400"/>
          <p14:tracePt t="17305" x="1020763" y="3716338"/>
          <p14:tracePt t="17306" x="1020763" y="3724275"/>
          <p14:tracePt t="17308" x="1012825" y="3724275"/>
          <p14:tracePt t="17311" x="1004888" y="3732213"/>
          <p14:tracePt t="17312" x="996950" y="3740150"/>
          <p14:tracePt t="17315" x="989013" y="3748088"/>
          <p14:tracePt t="17317" x="981075" y="3756025"/>
          <p14:tracePt t="17319" x="981075" y="3763963"/>
          <p14:tracePt t="17320" x="973138" y="3763963"/>
          <p14:tracePt t="17321" x="973138" y="3771900"/>
          <p14:tracePt t="17322" x="965200" y="3771900"/>
          <p14:tracePt t="17324" x="965200" y="3779838"/>
          <p14:tracePt t="17325" x="957263" y="3779838"/>
          <p14:tracePt t="17326" x="957263" y="3787775"/>
          <p14:tracePt t="17328" x="949325" y="3795713"/>
          <p14:tracePt t="17330" x="941388" y="3803650"/>
          <p14:tracePt t="17333" x="941388" y="3811588"/>
          <p14:tracePt t="17334" x="933450" y="3819525"/>
          <p14:tracePt t="17336" x="933450" y="3827463"/>
          <p14:tracePt t="17338" x="925513" y="3827463"/>
          <p14:tracePt t="17339" x="925513" y="3835400"/>
          <p14:tracePt t="17341" x="925513" y="3843338"/>
          <p14:tracePt t="17343" x="925513" y="3851275"/>
          <p14:tracePt t="17347" x="909638" y="3859213"/>
          <p14:tracePt t="17348" x="909638" y="3867150"/>
          <p14:tracePt t="17351" x="909638" y="3875088"/>
          <p14:tracePt t="17354" x="909638" y="3883025"/>
          <p14:tracePt t="17357" x="909638" y="3890963"/>
          <p14:tracePt t="17360" x="909638" y="3898900"/>
          <p14:tracePt t="17365" x="909638" y="3906838"/>
          <p14:tracePt t="17369" x="909638" y="3914775"/>
          <p14:tracePt t="17390" x="917575" y="3914775"/>
          <p14:tracePt t="17393" x="917575" y="3922713"/>
          <p14:tracePt t="17424" x="917575" y="3930650"/>
          <p14:tracePt t="17714" x="925513" y="3930650"/>
          <p14:tracePt t="17720" x="933450" y="3930650"/>
          <p14:tracePt t="17728" x="941388" y="3930650"/>
          <p14:tracePt t="17734" x="949325" y="3930650"/>
          <p14:tracePt t="17741" x="957263" y="3930650"/>
          <p14:tracePt t="17747" x="965200" y="3922713"/>
          <p14:tracePt t="17751" x="973138" y="3922713"/>
          <p14:tracePt t="17756" x="981075" y="3914775"/>
          <p14:tracePt t="17761" x="989013" y="3914775"/>
          <p14:tracePt t="17766" x="996950" y="3906838"/>
          <p14:tracePt t="17772" x="1004888" y="3906838"/>
          <p14:tracePt t="17778" x="1012825" y="3906838"/>
          <p14:tracePt t="17783" x="1020763" y="3898900"/>
          <p14:tracePt t="17789" x="1028700" y="3898900"/>
          <p14:tracePt t="17796" x="1036638" y="3898900"/>
          <p14:tracePt t="17805" x="1044575" y="3898900"/>
          <p14:tracePt t="17810" x="1044575" y="3890963"/>
          <p14:tracePt t="17813" x="1052513" y="3890963"/>
          <p14:tracePt t="17821" x="1060450" y="3890963"/>
          <p14:tracePt t="17829" x="1068388" y="3890963"/>
          <p14:tracePt t="17845" x="1076325" y="3890963"/>
          <p14:tracePt t="17861" x="1084263" y="3890963"/>
          <p14:tracePt t="17878" x="1092200" y="3890963"/>
          <p14:tracePt t="17905" x="1100138" y="3890963"/>
          <p14:tracePt t="17930" x="1108075" y="3890963"/>
          <p14:tracePt t="17962" x="1116013" y="3890963"/>
          <p14:tracePt t="18090" x="1123950" y="3890963"/>
          <p14:tracePt t="18109" x="1195388" y="3906838"/>
          <p14:tracePt t="18119" x="1292225" y="3938588"/>
          <p14:tracePt t="18125" x="1339850" y="3948113"/>
          <p14:tracePt t="18131" x="1395413" y="3956050"/>
          <p14:tracePt t="18136" x="1427163" y="3963988"/>
          <p14:tracePt t="18141" x="1458913" y="3963988"/>
          <p14:tracePt t="18144" x="1482725" y="3963988"/>
          <p14:tracePt t="18146" x="1498600" y="3963988"/>
          <p14:tracePt t="18151" x="1514475" y="3963988"/>
          <p14:tracePt t="18153" x="1530350" y="3971925"/>
          <p14:tracePt t="18156" x="1554163" y="3971925"/>
          <p14:tracePt t="18158" x="1562100" y="3971925"/>
          <p14:tracePt t="18159" x="1571625" y="3971925"/>
          <p14:tracePt t="18161" x="1579563" y="3971925"/>
          <p14:tracePt t="18162" x="1587500" y="3971925"/>
          <p14:tracePt t="18165" x="1595438" y="3979863"/>
          <p14:tracePt t="18169" x="1603375" y="3979863"/>
          <p14:tracePt t="18174" x="1611313" y="3979863"/>
          <p14:tracePt t="18180" x="1619250" y="3979863"/>
          <p14:tracePt t="18186" x="1627188" y="3979863"/>
          <p14:tracePt t="18193" x="1635125" y="3979863"/>
          <p14:tracePt t="18201" x="1643063" y="3979863"/>
          <p14:tracePt t="18209" x="1651000" y="3979863"/>
          <p14:tracePt t="18216" x="1658938" y="3979863"/>
          <p14:tracePt t="18224" x="1666875" y="3979863"/>
          <p14:tracePt t="18231" x="1674813" y="3979863"/>
          <p14:tracePt t="18237" x="1682750" y="3979863"/>
          <p14:tracePt t="18244" x="1690688" y="3979863"/>
          <p14:tracePt t="18247" x="1698625" y="3979863"/>
          <p14:tracePt t="18252" x="1706563" y="3979863"/>
          <p14:tracePt t="18257" x="1714500" y="3979863"/>
          <p14:tracePt t="18262" x="1722438" y="3979863"/>
          <p14:tracePt t="18267" x="1730375" y="3979863"/>
          <p14:tracePt t="18272" x="1738313" y="3979863"/>
          <p14:tracePt t="18277" x="1746250" y="3979863"/>
          <p14:tracePt t="18281" x="1754188" y="3979863"/>
          <p14:tracePt t="18284" x="1762125" y="3979863"/>
          <p14:tracePt t="18288" x="1770063" y="3979863"/>
          <p14:tracePt t="18294" x="1778000" y="3979863"/>
          <p14:tracePt t="18296" x="1785938" y="3979863"/>
          <p14:tracePt t="18301" x="1793875" y="3979863"/>
          <p14:tracePt t="18305" x="1801813" y="3979863"/>
          <p14:tracePt t="18309" x="1809750" y="3979863"/>
          <p14:tracePt t="18312" x="1817688" y="3979863"/>
          <p14:tracePt t="18318" x="1825625" y="3979863"/>
          <p14:tracePt t="18322" x="1833563" y="3979863"/>
          <p14:tracePt t="18327" x="1841500" y="3979863"/>
          <p14:tracePt t="18333" x="1849438" y="3979863"/>
          <p14:tracePt t="18339" x="1857375" y="3979863"/>
          <p14:tracePt t="18344" x="1865313" y="3979863"/>
          <p14:tracePt t="18352" x="1873250" y="3979863"/>
          <p14:tracePt t="18358" x="1881188" y="3979863"/>
          <p14:tracePt t="18364" x="1897063" y="3979863"/>
          <p14:tracePt t="18370" x="1905000" y="3979863"/>
          <p14:tracePt t="18377" x="1912938" y="3979863"/>
          <p14:tracePt t="18382" x="1922463" y="3979863"/>
          <p14:tracePt t="18388" x="1930400" y="3979863"/>
          <p14:tracePt t="18395" x="1938338" y="3979863"/>
          <p14:tracePt t="18404" x="1946275" y="3979863"/>
          <p14:tracePt t="18419" x="1954213" y="3979863"/>
          <p14:tracePt t="18433" x="1962150" y="3979863"/>
          <p14:tracePt t="18445" x="1970088" y="3979863"/>
          <p14:tracePt t="18455" x="1978025" y="3979863"/>
          <p14:tracePt t="18460" x="1985963" y="3979863"/>
          <p14:tracePt t="18465" x="1993900" y="3971925"/>
          <p14:tracePt t="18470" x="2001838" y="3971925"/>
          <p14:tracePt t="18477" x="2009775" y="3963988"/>
          <p14:tracePt t="18483" x="2017713" y="3963988"/>
          <p14:tracePt t="18489" x="2017713" y="3956050"/>
          <p14:tracePt t="18495" x="2025650" y="3956050"/>
          <p14:tracePt t="18521" x="2025650" y="3948113"/>
          <p14:tracePt t="18529" x="2033588" y="3948113"/>
          <p14:tracePt t="18558" x="2041525" y="3948113"/>
          <p14:tracePt t="18564" x="2049463" y="3948113"/>
          <p14:tracePt t="18566" x="2049463" y="3956050"/>
          <p14:tracePt t="18569" x="2057400" y="3956050"/>
          <p14:tracePt t="18573" x="2057400" y="3963988"/>
          <p14:tracePt t="18574" x="2065338" y="3963988"/>
          <p14:tracePt t="18580" x="2073275" y="3963988"/>
          <p14:tracePt t="18584" x="2081213" y="3963988"/>
          <p14:tracePt t="18588" x="2089150" y="3963988"/>
          <p14:tracePt t="18589" x="2089150" y="3971925"/>
          <p14:tracePt t="18593" x="2097088" y="3971925"/>
          <p14:tracePt t="18596" x="2105025" y="3971925"/>
          <p14:tracePt t="18599" x="2112963" y="3971925"/>
          <p14:tracePt t="18604" x="2120900" y="3971925"/>
          <p14:tracePt t="18608" x="2128838" y="3971925"/>
          <p14:tracePt t="18612" x="2136775" y="3971925"/>
          <p14:tracePt t="18616" x="2144713" y="3971925"/>
          <p14:tracePt t="18620" x="2152650" y="3971925"/>
          <p14:tracePt t="18625" x="2160588" y="3971925"/>
          <p14:tracePt t="18629" x="2168525" y="3971925"/>
          <p14:tracePt t="18634" x="2176463" y="3971925"/>
          <p14:tracePt t="18636" x="2184400" y="3971925"/>
          <p14:tracePt t="18638" x="2192338" y="3971925"/>
          <p14:tracePt t="18642" x="2200275" y="3971925"/>
          <p14:tracePt t="18643" x="2208213" y="3971925"/>
          <p14:tracePt t="18645" x="2216150" y="3971925"/>
          <p14:tracePt t="18649" x="2232025" y="3971925"/>
          <p14:tracePt t="18651" x="2239963" y="3971925"/>
          <p14:tracePt t="18652" x="2247900" y="3971925"/>
          <p14:tracePt t="18654" x="2255838" y="3971925"/>
          <p14:tracePt t="18656" x="2265363" y="3971925"/>
          <p14:tracePt t="18658" x="2273300" y="3971925"/>
          <p14:tracePt t="18659" x="2281238" y="3971925"/>
          <p14:tracePt t="18660" x="2289175" y="3971925"/>
          <p14:tracePt t="18662" x="2297113" y="3971925"/>
          <p14:tracePt t="18663" x="2305050" y="3971925"/>
          <p14:tracePt t="18665" x="2312988" y="3971925"/>
          <p14:tracePt t="18666" x="2320925" y="3971925"/>
          <p14:tracePt t="18667" x="2328863" y="3971925"/>
          <p14:tracePt t="18668" x="2336800" y="3971925"/>
          <p14:tracePt t="18669" x="2352675" y="3971925"/>
          <p14:tracePt t="18670" x="2368550" y="3971925"/>
          <p14:tracePt t="18671" x="2376488" y="3971925"/>
          <p14:tracePt t="18672" x="2384425" y="3971925"/>
          <p14:tracePt t="18673" x="2392363" y="3971925"/>
          <p14:tracePt t="18674" x="2400300" y="3971925"/>
          <p14:tracePt t="18676" x="2432050" y="3971925"/>
          <p14:tracePt t="18677" x="2439988" y="3971925"/>
          <p14:tracePt t="18678" x="2447925" y="3971925"/>
          <p14:tracePt t="18679" x="2455863" y="3971925"/>
          <p14:tracePt t="18680" x="2463800" y="3971925"/>
          <p14:tracePt t="18681" x="2471738" y="3971925"/>
          <p14:tracePt t="18682" x="2487613" y="3971925"/>
          <p14:tracePt t="18683" x="2495550" y="3971925"/>
          <p14:tracePt t="18684" x="2503488" y="3971925"/>
          <p14:tracePt t="18685" x="2511425" y="3971925"/>
          <p14:tracePt t="18686" x="2519363" y="3971925"/>
          <p14:tracePt t="18687" x="2535238" y="3971925"/>
          <p14:tracePt t="18688" x="2543175" y="3971925"/>
          <p14:tracePt t="18689" x="2551113" y="3971925"/>
          <p14:tracePt t="18690" x="2559050" y="3971925"/>
          <p14:tracePt t="18691" x="2566988" y="3971925"/>
          <p14:tracePt t="18692" x="2574925" y="3971925"/>
          <p14:tracePt t="18693" x="2582863" y="3971925"/>
          <p14:tracePt t="18694" x="2598738" y="3971925"/>
          <p14:tracePt t="18695" x="2606675" y="3971925"/>
          <p14:tracePt t="18696" x="2624138" y="3971925"/>
          <p14:tracePt t="18697" x="2632075" y="3971925"/>
          <p14:tracePt t="18698" x="2640013" y="3971925"/>
          <p14:tracePt t="18699" x="2647950" y="3971925"/>
          <p14:tracePt t="18700" x="2655888" y="3971925"/>
          <p14:tracePt t="18701" x="2663825" y="3971925"/>
          <p14:tracePt t="18702" x="2671763" y="3971925"/>
          <p14:tracePt t="18703" x="2679700" y="3971925"/>
          <p14:tracePt t="18704" x="2687638" y="3971925"/>
          <p14:tracePt t="18705" x="2695575" y="3971925"/>
          <p14:tracePt t="18706" x="2703513" y="3971925"/>
          <p14:tracePt t="18707" x="2711450" y="3971925"/>
          <p14:tracePt t="18709" x="2719388" y="3971925"/>
          <p14:tracePt t="18710" x="2727325" y="3971925"/>
          <p14:tracePt t="18711" x="2735263" y="3971925"/>
          <p14:tracePt t="18713" x="2743200" y="3971925"/>
          <p14:tracePt t="18714" x="2751138" y="3971925"/>
          <p14:tracePt t="18715" x="2759075" y="3971925"/>
          <p14:tracePt t="18716" x="2759075" y="3963988"/>
          <p14:tracePt t="18717" x="2767013" y="3963988"/>
          <p14:tracePt t="18718" x="2774950" y="3963988"/>
          <p14:tracePt t="18720" x="2782888" y="3963988"/>
          <p14:tracePt t="18721" x="2782888" y="3956050"/>
          <p14:tracePt t="18722" x="2790825" y="3956050"/>
          <p14:tracePt t="18724" x="2798763" y="3956050"/>
          <p14:tracePt t="18729" x="2806700" y="3956050"/>
          <p14:tracePt t="18731" x="2806700" y="3948113"/>
          <p14:tracePt t="18732" x="2814638" y="3948113"/>
          <p14:tracePt t="18739" x="2822575" y="3948113"/>
          <p14:tracePt t="18743" x="2822575" y="3938588"/>
          <p14:tracePt t="18745" x="2830513" y="3938588"/>
          <p14:tracePt t="18752" x="2838450" y="3930650"/>
          <p14:tracePt t="18761" x="2846388" y="3922713"/>
          <p14:tracePt t="18766" x="2854325" y="3922713"/>
          <p14:tracePt t="18768" x="2854325" y="3914775"/>
          <p14:tracePt t="18770" x="2862263" y="3914775"/>
          <p14:tracePt t="18774" x="2870200" y="3914775"/>
          <p14:tracePt t="18776" x="2878138" y="3906838"/>
          <p14:tracePt t="18778" x="2886075" y="3906838"/>
          <p14:tracePt t="18780" x="2886075" y="3898900"/>
          <p14:tracePt t="18781" x="2894013" y="3898900"/>
          <p14:tracePt t="18783" x="2901950" y="3898900"/>
          <p14:tracePt t="18785" x="2909888" y="3898900"/>
          <p14:tracePt t="18787" x="2917825" y="3890963"/>
          <p14:tracePt t="18788" x="2925763" y="3890963"/>
          <p14:tracePt t="18790" x="2933700" y="3890963"/>
          <p14:tracePt t="18793" x="2941638" y="3883025"/>
          <p14:tracePt t="18793" x="2957513" y="3883025"/>
          <p14:tracePt t="18794" x="2967038" y="3883025"/>
          <p14:tracePt t="18795" x="2974975" y="3883025"/>
          <p14:tracePt t="18796" x="2982913" y="3875088"/>
          <p14:tracePt t="18797" x="2990850" y="3875088"/>
          <p14:tracePt t="18798" x="3006725" y="3875088"/>
          <p14:tracePt t="18800" x="3014663" y="3867150"/>
          <p14:tracePt t="18801" x="3030538" y="3867150"/>
          <p14:tracePt t="18802" x="3038475" y="3867150"/>
          <p14:tracePt t="18803" x="3046413" y="3867150"/>
          <p14:tracePt t="18804" x="3054350" y="3859213"/>
          <p14:tracePt t="18805" x="3062288" y="3859213"/>
          <p14:tracePt t="18806" x="3070225" y="3859213"/>
          <p14:tracePt t="18807" x="3078163" y="3859213"/>
          <p14:tracePt t="18808" x="3086100" y="3859213"/>
          <p14:tracePt t="18809" x="3094038" y="3859213"/>
          <p14:tracePt t="18810" x="3101975" y="3851275"/>
          <p14:tracePt t="18811" x="3109913" y="3851275"/>
          <p14:tracePt t="18812" x="3117850" y="3851275"/>
          <p14:tracePt t="18813" x="3133725" y="3851275"/>
          <p14:tracePt t="18814" x="3141663" y="3843338"/>
          <p14:tracePt t="18815" x="3149600" y="3843338"/>
          <p14:tracePt t="18816" x="3157538" y="3843338"/>
          <p14:tracePt t="18817" x="3173413" y="3843338"/>
          <p14:tracePt t="18818" x="3181350" y="3843338"/>
          <p14:tracePt t="18819" x="3189288" y="3835400"/>
          <p14:tracePt t="18820" x="3197225" y="3835400"/>
          <p14:tracePt t="18821" x="3205163" y="3835400"/>
          <p14:tracePt t="18822" x="3221038" y="3835400"/>
          <p14:tracePt t="18823" x="3228975" y="3827463"/>
          <p14:tracePt t="18824" x="3236913" y="3827463"/>
          <p14:tracePt t="18826" x="3244850" y="3827463"/>
          <p14:tracePt t="18827" x="3260725" y="3827463"/>
          <p14:tracePt t="18828" x="3268663" y="3819525"/>
          <p14:tracePt t="18829" x="3276600" y="3819525"/>
          <p14:tracePt t="18830" x="3284538" y="3819525"/>
          <p14:tracePt t="18831" x="3292475" y="3819525"/>
          <p14:tracePt t="18832" x="3300413" y="3819525"/>
          <p14:tracePt t="18833" x="3308350" y="3811588"/>
          <p14:tracePt t="18834" x="3317875" y="3811588"/>
          <p14:tracePt t="18835" x="3325813" y="3811588"/>
          <p14:tracePt t="18837" x="3333750" y="3811588"/>
          <p14:tracePt t="18838" x="3341688" y="3811588"/>
          <p14:tracePt t="18839" x="3349625" y="3811588"/>
          <p14:tracePt t="18840" x="3357563" y="3811588"/>
          <p14:tracePt t="18841" x="3365500" y="3811588"/>
          <p14:tracePt t="18842" x="3365500" y="3803650"/>
          <p14:tracePt t="18843" x="3373438" y="3803650"/>
          <p14:tracePt t="18844" x="3381375" y="3803650"/>
          <p14:tracePt t="18846" x="3389313" y="3803650"/>
          <p14:tracePt t="18847" x="3397250" y="3803650"/>
          <p14:tracePt t="18849" x="3405188" y="3803650"/>
          <p14:tracePt t="18850" x="3413125" y="3803650"/>
          <p14:tracePt t="18852" x="3421063" y="3803650"/>
          <p14:tracePt t="18854" x="3429000" y="3803650"/>
          <p14:tracePt t="18856" x="3436938" y="3803650"/>
          <p14:tracePt t="18858" x="3444875" y="3803650"/>
          <p14:tracePt t="18860" x="3452813" y="3803650"/>
          <p14:tracePt t="18862" x="3468688" y="3803650"/>
          <p14:tracePt t="18864" x="3476625" y="3803650"/>
          <p14:tracePt t="18866" x="3484563" y="3803650"/>
          <p14:tracePt t="18871" x="3492500" y="3803650"/>
          <p14:tracePt t="18873" x="3500438" y="3803650"/>
          <p14:tracePt t="18876" x="3508375" y="3803650"/>
          <p14:tracePt t="18880" x="3516313" y="3803650"/>
          <p14:tracePt t="18881" x="3524250" y="3803650"/>
          <p14:tracePt t="18884" x="3532188" y="3803650"/>
          <p14:tracePt t="18886" x="3540125" y="3803650"/>
          <p14:tracePt t="18888" x="3548063" y="3803650"/>
          <p14:tracePt t="18890" x="3556000" y="3803650"/>
          <p14:tracePt t="18893" x="3563938" y="3803650"/>
          <p14:tracePt t="18895" x="3571875" y="3803650"/>
          <p14:tracePt t="18896" x="3579813" y="3803650"/>
          <p14:tracePt t="18898" x="3587750" y="3803650"/>
          <p14:tracePt t="18900" x="3595688" y="3803650"/>
          <p14:tracePt t="18901" x="3603625" y="3803650"/>
          <p14:tracePt t="18903" x="3611563" y="3803650"/>
          <p14:tracePt t="18905" x="3619500" y="3803650"/>
          <p14:tracePt t="18906" x="3627438" y="3803650"/>
          <p14:tracePt t="18907" x="3635375" y="3803650"/>
          <p14:tracePt t="18909" x="3643313" y="3803650"/>
          <p14:tracePt t="18910" x="3651250" y="3803650"/>
          <p14:tracePt t="18911" x="3660775" y="3803650"/>
          <p14:tracePt t="18913" x="3676650" y="3803650"/>
          <p14:tracePt t="18914" x="3700463" y="3803650"/>
          <p14:tracePt t="18915" x="3708400" y="3803650"/>
          <p14:tracePt t="18916" x="3716338" y="3803650"/>
          <p14:tracePt t="18917" x="3724275" y="3803650"/>
          <p14:tracePt t="18918" x="3740150" y="3803650"/>
          <p14:tracePt t="18919" x="3748088" y="3803650"/>
          <p14:tracePt t="18920" x="3756025" y="3803650"/>
          <p14:tracePt t="18921" x="3763963" y="3803650"/>
          <p14:tracePt t="18922" x="3779838" y="3803650"/>
          <p14:tracePt t="18923" x="3787775" y="3803650"/>
          <p14:tracePt t="18924" x="3795713" y="3803650"/>
          <p14:tracePt t="18926" x="3811588" y="3803650"/>
          <p14:tracePt t="18927" x="3827463" y="3803650"/>
          <p14:tracePt t="18928" x="3835400" y="3803650"/>
          <p14:tracePt t="18929" x="3843338" y="3803650"/>
          <p14:tracePt t="18930" x="3851275" y="3803650"/>
          <p14:tracePt t="18931" x="3875088" y="3803650"/>
          <p14:tracePt t="18932" x="3883025" y="3803650"/>
          <p14:tracePt t="18933" x="3898900" y="3803650"/>
          <p14:tracePt t="18934" x="3906838" y="3803650"/>
          <p14:tracePt t="18935" x="3914775" y="3803650"/>
          <p14:tracePt t="18936" x="3930650" y="3803650"/>
          <p14:tracePt t="18937" x="3938588" y="3803650"/>
          <p14:tracePt t="18938" x="3954463" y="3803650"/>
          <p14:tracePt t="18939" x="3962400" y="3803650"/>
          <p14:tracePt t="18940" x="3970338" y="3803650"/>
          <p14:tracePt t="18941" x="3986213" y="3803650"/>
          <p14:tracePt t="18943" x="3994150" y="3803650"/>
          <p14:tracePt t="18943" x="4002088" y="3803650"/>
          <p14:tracePt t="18959" x="4202113" y="3803650"/>
          <p14:tracePt t="18960" x="4210050" y="3803650"/>
          <p14:tracePt t="18961" x="4217988" y="3803650"/>
          <p14:tracePt t="18962" x="4225925" y="3803650"/>
          <p14:tracePt t="18963" x="4233863" y="3803650"/>
          <p14:tracePt t="18964" x="4241800" y="3803650"/>
          <p14:tracePt t="18965" x="4249738" y="3803650"/>
          <p14:tracePt t="18966" x="4265613" y="3803650"/>
          <p14:tracePt t="18967" x="4273550" y="3803650"/>
          <p14:tracePt t="18968" x="4281488" y="3803650"/>
          <p14:tracePt t="18969" x="4289425" y="3803650"/>
          <p14:tracePt t="18970" x="4297363" y="3803650"/>
          <p14:tracePt t="18971" x="4305300" y="3803650"/>
          <p14:tracePt t="18972" x="4313238" y="3803650"/>
          <p14:tracePt t="18973" x="4321175" y="3803650"/>
          <p14:tracePt t="18974" x="4329113" y="3803650"/>
          <p14:tracePt t="18976" x="4337050" y="3803650"/>
          <p14:tracePt t="18977" x="4344988" y="3803650"/>
          <p14:tracePt t="18978" x="4362450" y="3803650"/>
          <p14:tracePt t="18979" x="4370388" y="3803650"/>
          <p14:tracePt t="18981" x="4378325" y="3803650"/>
          <p14:tracePt t="18982" x="4386263" y="3803650"/>
          <p14:tracePt t="18983" x="4394200" y="3803650"/>
          <p14:tracePt t="18985" x="4402138" y="3803650"/>
          <p14:tracePt t="18986" x="4410075" y="3803650"/>
          <p14:tracePt t="18988" x="4418013" y="3803650"/>
          <p14:tracePt t="18990" x="4425950" y="3803650"/>
          <p14:tracePt t="18992" x="4433888" y="3803650"/>
          <p14:tracePt t="18994" x="4441825" y="3803650"/>
          <p14:tracePt t="18996" x="4449763" y="3803650"/>
          <p14:tracePt t="19001" x="4457700" y="3803650"/>
          <p14:tracePt t="19004" x="4465638" y="3803650"/>
          <p14:tracePt t="19006" x="4473575" y="3803650"/>
          <p14:tracePt t="19010" x="4481513" y="3803650"/>
          <p14:tracePt t="19015" x="4489450" y="3803650"/>
          <p14:tracePt t="19017" x="4497388" y="3803650"/>
          <p14:tracePt t="19021" x="4505325" y="3803650"/>
          <p14:tracePt t="19024" x="4513263" y="3803650"/>
          <p14:tracePt t="19027" x="4521200" y="3803650"/>
          <p14:tracePt t="19030" x="4529138" y="3803650"/>
          <p14:tracePt t="19034" x="4537075" y="3803650"/>
          <p14:tracePt t="19035" x="4545013" y="3803650"/>
          <p14:tracePt t="19038" x="4552950" y="3803650"/>
          <p14:tracePt t="19040" x="4560888" y="3803650"/>
          <p14:tracePt t="19043" x="4576763" y="3803650"/>
          <p14:tracePt t="19045" x="4584700" y="3803650"/>
          <p14:tracePt t="19046" x="4584700" y="3811588"/>
          <p14:tracePt t="19047" x="4592638" y="3811588"/>
          <p14:tracePt t="19049" x="4600575" y="3811588"/>
          <p14:tracePt t="19050" x="4608513" y="3811588"/>
          <p14:tracePt t="19052" x="4616450" y="3819525"/>
          <p14:tracePt t="19054" x="4624388" y="3819525"/>
          <p14:tracePt t="19055" x="4632325" y="3819525"/>
          <p14:tracePt t="19056" x="4640263" y="3819525"/>
          <p14:tracePt t="19058" x="4648200" y="3827463"/>
          <p14:tracePt t="19060" x="4656138" y="3827463"/>
          <p14:tracePt t="19061" x="4664075" y="3827463"/>
          <p14:tracePt t="19063" x="4672013" y="3827463"/>
          <p14:tracePt t="19065" x="4679950" y="3835400"/>
          <p14:tracePt t="19066" x="4687888" y="3835400"/>
          <p14:tracePt t="19068" x="4705350" y="3835400"/>
          <p14:tracePt t="19070" x="4713288" y="3835400"/>
          <p14:tracePt t="19072" x="4721225" y="3843338"/>
          <p14:tracePt t="19077" x="4729163" y="3843338"/>
          <p14:tracePt t="19083" x="4737100" y="3843338"/>
          <p14:tracePt t="19099" x="4745038" y="3843338"/>
          <p14:tracePt t="19100" x="4745038" y="3851275"/>
          <p14:tracePt t="19130" x="4752975" y="3851275"/>
          <p14:tracePt t="19785" x="4745038" y="3875088"/>
          <p14:tracePt t="19790" x="4721225" y="3890963"/>
          <p14:tracePt t="19797" x="4672013" y="3914775"/>
          <p14:tracePt t="19807" x="4616450" y="3963988"/>
          <p14:tracePt t="19815" x="4545013" y="3995738"/>
          <p14:tracePt t="19822" x="4473575" y="4043363"/>
          <p14:tracePt t="19828" x="4402138" y="4075113"/>
          <p14:tracePt t="19832" x="4362450" y="4090988"/>
          <p14:tracePt t="19836" x="4281488" y="4130675"/>
          <p14:tracePt t="19840" x="4210050" y="4154488"/>
          <p14:tracePt t="19843" x="4162425" y="4178300"/>
          <p14:tracePt t="19846" x="4114800" y="4194175"/>
          <p14:tracePt t="19849" x="4059238" y="4202113"/>
          <p14:tracePt t="19852" x="4002088" y="4225925"/>
          <p14:tracePt t="19854" x="3962400" y="4233863"/>
          <p14:tracePt t="19855" x="3938588" y="4241800"/>
          <p14:tracePt t="19857" x="3914775" y="4249738"/>
          <p14:tracePt t="19857" x="3898900" y="4249738"/>
          <p14:tracePt t="19859" x="3859213" y="4257675"/>
          <p14:tracePt t="19862" x="3811588" y="4273550"/>
          <p14:tracePt t="19863" x="3795713" y="4273550"/>
          <p14:tracePt t="19864" x="3756025" y="4281488"/>
          <p14:tracePt t="19865" x="3740150" y="4281488"/>
          <p14:tracePt t="19866" x="3716338" y="4291013"/>
          <p14:tracePt t="19867" x="3700463" y="4291013"/>
          <p14:tracePt t="19868" x="3684588" y="4291013"/>
          <p14:tracePt t="19869" x="3660775" y="4298950"/>
          <p14:tracePt t="19870" x="3643313" y="4298950"/>
          <p14:tracePt t="19871" x="3619500" y="4298950"/>
          <p14:tracePt t="19872" x="3603625" y="4314825"/>
          <p14:tracePt t="19873" x="3571875" y="4314825"/>
          <p14:tracePt t="19875" x="3556000" y="4314825"/>
          <p14:tracePt t="19878" x="3500438" y="4322763"/>
          <p14:tracePt t="19880" x="3468688" y="4322763"/>
          <p14:tracePt t="19882" x="3421063" y="4322763"/>
          <p14:tracePt t="19883" x="3397250" y="4330700"/>
          <p14:tracePt t="19884" x="3381375" y="4330700"/>
          <p14:tracePt t="19885" x="3349625" y="4330700"/>
          <p14:tracePt t="19886" x="3333750" y="4330700"/>
          <p14:tracePt t="19887" x="3317875" y="4330700"/>
          <p14:tracePt t="19888" x="3300413" y="4330700"/>
          <p14:tracePt t="19889" x="3284538" y="4330700"/>
          <p14:tracePt t="19890" x="3268663" y="4330700"/>
          <p14:tracePt t="19891" x="3252788" y="4330700"/>
          <p14:tracePt t="19892" x="3228975" y="4338638"/>
          <p14:tracePt t="19893" x="3213100" y="4338638"/>
          <p14:tracePt t="19894" x="3197225" y="4338638"/>
          <p14:tracePt t="19895" x="3173413" y="4338638"/>
          <p14:tracePt t="19896" x="3157538" y="4338638"/>
          <p14:tracePt t="19897" x="3141663" y="4338638"/>
          <p14:tracePt t="19898" x="3117850" y="4338638"/>
          <p14:tracePt t="19899" x="3101975" y="4338638"/>
          <p14:tracePt t="19900" x="3086100" y="4338638"/>
          <p14:tracePt t="19901" x="3070225" y="4338638"/>
          <p14:tracePt t="19902" x="3046413" y="4338638"/>
          <p14:tracePt t="19903" x="3038475" y="4338638"/>
          <p14:tracePt t="19904" x="3022600" y="4338638"/>
          <p14:tracePt t="19905" x="3006725" y="4338638"/>
          <p14:tracePt t="19906" x="2982913" y="4338638"/>
          <p14:tracePt t="19907" x="2967038" y="4338638"/>
          <p14:tracePt t="19908" x="2949575" y="4338638"/>
          <p14:tracePt t="19909" x="2925763" y="4338638"/>
          <p14:tracePt t="19910" x="2909888" y="4338638"/>
          <p14:tracePt t="19911" x="2901950" y="4338638"/>
          <p14:tracePt t="19912" x="2886075" y="4338638"/>
          <p14:tracePt t="19913" x="2870200" y="4338638"/>
          <p14:tracePt t="19914" x="2846388" y="4338638"/>
          <p14:tracePt t="19915" x="2838450" y="4338638"/>
          <p14:tracePt t="19916" x="2822575" y="4338638"/>
          <p14:tracePt t="19917" x="2806700" y="4338638"/>
          <p14:tracePt t="19918" x="2798763" y="4338638"/>
          <p14:tracePt t="19919" x="2782888" y="4338638"/>
          <p14:tracePt t="19920" x="2774950" y="4338638"/>
          <p14:tracePt t="19921" x="2751138" y="4338638"/>
          <p14:tracePt t="19922" x="2735263" y="4338638"/>
          <p14:tracePt t="19923" x="2727325" y="4338638"/>
          <p14:tracePt t="19924" x="2711450" y="4338638"/>
          <p14:tracePt t="19926" x="2703513" y="4338638"/>
          <p14:tracePt t="19926" x="2687638" y="4338638"/>
          <p14:tracePt t="19927" x="2679700" y="4338638"/>
          <p14:tracePt t="19928" x="2671763" y="4338638"/>
          <p14:tracePt t="19929" x="2655888" y="4338638"/>
          <p14:tracePt t="19930" x="2647950" y="4338638"/>
          <p14:tracePt t="19931" x="2632075" y="4338638"/>
          <p14:tracePt t="19932" x="2624138" y="4338638"/>
          <p14:tracePt t="19933" x="2606675" y="4338638"/>
          <p14:tracePt t="19934" x="2598738" y="4338638"/>
          <p14:tracePt t="19935" x="2590800" y="4338638"/>
          <p14:tracePt t="19936" x="2582863" y="4338638"/>
          <p14:tracePt t="19937" x="2574925" y="4338638"/>
          <p14:tracePt t="19938" x="2566988" y="4338638"/>
          <p14:tracePt t="19939" x="2559050" y="4338638"/>
          <p14:tracePt t="19940" x="2551113" y="4338638"/>
          <p14:tracePt t="19941" x="2543175" y="4338638"/>
          <p14:tracePt t="19959" x="2439988" y="4338638"/>
          <p14:tracePt t="19962" x="2424113" y="4338638"/>
          <p14:tracePt t="19963" x="2416175" y="4338638"/>
          <p14:tracePt t="19964" x="2408238" y="4338638"/>
          <p14:tracePt t="19966" x="2400300" y="4338638"/>
          <p14:tracePt t="19967" x="2392363" y="4338638"/>
          <p14:tracePt t="19969" x="2384425" y="4338638"/>
          <p14:tracePt t="19970" x="2376488" y="4338638"/>
          <p14:tracePt t="19972" x="2368550" y="4338638"/>
          <p14:tracePt t="19973" x="2360613" y="4338638"/>
          <p14:tracePt t="19976" x="2336800" y="4330700"/>
          <p14:tracePt t="19978" x="2328863" y="4330700"/>
          <p14:tracePt t="19979" x="2320925" y="4330700"/>
          <p14:tracePt t="19981" x="2312988" y="4330700"/>
          <p14:tracePt t="19982" x="2305050" y="4330700"/>
          <p14:tracePt t="19983" x="2297113" y="4330700"/>
          <p14:tracePt t="19985" x="2289175" y="4322763"/>
          <p14:tracePt t="19986" x="2281238" y="4322763"/>
          <p14:tracePt t="19988" x="2273300" y="4322763"/>
          <p14:tracePt t="19989" x="2265363" y="4322763"/>
          <p14:tracePt t="19991" x="2255838" y="4322763"/>
          <p14:tracePt t="19993" x="2247900" y="4322763"/>
          <p14:tracePt t="19993" x="2247900" y="4314825"/>
          <p14:tracePt t="19994" x="2239963" y="4314825"/>
          <p14:tracePt t="19995" x="2232025" y="4314825"/>
          <p14:tracePt t="19997" x="2224088" y="4314825"/>
          <p14:tracePt t="19998" x="2216150" y="4314825"/>
          <p14:tracePt t="20000" x="2208213" y="4306888"/>
          <p14:tracePt t="20001" x="2200275" y="4306888"/>
          <p14:tracePt t="20003" x="2192338" y="4306888"/>
          <p14:tracePt t="20004" x="2184400" y="4306888"/>
          <p14:tracePt t="20006" x="2176463" y="4306888"/>
          <p14:tracePt t="20007" x="2168525" y="4298950"/>
          <p14:tracePt t="20010" x="2160588" y="4298950"/>
          <p14:tracePt t="20011" x="2152650" y="4298950"/>
          <p14:tracePt t="20012" x="2144713" y="4298950"/>
          <p14:tracePt t="20013" x="2136775" y="4298950"/>
          <p14:tracePt t="20015" x="2128838" y="4298950"/>
          <p14:tracePt t="20016" x="2120900" y="4298950"/>
          <p14:tracePt t="20017" x="2120900" y="4291013"/>
          <p14:tracePt t="20018" x="2112963" y="4291013"/>
          <p14:tracePt t="20019" x="2105025" y="4291013"/>
          <p14:tracePt t="20020" x="2097088" y="4291013"/>
          <p14:tracePt t="20022" x="2089150" y="4291013"/>
          <p14:tracePt t="20023" x="2081213" y="4291013"/>
          <p14:tracePt t="20024" x="2073275" y="4291013"/>
          <p14:tracePt t="20026" x="2065338" y="4291013"/>
          <p14:tracePt t="20027" x="2057400" y="4291013"/>
          <p14:tracePt t="20028" x="2049463" y="4291013"/>
          <p14:tracePt t="20029" x="2041525" y="4291013"/>
          <p14:tracePt t="20030" x="2033588" y="4281488"/>
          <p14:tracePt t="20031" x="2025650" y="4281488"/>
          <p14:tracePt t="20032" x="2017713" y="4281488"/>
          <p14:tracePt t="20034" x="2009775" y="4281488"/>
          <p14:tracePt t="20035" x="1993900" y="4281488"/>
          <p14:tracePt t="20036" x="1985963" y="4281488"/>
          <p14:tracePt t="20038" x="1978025" y="4281488"/>
          <p14:tracePt t="20039" x="1970088" y="4273550"/>
          <p14:tracePt t="20040" x="1962150" y="4273550"/>
          <p14:tracePt t="20041" x="1954213" y="4273550"/>
          <p14:tracePt t="20043" x="1946275" y="4273550"/>
          <p14:tracePt t="20044" x="1938338" y="4273550"/>
          <p14:tracePt t="20045" x="1930400" y="4273550"/>
          <p14:tracePt t="20046" x="1922463" y="4273550"/>
          <p14:tracePt t="20047" x="1912938" y="4273550"/>
          <p14:tracePt t="20049" x="1905000" y="4273550"/>
          <p14:tracePt t="20050" x="1897063" y="4273550"/>
          <p14:tracePt t="20052" x="1889125" y="4273550"/>
          <p14:tracePt t="20053" x="1881188" y="4273550"/>
          <p14:tracePt t="20055" x="1873250" y="4273550"/>
          <p14:tracePt t="20056" x="1865313" y="4273550"/>
          <p14:tracePt t="20058" x="1857375" y="4273550"/>
          <p14:tracePt t="20059" x="1849438" y="4273550"/>
          <p14:tracePt t="20061" x="1841500" y="4273550"/>
          <p14:tracePt t="20063" x="1833563" y="4273550"/>
          <p14:tracePt t="20065" x="1825625" y="4273550"/>
          <p14:tracePt t="20067" x="1817688" y="4273550"/>
          <p14:tracePt t="20069" x="1809750" y="4273550"/>
          <p14:tracePt t="20074" x="1801813" y="4273550"/>
          <p14:tracePt t="20076" x="1793875" y="4273550"/>
          <p14:tracePt t="20081" x="1785938" y="4273550"/>
          <p14:tracePt t="20083" x="1778000" y="4273550"/>
          <p14:tracePt t="20086" x="1770063" y="4273550"/>
          <p14:tracePt t="20089" x="1762125" y="4273550"/>
          <p14:tracePt t="20094" x="1754188" y="4273550"/>
          <p14:tracePt t="20097" x="1746250" y="4273550"/>
          <p14:tracePt t="20099" x="1738313" y="4273550"/>
          <p14:tracePt t="20102" x="1730375" y="4273550"/>
          <p14:tracePt t="20104" x="1722438" y="4273550"/>
          <p14:tracePt t="20106" x="1714500" y="4273550"/>
          <p14:tracePt t="20110" x="1706563" y="4273550"/>
          <p14:tracePt t="20112" x="1698625" y="4273550"/>
          <p14:tracePt t="20113" x="1690688" y="4273550"/>
          <p14:tracePt t="20114" x="1682750" y="4273550"/>
          <p14:tracePt t="20116" x="1674813" y="4273550"/>
          <p14:tracePt t="20118" x="1666875" y="4273550"/>
          <p14:tracePt t="20119" x="1651000" y="4273550"/>
          <p14:tracePt t="20120" x="1643063" y="4273550"/>
          <p14:tracePt t="20121" x="1635125" y="4273550"/>
          <p14:tracePt t="20122" x="1627188" y="4273550"/>
          <p14:tracePt t="20123" x="1619250" y="4273550"/>
          <p14:tracePt t="20124" x="1611313" y="4273550"/>
          <p14:tracePt t="20126" x="1595438" y="4273550"/>
          <p14:tracePt t="20127" x="1587500" y="4273550"/>
          <p14:tracePt t="20127" x="1579563" y="4273550"/>
          <p14:tracePt t="20128" x="1571625" y="4273550"/>
          <p14:tracePt t="20129" x="1562100" y="4273550"/>
          <p14:tracePt t="20130" x="1554163" y="4273550"/>
          <p14:tracePt t="20131" x="1546225" y="4273550"/>
          <p14:tracePt t="20132" x="1538288" y="4273550"/>
          <p14:tracePt t="20133" x="1530350" y="4273550"/>
          <p14:tracePt t="20134" x="1522413" y="4273550"/>
          <p14:tracePt t="20135" x="1514475" y="4273550"/>
          <p14:tracePt t="20136" x="1506538" y="4273550"/>
          <p14:tracePt t="20137" x="1490663" y="4273550"/>
          <p14:tracePt t="20138" x="1482725" y="4273550"/>
          <p14:tracePt t="20139" x="1474788" y="4273550"/>
          <p14:tracePt t="20140" x="1466850" y="4273550"/>
          <p14:tracePt t="20141" x="1450975" y="4273550"/>
          <p14:tracePt t="20143" x="1435100" y="4273550"/>
          <p14:tracePt t="20143" x="1427163" y="4273550"/>
          <p14:tracePt t="20144" x="1419225" y="4273550"/>
          <p14:tracePt t="20145" x="1403350" y="4273550"/>
          <p14:tracePt t="20146" x="1395413" y="4273550"/>
          <p14:tracePt t="20147" x="1387475" y="4273550"/>
          <p14:tracePt t="20148" x="1379538" y="4273550"/>
          <p14:tracePt t="20149" x="1363663" y="4273550"/>
          <p14:tracePt t="20150" x="1355725" y="4273550"/>
          <p14:tracePt t="20151" x="1347788" y="4273550"/>
          <p14:tracePt t="20152" x="1339850" y="4273550"/>
          <p14:tracePt t="20153" x="1323975" y="4273550"/>
          <p14:tracePt t="20154" x="1316038" y="4273550"/>
          <p14:tracePt t="20155" x="1308100" y="4273550"/>
          <p14:tracePt t="20156" x="1300163" y="4273550"/>
          <p14:tracePt t="20157" x="1292225" y="4273550"/>
          <p14:tracePt t="20158" x="1284288" y="4273550"/>
          <p14:tracePt t="20159" x="1260475" y="4273550"/>
          <p14:tracePt t="20160" x="1252538" y="4273550"/>
          <p14:tracePt t="20161" x="1244600" y="4273550"/>
          <p14:tracePt t="20162" x="1236663" y="4273550"/>
          <p14:tracePt t="20163" x="1228725" y="4273550"/>
          <p14:tracePt t="20164" x="1220788" y="4273550"/>
          <p14:tracePt t="20165" x="1211263" y="4273550"/>
          <p14:tracePt t="20166" x="1203325" y="4273550"/>
          <p14:tracePt t="20167" x="1195388" y="4273550"/>
          <p14:tracePt t="20168" x="1187450" y="4273550"/>
          <p14:tracePt t="20170" x="1179513" y="4273550"/>
          <p14:tracePt t="20171" x="1171575" y="4273550"/>
          <p14:tracePt t="20172" x="1163638" y="4273550"/>
          <p14:tracePt t="20173" x="1155700" y="4273550"/>
          <p14:tracePt t="20176" x="1147763" y="4273550"/>
          <p14:tracePt t="20176" x="1139825" y="4273550"/>
          <p14:tracePt t="20178" x="1131888" y="4273550"/>
          <p14:tracePt t="20181" x="1123950" y="4273550"/>
          <p14:tracePt t="20184" x="1116013" y="4273550"/>
          <p14:tracePt t="20189" x="1108075" y="4273550"/>
          <p14:tracePt t="20218" x="1100138" y="4273550"/>
          <p14:tracePt t="20249" x="1092200" y="4273550"/>
          <p14:tracePt t="21056" x="1131888" y="4281488"/>
          <p14:tracePt t="21065" x="1236663" y="4298950"/>
          <p14:tracePt t="21075" x="1355725" y="4314825"/>
          <p14:tracePt t="21083" x="1443038" y="4330700"/>
          <p14:tracePt t="21087" x="1522413" y="4330700"/>
          <p14:tracePt t="21091" x="1562100" y="4338638"/>
          <p14:tracePt t="21094" x="1595438" y="4338638"/>
          <p14:tracePt t="21098" x="1651000" y="4338638"/>
          <p14:tracePt t="21101" x="1682750" y="4338638"/>
          <p14:tracePt t="21104" x="1722438" y="4338638"/>
          <p14:tracePt t="21107" x="1762125" y="4338638"/>
          <p14:tracePt t="21110" x="1801813" y="4338638"/>
          <p14:tracePt t="21113" x="1865313" y="4338638"/>
          <p14:tracePt t="21114" x="1873250" y="4338638"/>
          <p14:tracePt t="21115" x="1889125" y="4338638"/>
          <p14:tracePt t="21116" x="1897063" y="4338638"/>
          <p14:tracePt t="21118" x="1938338" y="4338638"/>
          <p14:tracePt t="21120" x="1946275" y="4338638"/>
          <p14:tracePt t="21121" x="1970088" y="4338638"/>
          <p14:tracePt t="21122" x="1985963" y="4338638"/>
          <p14:tracePt t="21124" x="2001838" y="4338638"/>
          <p14:tracePt t="21125" x="2009775" y="4338638"/>
          <p14:tracePt t="21127" x="2057400" y="4338638"/>
          <p14:tracePt t="21128" x="2073275" y="4338638"/>
          <p14:tracePt t="21130" x="2081213" y="4338638"/>
          <p14:tracePt t="21131" x="2097088" y="4338638"/>
          <p14:tracePt t="21132" x="2105025" y="4338638"/>
          <p14:tracePt t="21133" x="2128838" y="4338638"/>
          <p14:tracePt t="21134" x="2152650" y="4338638"/>
          <p14:tracePt t="21135" x="2168525" y="4338638"/>
          <p14:tracePt t="21136" x="2176463" y="4338638"/>
          <p14:tracePt t="21137" x="2192338" y="4338638"/>
          <p14:tracePt t="21138" x="2200275" y="4338638"/>
          <p14:tracePt t="21139" x="2208213" y="4338638"/>
          <p14:tracePt t="21140" x="2224088" y="4338638"/>
          <p14:tracePt t="21141" x="2232025" y="4338638"/>
          <p14:tracePt t="21143" x="2247900" y="4338638"/>
          <p14:tracePt t="21144" x="2255838" y="4338638"/>
          <p14:tracePt t="21144" x="2281238" y="4338638"/>
          <p14:tracePt t="21145" x="2289175" y="4338638"/>
          <p14:tracePt t="21146" x="2297113" y="4338638"/>
          <p14:tracePt t="21147" x="2312988" y="4338638"/>
          <p14:tracePt t="21148" x="2328863" y="4338638"/>
          <p14:tracePt t="21149" x="2336800" y="4338638"/>
          <p14:tracePt t="21150" x="2344738" y="4338638"/>
          <p14:tracePt t="21151" x="2360613" y="4338638"/>
          <p14:tracePt t="21152" x="2368550" y="4338638"/>
          <p14:tracePt t="21153" x="2376488" y="4338638"/>
          <p14:tracePt t="21154" x="2400300" y="4338638"/>
          <p14:tracePt t="21155" x="2408238" y="4338638"/>
          <p14:tracePt t="21156" x="2416175" y="4338638"/>
          <p14:tracePt t="21157" x="2424113" y="4338638"/>
          <p14:tracePt t="21158" x="2439988" y="4338638"/>
          <p14:tracePt t="21159" x="2447925" y="4338638"/>
          <p14:tracePt t="21160" x="2463800" y="4338638"/>
          <p14:tracePt t="21161" x="2471738" y="4338638"/>
          <p14:tracePt t="21162" x="2479675" y="4338638"/>
          <p14:tracePt t="21163" x="2487613" y="4338638"/>
          <p14:tracePt t="21164" x="2503488" y="4338638"/>
          <p14:tracePt t="21165" x="2511425" y="4338638"/>
          <p14:tracePt t="21166" x="2519363" y="4338638"/>
          <p14:tracePt t="21167" x="2527300" y="4338638"/>
          <p14:tracePt t="21168" x="2535238" y="4338638"/>
          <p14:tracePt t="21169" x="2543175" y="4338638"/>
          <p14:tracePt t="21170" x="2551113" y="4338638"/>
          <p14:tracePt t="21171" x="2559050" y="4338638"/>
          <p14:tracePt t="21172" x="2582863" y="4338638"/>
          <p14:tracePt t="21173" x="2590800" y="4338638"/>
          <p14:tracePt t="21174" x="2598738" y="4338638"/>
          <p14:tracePt t="21176" x="2606675" y="4338638"/>
          <p14:tracePt t="21176" x="2616200" y="4338638"/>
          <p14:tracePt t="21178" x="2624138" y="4338638"/>
          <p14:tracePt t="21179" x="2632075" y="4338638"/>
          <p14:tracePt t="21180" x="2640013" y="4338638"/>
          <p14:tracePt t="21181" x="2647950" y="4338638"/>
          <p14:tracePt t="21182" x="2655888" y="4338638"/>
          <p14:tracePt t="21183" x="2663825" y="4338638"/>
          <p14:tracePt t="21184" x="2671763" y="4338638"/>
          <p14:tracePt t="21185" x="2679700" y="4338638"/>
          <p14:tracePt t="21186" x="2687638" y="4338638"/>
          <p14:tracePt t="21187" x="2695575" y="4338638"/>
          <p14:tracePt t="21188" x="2703513" y="4338638"/>
          <p14:tracePt t="21190" x="2711450" y="4338638"/>
          <p14:tracePt t="21191" x="2719388" y="4338638"/>
          <p14:tracePt t="21192" x="2727325" y="4338638"/>
          <p14:tracePt t="21194" x="2735263" y="4338638"/>
          <p14:tracePt t="21195" x="2743200" y="4338638"/>
          <p14:tracePt t="21196" x="2751138" y="4338638"/>
          <p14:tracePt t="21198" x="2759075" y="4338638"/>
          <p14:tracePt t="21200" x="2767013" y="4338638"/>
          <p14:tracePt t="21201" x="2774950" y="4338638"/>
          <p14:tracePt t="21203" x="2782888" y="4338638"/>
          <p14:tracePt t="21205" x="2790825" y="4338638"/>
          <p14:tracePt t="21207" x="2798763" y="4338638"/>
          <p14:tracePt t="21212" x="2806700" y="4338638"/>
          <p14:tracePt t="21214" x="2814638" y="4338638"/>
          <p14:tracePt t="21217" x="2822575" y="4338638"/>
          <p14:tracePt t="21220" x="2830513" y="4338638"/>
          <p14:tracePt t="21225" x="2838450" y="4338638"/>
          <p14:tracePt t="21232" x="2846388" y="4338638"/>
          <p14:tracePt t="21240" x="2854325" y="4338638"/>
          <p14:tracePt t="21249" x="2870200" y="4338638"/>
          <p14:tracePt t="21280" x="2878138" y="4338638"/>
          <p14:tracePt t="21307" x="2886075" y="4338638"/>
          <p14:tracePt t="21310" x="2894013" y="4338638"/>
          <p14:tracePt t="21312" x="2901950" y="4338638"/>
          <p14:tracePt t="21314" x="2909888" y="4338638"/>
          <p14:tracePt t="21316" x="2917825" y="4338638"/>
          <p14:tracePt t="21318" x="2925763" y="4338638"/>
          <p14:tracePt t="21320" x="2933700" y="4338638"/>
          <p14:tracePt t="21322" x="2941638" y="4338638"/>
          <p14:tracePt t="21323" x="2949575" y="4338638"/>
          <p14:tracePt t="21327" x="2967038" y="4338638"/>
          <p14:tracePt t="21328" x="2974975" y="4338638"/>
          <p14:tracePt t="21329" x="2982913" y="4338638"/>
          <p14:tracePt t="21330" x="2990850" y="4338638"/>
          <p14:tracePt t="21332" x="2998788" y="4338638"/>
          <p14:tracePt t="21333" x="3006725" y="4338638"/>
          <p14:tracePt t="21334" x="3014663" y="4338638"/>
          <p14:tracePt t="21335" x="3022600" y="4338638"/>
          <p14:tracePt t="21336" x="3030538" y="4338638"/>
          <p14:tracePt t="21337" x="3046413" y="4338638"/>
          <p14:tracePt t="21338" x="3054350" y="4338638"/>
          <p14:tracePt t="21339" x="3062288" y="4338638"/>
          <p14:tracePt t="21340" x="3070225" y="4338638"/>
          <p14:tracePt t="21341" x="3078163" y="4338638"/>
          <p14:tracePt t="21342" x="3086100" y="4338638"/>
          <p14:tracePt t="21343" x="3094038" y="4338638"/>
          <p14:tracePt t="21344" x="3101975" y="4338638"/>
          <p14:tracePt t="21345" x="3109913" y="4338638"/>
          <p14:tracePt t="21346" x="3117850" y="4338638"/>
          <p14:tracePt t="21348" x="3125788" y="4338638"/>
          <p14:tracePt t="21349" x="3133725" y="4338638"/>
          <p14:tracePt t="21350" x="3141663" y="4338638"/>
          <p14:tracePt t="21351" x="3149600" y="4346575"/>
          <p14:tracePt t="21352" x="3165475" y="4346575"/>
          <p14:tracePt t="21354" x="3173413" y="4346575"/>
          <p14:tracePt t="21355" x="3181350" y="4346575"/>
          <p14:tracePt t="21356" x="3189288" y="4346575"/>
          <p14:tracePt t="21357" x="3197225" y="4346575"/>
          <p14:tracePt t="21359" x="3205163" y="4346575"/>
          <p14:tracePt t="21360" x="3213100" y="4346575"/>
          <p14:tracePt t="21362" x="3221038" y="4346575"/>
          <p14:tracePt t="21363" x="3228975" y="4346575"/>
          <p14:tracePt t="21364" x="3236913" y="4346575"/>
          <p14:tracePt t="21366" x="3244850" y="4346575"/>
          <p14:tracePt t="21367" x="3252788" y="4346575"/>
          <p14:tracePt t="21368" x="3260725" y="4362450"/>
          <p14:tracePt t="21370" x="3268663" y="4362450"/>
          <p14:tracePt t="21371" x="3276600" y="4362450"/>
          <p14:tracePt t="21373" x="3284538" y="4362450"/>
          <p14:tracePt t="21374" x="3292475" y="4362450"/>
          <p14:tracePt t="21376" x="3300413" y="4362450"/>
          <p14:tracePt t="21377" x="3308350" y="4362450"/>
          <p14:tracePt t="21378" x="3317875" y="4362450"/>
          <p14:tracePt t="21380" x="3325813" y="4362450"/>
          <p14:tracePt t="21381" x="3333750" y="4362450"/>
          <p14:tracePt t="21383" x="3341688" y="4362450"/>
          <p14:tracePt t="21384" x="3349625" y="4362450"/>
          <p14:tracePt t="21386" x="3357563" y="4362450"/>
          <p14:tracePt t="21387" x="3365500" y="4362450"/>
          <p14:tracePt t="21389" x="3373438" y="4370388"/>
          <p14:tracePt t="21390" x="3381375" y="4370388"/>
          <p14:tracePt t="21392" x="3389313" y="4370388"/>
          <p14:tracePt t="21393" x="3397250" y="4370388"/>
          <p14:tracePt t="21394" x="3405188" y="4370388"/>
          <p14:tracePt t="21396" x="3413125" y="4370388"/>
          <p14:tracePt t="21397" x="3421063" y="4370388"/>
          <p14:tracePt t="21399" x="3429000" y="4370388"/>
          <p14:tracePt t="21400" x="3436938" y="4370388"/>
          <p14:tracePt t="21402" x="3444875" y="4370388"/>
          <p14:tracePt t="21403" x="3452813" y="4370388"/>
          <p14:tracePt t="21405" x="3460750" y="4370388"/>
          <p14:tracePt t="21406" x="3468688" y="4370388"/>
          <p14:tracePt t="21408" x="3476625" y="4370388"/>
          <p14:tracePt t="21409" x="3484563" y="4370388"/>
          <p14:tracePt t="21411" x="3492500" y="4370388"/>
          <p14:tracePt t="21412" x="3508375" y="4370388"/>
          <p14:tracePt t="21414" x="3516313" y="4370388"/>
          <p14:tracePt t="21415" x="3524250" y="4370388"/>
          <p14:tracePt t="21417" x="3532188" y="4370388"/>
          <p14:tracePt t="21419" x="3540125" y="4370388"/>
          <p14:tracePt t="21420" x="3548063" y="4370388"/>
          <p14:tracePt t="21422" x="3556000" y="4370388"/>
          <p14:tracePt t="21423" x="3563938" y="4370388"/>
          <p14:tracePt t="21426" x="3579813" y="4370388"/>
          <p14:tracePt t="21428" x="3587750" y="4370388"/>
          <p14:tracePt t="21430" x="3595688" y="4370388"/>
          <p14:tracePt t="21432" x="3603625" y="4370388"/>
          <p14:tracePt t="21433" x="3611563" y="4370388"/>
          <p14:tracePt t="21435" x="3619500" y="4370388"/>
          <p14:tracePt t="21436" x="3627438" y="4370388"/>
          <p14:tracePt t="21438" x="3635375" y="4370388"/>
          <p14:tracePt t="21439" x="3643313" y="4370388"/>
          <p14:tracePt t="21441" x="3651250" y="4370388"/>
          <p14:tracePt t="21443" x="3660775" y="4370388"/>
          <p14:tracePt t="21444" x="3668713" y="4370388"/>
          <p14:tracePt t="21445" x="3676650" y="4370388"/>
          <p14:tracePt t="21447" x="3684588" y="4370388"/>
          <p14:tracePt t="21448" x="3692525" y="4370388"/>
          <p14:tracePt t="21450" x="3700463" y="4370388"/>
          <p14:tracePt t="21451" x="3708400" y="4370388"/>
          <p14:tracePt t="21453" x="3716338" y="4370388"/>
          <p14:tracePt t="21454" x="3724275" y="4370388"/>
          <p14:tracePt t="21455" x="3732213" y="4370388"/>
          <p14:tracePt t="21457" x="3740150" y="4370388"/>
          <p14:tracePt t="21458" x="3748088" y="4370388"/>
          <p14:tracePt t="21459" x="3756025" y="4370388"/>
          <p14:tracePt t="21461" x="3763963" y="4370388"/>
          <p14:tracePt t="21462" x="3771900" y="4370388"/>
          <p14:tracePt t="21464" x="3779838" y="4370388"/>
          <p14:tracePt t="21465" x="3787775" y="4370388"/>
          <p14:tracePt t="21466" x="3795713" y="4370388"/>
          <p14:tracePt t="21468" x="3803650" y="4370388"/>
          <p14:tracePt t="21469" x="3811588" y="4370388"/>
          <p14:tracePt t="21471" x="3819525" y="4370388"/>
          <p14:tracePt t="21472" x="3827463" y="4370388"/>
          <p14:tracePt t="21473" x="3835400" y="4370388"/>
          <p14:tracePt t="21476" x="3859213" y="4370388"/>
          <p14:tracePt t="21478" x="3867150" y="4370388"/>
          <p14:tracePt t="21479" x="3875088" y="4370388"/>
          <p14:tracePt t="21481" x="3883025" y="4370388"/>
          <p14:tracePt t="21483" x="3890963" y="4370388"/>
          <p14:tracePt t="21484" x="3898900" y="4370388"/>
          <p14:tracePt t="21486" x="3906838" y="4370388"/>
          <p14:tracePt t="21488" x="3914775" y="4370388"/>
          <p14:tracePt t="21490" x="3922713" y="4370388"/>
          <p14:tracePt t="21493" x="3930650" y="4370388"/>
          <p14:tracePt t="21496" x="3938588" y="4370388"/>
          <p14:tracePt t="21500" x="3946525" y="4370388"/>
          <p14:tracePt t="21503" x="3954463" y="4370388"/>
          <p14:tracePt t="21505" x="3962400" y="4370388"/>
          <p14:tracePt t="21509" x="3970338" y="4370388"/>
          <p14:tracePt t="21512" x="3978275" y="4370388"/>
          <p14:tracePt t="21514" x="3986213" y="4370388"/>
          <p14:tracePt t="21516" x="3986213" y="4354513"/>
          <p14:tracePt t="21518" x="3994150" y="4354513"/>
          <p14:tracePt t="21520" x="4002088" y="4354513"/>
          <p14:tracePt t="21523" x="4011613" y="4354513"/>
          <p14:tracePt t="21527" x="4011613" y="4346575"/>
          <p14:tracePt t="21527" x="4019550" y="4346575"/>
          <p14:tracePt t="21530" x="4027488" y="4346575"/>
          <p14:tracePt t="21534" x="4035425" y="4346575"/>
          <p14:tracePt t="21536" x="4035425" y="4338638"/>
          <p14:tracePt t="21537" x="4043363" y="4338638"/>
          <p14:tracePt t="21544" x="4051300" y="4338638"/>
          <p14:tracePt t="21550" x="4059238" y="4338638"/>
          <p14:tracePt t="21557" x="4067175" y="4338638"/>
          <p14:tracePt t="21559" x="4067175" y="4330700"/>
          <p14:tracePt t="21564" x="4075113" y="4330700"/>
          <p14:tracePt t="21569" x="4083050" y="4330700"/>
          <p14:tracePt t="21577" x="4090988" y="4330700"/>
          <p14:tracePt t="21581" x="4098925" y="4330700"/>
          <p14:tracePt t="21585" x="4106863" y="4330700"/>
          <p14:tracePt t="21589" x="4114800" y="4330700"/>
          <p14:tracePt t="21590" x="4114800" y="4322763"/>
          <p14:tracePt t="21593" x="4122738" y="4322763"/>
          <p14:tracePt t="21595" x="4130675" y="4322763"/>
          <p14:tracePt t="21598" x="4138613" y="4322763"/>
          <p14:tracePt t="21601" x="4146550" y="4322763"/>
          <p14:tracePt t="21603" x="4154488" y="4322763"/>
          <p14:tracePt t="21604" x="4162425" y="4322763"/>
          <p14:tracePt t="21606" x="4170363" y="4322763"/>
          <p14:tracePt t="21607" x="4186238" y="4322763"/>
          <p14:tracePt t="21609" x="4194175" y="4322763"/>
          <p14:tracePt t="21611" x="4202113" y="4322763"/>
          <p14:tracePt t="21613" x="4210050" y="4322763"/>
          <p14:tracePt t="21614" x="4217988" y="4322763"/>
          <p14:tracePt t="21616" x="4225925" y="4322763"/>
          <p14:tracePt t="21619" x="4233863" y="4322763"/>
          <p14:tracePt t="21621" x="4241800" y="4322763"/>
          <p14:tracePt t="21622" x="4249738" y="4322763"/>
          <p14:tracePt t="21624" x="4257675" y="4322763"/>
          <p14:tracePt t="21626" x="4265613" y="4322763"/>
          <p14:tracePt t="21628" x="4273550" y="4322763"/>
          <p14:tracePt t="21630" x="4281488" y="4322763"/>
          <p14:tracePt t="21632" x="4289425" y="4322763"/>
          <p14:tracePt t="21634" x="4297363" y="4322763"/>
          <p14:tracePt t="21637" x="4305300" y="4322763"/>
          <p14:tracePt t="21639" x="4313238" y="4322763"/>
          <p14:tracePt t="21644" x="4321175" y="4322763"/>
          <p14:tracePt t="21650" x="4329113" y="4322763"/>
          <p14:tracePt t="21665" x="4337050" y="4322763"/>
          <p14:tracePt t="21696" x="4344988" y="4322763"/>
          <p14:tracePt t="22024" x="4362450" y="4322763"/>
          <p14:tracePt t="22036" x="4433888" y="4314825"/>
          <p14:tracePt t="22048" x="4545013" y="4306888"/>
          <p14:tracePt t="22060" x="4695825" y="4306888"/>
          <p14:tracePt t="22073" x="4824413" y="4298950"/>
          <p14:tracePt t="22080" x="4911725" y="4298950"/>
          <p14:tracePt t="22085" x="4959350" y="4298950"/>
          <p14:tracePt t="22090" x="5014913" y="4298950"/>
          <p14:tracePt t="22095" x="5056188" y="4298950"/>
          <p14:tracePt t="22099" x="5080000" y="4291013"/>
          <p14:tracePt t="22103" x="5111750" y="4291013"/>
          <p14:tracePt t="22105" x="5127625" y="4291013"/>
          <p14:tracePt t="22106" x="5143500" y="4291013"/>
          <p14:tracePt t="22110" x="5159375" y="4291013"/>
          <p14:tracePt t="22111" x="5167313" y="4291013"/>
          <p14:tracePt t="22113" x="5183188" y="4291013"/>
          <p14:tracePt t="22114" x="5191125" y="4291013"/>
          <p14:tracePt t="22116" x="5199063" y="4291013"/>
          <p14:tracePt t="22118" x="5207000" y="4291013"/>
          <p14:tracePt t="22119" x="5214938" y="4291013"/>
          <p14:tracePt t="22119" x="5222875" y="4291013"/>
          <p14:tracePt t="22121" x="5230813" y="4291013"/>
          <p14:tracePt t="22122" x="5238750" y="4291013"/>
          <p14:tracePt t="22124" x="5246688" y="4291013"/>
          <p14:tracePt t="22126" x="5254625" y="4291013"/>
          <p14:tracePt t="22127" x="5262563" y="4291013"/>
          <p14:tracePt t="22129" x="5270500" y="4291013"/>
          <p14:tracePt t="22130" x="5278438" y="4291013"/>
          <p14:tracePt t="22131" x="5294313" y="4291013"/>
          <p14:tracePt t="22132" x="5302250" y="4291013"/>
          <p14:tracePt t="22134" x="5310188" y="4291013"/>
          <p14:tracePt t="22135" x="5318125" y="4291013"/>
          <p14:tracePt t="22137" x="5326063" y="4291013"/>
          <p14:tracePt t="22138" x="5334000" y="4281488"/>
          <p14:tracePt t="22140" x="5341938" y="4281488"/>
          <p14:tracePt t="22141" x="5349875" y="4281488"/>
          <p14:tracePt t="22143" x="5357813" y="4281488"/>
          <p14:tracePt t="22144" x="5365750" y="4281488"/>
          <p14:tracePt t="22145" x="5373688" y="4281488"/>
          <p14:tracePt t="22147" x="5381625" y="4281488"/>
          <p14:tracePt t="22148" x="5389563" y="4281488"/>
          <p14:tracePt t="22149" x="5397500" y="4273550"/>
          <p14:tracePt t="22150" x="5407025" y="4273550"/>
          <p14:tracePt t="22151" x="5414963" y="4273550"/>
          <p14:tracePt t="22152" x="5422900" y="4273550"/>
          <p14:tracePt t="22154" x="5430838" y="4273550"/>
          <p14:tracePt t="22155" x="5438775" y="4265613"/>
          <p14:tracePt t="22156" x="5446713" y="4265613"/>
          <p14:tracePt t="22157" x="5454650" y="4265613"/>
          <p14:tracePt t="22158" x="5462588" y="4265613"/>
          <p14:tracePt t="22159" x="5470525" y="4265613"/>
          <p14:tracePt t="22160" x="5478463" y="4265613"/>
          <p14:tracePt t="22161" x="5486400" y="4257675"/>
          <p14:tracePt t="22162" x="5494338" y="4257675"/>
          <p14:tracePt t="22163" x="5502275" y="4257675"/>
          <p14:tracePt t="22164" x="5510213" y="4257675"/>
          <p14:tracePt t="22165" x="5518150" y="4257675"/>
          <p14:tracePt t="22166" x="5526088" y="4257675"/>
          <p14:tracePt t="22167" x="5534025" y="4257675"/>
          <p14:tracePt t="22168" x="5541963" y="4249738"/>
          <p14:tracePt t="22169" x="5549900" y="4249738"/>
          <p14:tracePt t="22170" x="5557838" y="4249738"/>
          <p14:tracePt t="22171" x="5565775" y="4249738"/>
          <p14:tracePt t="22172" x="5581650" y="4249738"/>
          <p14:tracePt t="22173" x="5597525" y="4241800"/>
          <p14:tracePt t="22174" x="5605463" y="4241800"/>
          <p14:tracePt t="22176" x="5613400" y="4241800"/>
          <p14:tracePt t="22177" x="5629275" y="4241800"/>
          <p14:tracePt t="22177" x="5637213" y="4241800"/>
          <p14:tracePt t="22178" x="5645150" y="4241800"/>
          <p14:tracePt t="22179" x="5653088" y="4233863"/>
          <p14:tracePt t="22180" x="5661025" y="4233863"/>
          <p14:tracePt t="22181" x="5668963" y="4233863"/>
          <p14:tracePt t="22182" x="5684838" y="4233863"/>
          <p14:tracePt t="22183" x="5692775" y="4225925"/>
          <p14:tracePt t="22184" x="5700713" y="4225925"/>
          <p14:tracePt t="22185" x="5708650" y="4225925"/>
          <p14:tracePt t="22186" x="5724525" y="4225925"/>
          <p14:tracePt t="22187" x="5732463" y="4225925"/>
          <p14:tracePt t="22188" x="5740400" y="4217988"/>
          <p14:tracePt t="22189" x="5765800" y="4217988"/>
          <p14:tracePt t="22190" x="5773738" y="4217988"/>
          <p14:tracePt t="22191" x="5781675" y="4217988"/>
          <p14:tracePt t="22192" x="5797550" y="4217988"/>
          <p14:tracePt t="22193" x="5805488" y="4217988"/>
          <p14:tracePt t="22194" x="5813425" y="4210050"/>
          <p14:tracePt t="22195" x="5829300" y="4210050"/>
          <p14:tracePt t="22196" x="5837238" y="4210050"/>
          <p14:tracePt t="22197" x="5845175" y="4210050"/>
          <p14:tracePt t="22198" x="5861050" y="4210050"/>
          <p14:tracePt t="22199" x="5884863" y="4202113"/>
          <p14:tracePt t="22200" x="5892800" y="4202113"/>
          <p14:tracePt t="22201" x="5900738" y="4202113"/>
          <p14:tracePt t="22202" x="5916613" y="4202113"/>
          <p14:tracePt t="22203" x="5924550" y="4202113"/>
          <p14:tracePt t="22204" x="5932488" y="4202113"/>
          <p14:tracePt t="22205" x="5948363" y="4202113"/>
          <p14:tracePt t="22206" x="5956300" y="4194175"/>
          <p14:tracePt t="22207" x="5964238" y="4194175"/>
          <p14:tracePt t="22208" x="5980113" y="4194175"/>
          <p14:tracePt t="22209" x="5988050" y="4194175"/>
          <p14:tracePt t="22210" x="6011863" y="4194175"/>
          <p14:tracePt t="22211" x="6027738" y="4194175"/>
          <p14:tracePt t="22212" x="6035675" y="4194175"/>
          <p14:tracePt t="22213" x="6043613" y="4194175"/>
          <p14:tracePt t="22214" x="6059488" y="4194175"/>
          <p14:tracePt t="22215" x="6067425" y="4194175"/>
          <p14:tracePt t="22216" x="6083300" y="4194175"/>
          <p14:tracePt t="22217" x="6091238" y="4194175"/>
          <p14:tracePt t="22218" x="6108700" y="4194175"/>
          <p14:tracePt t="22219" x="6116638" y="4194175"/>
          <p14:tracePt t="22220" x="6140450" y="4194175"/>
          <p14:tracePt t="22221" x="6156325" y="4194175"/>
          <p14:tracePt t="22222" x="6164263" y="4194175"/>
          <p14:tracePt t="22223" x="6180138" y="4194175"/>
          <p14:tracePt t="22224" x="6196013" y="4194175"/>
          <p14:tracePt t="22226" x="6227763" y="4194175"/>
          <p14:tracePt t="22227" x="6243638" y="4194175"/>
          <p14:tracePt t="22228" x="6251575" y="4194175"/>
          <p14:tracePt t="22229" x="6267450" y="4194175"/>
          <p14:tracePt t="22230" x="6275388" y="4194175"/>
          <p14:tracePt t="22231" x="6291263" y="4194175"/>
          <p14:tracePt t="22232" x="6315075" y="4194175"/>
          <p14:tracePt t="22233" x="6323013" y="4194175"/>
          <p14:tracePt t="22234" x="6338888" y="4194175"/>
          <p14:tracePt t="22235" x="6354763" y="4194175"/>
          <p14:tracePt t="22236" x="6362700" y="4194175"/>
          <p14:tracePt t="22237" x="6378575" y="4194175"/>
          <p14:tracePt t="22238" x="6386513" y="4194175"/>
          <p14:tracePt t="22239" x="6410325" y="4194175"/>
          <p14:tracePt t="22240" x="6418263" y="4194175"/>
          <p14:tracePt t="22241" x="6434138" y="4194175"/>
          <p14:tracePt t="22242" x="6442075" y="4194175"/>
          <p14:tracePt t="22243" x="6459538" y="4194175"/>
          <p14:tracePt t="22244" x="6467475" y="4194175"/>
          <p14:tracePt t="22245" x="6483350" y="4194175"/>
          <p14:tracePt t="22246" x="6491288" y="4194175"/>
          <p14:tracePt t="22247" x="6507163" y="4194175"/>
          <p14:tracePt t="22248" x="6515100" y="4194175"/>
          <p14:tracePt t="22249" x="6523038" y="4194175"/>
          <p14:tracePt t="22250" x="6530975" y="4194175"/>
          <p14:tracePt t="22251" x="6554788" y="4194175"/>
          <p14:tracePt t="22252" x="6562725" y="4194175"/>
          <p14:tracePt t="22253" x="6570663" y="4194175"/>
          <p14:tracePt t="22254" x="6578600" y="4194175"/>
          <p14:tracePt t="22255" x="6586538" y="4194175"/>
          <p14:tracePt t="22256" x="6594475" y="4194175"/>
          <p14:tracePt t="22257" x="6602413" y="4194175"/>
          <p14:tracePt t="22258" x="6610350" y="4194175"/>
          <p14:tracePt t="22259" x="6626225" y="4194175"/>
          <p14:tracePt t="22260" x="6634163" y="4194175"/>
          <p14:tracePt t="22261" x="6642100" y="4194175"/>
          <p14:tracePt t="22262" x="6650038" y="4194175"/>
          <p14:tracePt t="22264" x="6657975" y="4194175"/>
          <p14:tracePt t="22265" x="6665913" y="4194175"/>
          <p14:tracePt t="22266" x="6673850" y="4194175"/>
          <p14:tracePt t="22267" x="6681788" y="4194175"/>
          <p14:tracePt t="22269" x="6689725" y="4202113"/>
          <p14:tracePt t="22270" x="6697663" y="4202113"/>
          <p14:tracePt t="22271" x="6705600" y="4202113"/>
          <p14:tracePt t="22272" x="6713538" y="4202113"/>
          <p14:tracePt t="22274" x="6721475" y="4202113"/>
          <p14:tracePt t="22276" x="6729413" y="4202113"/>
          <p14:tracePt t="22277" x="6737350" y="4202113"/>
          <p14:tracePt t="22279" x="6745288" y="4210050"/>
          <p14:tracePt t="22281" x="6753225" y="4210050"/>
          <p14:tracePt t="22283" x="6761163" y="4210050"/>
          <p14:tracePt t="22285" x="6769100" y="4210050"/>
          <p14:tracePt t="22288" x="6769100" y="4217988"/>
          <p14:tracePt t="22289" x="6777038" y="4217988"/>
          <p14:tracePt t="22293" x="6784975" y="4217988"/>
          <p14:tracePt t="22296" x="6794500" y="4217988"/>
          <p14:tracePt t="22302" x="6802438" y="4217988"/>
          <p14:tracePt t="22310" x="6818313" y="4217988"/>
          <p14:tracePt t="22323" x="6818313" y="4225925"/>
          <p14:tracePt t="22327" x="6826250" y="4225925"/>
          <p14:tracePt t="22424" x="6834188" y="4225925"/>
          <p14:tracePt t="22429" x="6842125" y="4225925"/>
          <p14:tracePt t="22435" x="6850063" y="4225925"/>
          <p14:tracePt t="22440" x="6858000" y="4225925"/>
          <p14:tracePt t="22446" x="6865938" y="4225925"/>
          <p14:tracePt t="22454" x="6873875" y="4225925"/>
          <p14:tracePt t="22459" x="6881813" y="4225925"/>
          <p14:tracePt t="22466" x="6889750" y="4225925"/>
          <p14:tracePt t="22472" x="6897688" y="4225925"/>
          <p14:tracePt t="22477" x="6905625" y="4225925"/>
          <p14:tracePt t="22482" x="6913563" y="4225925"/>
          <p14:tracePt t="22487" x="6921500" y="4225925"/>
          <p14:tracePt t="22491" x="6929438" y="4225925"/>
          <p14:tracePt t="22499" x="6937375" y="4225925"/>
          <p14:tracePt t="22517" x="6945313" y="4225925"/>
          <p14:tracePt t="22546" x="6953250" y="4225925"/>
          <p14:tracePt t="22811" x="6969125" y="4225925"/>
          <p14:tracePt t="22821" x="7032625" y="4225925"/>
          <p14:tracePt t="22832" x="7135813" y="4233863"/>
          <p14:tracePt t="22845" x="7248525" y="4273550"/>
          <p14:tracePt t="22854" x="7312025" y="4298950"/>
          <p14:tracePt t="22860" x="7351713" y="4306888"/>
          <p14:tracePt t="22864" x="7367588" y="4314825"/>
          <p14:tracePt t="22866" x="7375525" y="4322763"/>
          <p14:tracePt t="22869" x="7383463" y="4322763"/>
          <p14:tracePt t="22875" x="7399338" y="4330700"/>
          <p14:tracePt t="22880" x="7407275" y="4330700"/>
          <p14:tracePt t="22882" x="7415213" y="4338638"/>
          <p14:tracePt t="22890" x="7423150" y="4338638"/>
          <p14:tracePt t="22897" x="7423150" y="4346575"/>
          <p14:tracePt t="22928" x="7423150" y="4354513"/>
          <p14:tracePt t="22953" x="7431088" y="4354513"/>
          <p14:tracePt t="23010" x="7423150" y="4354513"/>
          <p14:tracePt t="23014" x="7415213" y="4354513"/>
          <p14:tracePt t="23018" x="7399338" y="4354513"/>
          <p14:tracePt t="23020" x="7391400" y="4354513"/>
          <p14:tracePt t="23022" x="7383463" y="4354513"/>
          <p14:tracePt t="23023" x="7375525" y="4354513"/>
          <p14:tracePt t="23027" x="7359650" y="4354513"/>
          <p14:tracePt t="23028" x="7343775" y="4354513"/>
          <p14:tracePt t="23030" x="7327900" y="4354513"/>
          <p14:tracePt t="23032" x="7312025" y="4354513"/>
          <p14:tracePt t="23033" x="7296150" y="4354513"/>
          <p14:tracePt t="23034" x="7280275" y="4354513"/>
          <p14:tracePt t="23035" x="7272338" y="4354513"/>
          <p14:tracePt t="23036" x="7256463" y="4354513"/>
          <p14:tracePt t="23037" x="7248525" y="4354513"/>
          <p14:tracePt t="23038" x="7232650" y="4354513"/>
          <p14:tracePt t="23039" x="7224713" y="4354513"/>
          <p14:tracePt t="23040" x="7216775" y="4354513"/>
          <p14:tracePt t="23041" x="7192963" y="4354513"/>
          <p14:tracePt t="23042" x="7185025" y="4354513"/>
          <p14:tracePt t="23044" x="7169150" y="4354513"/>
          <p14:tracePt t="23045" x="7145338" y="4354513"/>
          <p14:tracePt t="23046" x="7127875" y="4354513"/>
          <p14:tracePt t="23047" x="7096125" y="4354513"/>
          <p14:tracePt t="23048" x="7064375" y="4354513"/>
          <p14:tracePt t="23049" x="7032625" y="4354513"/>
          <p14:tracePt t="23050" x="7016750" y="4370388"/>
          <p14:tracePt t="23051" x="6985000" y="4370388"/>
          <p14:tracePt t="23052" x="6969125" y="4370388"/>
          <p14:tracePt t="23053" x="6945313" y="4370388"/>
          <p14:tracePt t="23054" x="6929438" y="4370388"/>
          <p14:tracePt t="23055" x="6897688" y="4370388"/>
          <p14:tracePt t="23056" x="6881813" y="4370388"/>
          <p14:tracePt t="23057" x="6850063" y="4370388"/>
          <p14:tracePt t="23058" x="6834188" y="4370388"/>
          <p14:tracePt t="23060" x="6810375" y="4370388"/>
          <p14:tracePt t="23061" x="6753225" y="4378325"/>
          <p14:tracePt t="23062" x="6721475" y="4378325"/>
          <p14:tracePt t="23063" x="6697663" y="4378325"/>
          <p14:tracePt t="23064" x="6673850" y="4378325"/>
          <p14:tracePt t="23065" x="6650038" y="4378325"/>
          <p14:tracePt t="23066" x="6618288" y="4378325"/>
          <p14:tracePt t="23067" x="6594475" y="4378325"/>
          <p14:tracePt t="23068" x="6570663" y="4378325"/>
          <p14:tracePt t="23069" x="6538913" y="4378325"/>
          <p14:tracePt t="23070" x="6523038" y="4378325"/>
          <p14:tracePt t="23071" x="6491288" y="4386263"/>
          <p14:tracePt t="23072" x="6475413" y="4386263"/>
          <p14:tracePt t="23073" x="6426200" y="4386263"/>
          <p14:tracePt t="23074" x="6410325" y="4386263"/>
          <p14:tracePt t="23076" x="6378575" y="4386263"/>
          <p14:tracePt t="23076" x="6362700" y="4402138"/>
          <p14:tracePt t="23077" x="6330950" y="4402138"/>
          <p14:tracePt t="23078" x="6299200" y="4402138"/>
          <p14:tracePt t="23079" x="6283325" y="4402138"/>
          <p14:tracePt t="23080" x="6251575" y="4410075"/>
          <p14:tracePt t="23081" x="6219825" y="4410075"/>
          <p14:tracePt t="23082" x="6203950" y="4418013"/>
          <p14:tracePt t="23083" x="6172200" y="4418013"/>
          <p14:tracePt t="23084" x="6140450" y="4418013"/>
          <p14:tracePt t="23085" x="6108700" y="4425950"/>
          <p14:tracePt t="23086" x="6075363" y="4425950"/>
          <p14:tracePt t="23087" x="6043613" y="4441825"/>
          <p14:tracePt t="23088" x="6011863" y="4441825"/>
          <p14:tracePt t="23089" x="5995988" y="4449763"/>
          <p14:tracePt t="23090" x="5964238" y="4449763"/>
          <p14:tracePt t="23091" x="5932488" y="4457700"/>
          <p14:tracePt t="23092" x="5900738" y="4457700"/>
          <p14:tracePt t="23093" x="5868988" y="4457700"/>
          <p14:tracePt t="23094" x="5837238" y="4473575"/>
          <p14:tracePt t="23095" x="5797550" y="4473575"/>
          <p14:tracePt t="23096" x="5765800" y="4481513"/>
          <p14:tracePt t="23097" x="5724525" y="4481513"/>
          <p14:tracePt t="23098" x="5692775" y="4489450"/>
          <p14:tracePt t="23099" x="5661025" y="4489450"/>
          <p14:tracePt t="23100" x="5613400" y="4505325"/>
          <p14:tracePt t="23101" x="5589588" y="4505325"/>
          <p14:tracePt t="23102" x="5541963" y="4505325"/>
          <p14:tracePt t="23103" x="5510213" y="4513263"/>
          <p14:tracePt t="23104" x="5470525" y="4513263"/>
          <p14:tracePt t="23105" x="5438775" y="4513263"/>
          <p14:tracePt t="23106" x="5389563" y="4521200"/>
          <p14:tracePt t="23107" x="5365750" y="4521200"/>
          <p14:tracePt t="23108" x="5318125" y="4537075"/>
          <p14:tracePt t="23109" x="5262563" y="4537075"/>
          <p14:tracePt t="23110" x="5230813" y="4537075"/>
          <p14:tracePt t="23112" x="5183188" y="4545013"/>
          <p14:tracePt t="23112" x="5143500" y="4545013"/>
          <p14:tracePt t="23113" x="5103813" y="4545013"/>
          <p14:tracePt t="23114" x="5038725" y="4560888"/>
          <p14:tracePt t="23115" x="4983163" y="4560888"/>
          <p14:tracePt t="23116" x="4919663" y="4568825"/>
          <p14:tracePt t="23117" x="4879975" y="4568825"/>
          <p14:tracePt t="23118" x="4848225" y="4568825"/>
          <p14:tracePt t="23119" x="4800600" y="4576763"/>
          <p14:tracePt t="23120" x="4760913" y="4576763"/>
          <p14:tracePt t="23121" x="4705350" y="4576763"/>
          <p14:tracePt t="23122" x="4656138" y="4592638"/>
          <p14:tracePt t="23123" x="4616450" y="4592638"/>
          <p14:tracePt t="23124" x="4568825" y="4600575"/>
          <p14:tracePt t="23126" x="4497388" y="4600575"/>
          <p14:tracePt t="23127" x="4449763" y="4616450"/>
          <p14:tracePt t="23128" x="4410075" y="4616450"/>
          <p14:tracePt t="23129" x="4378325" y="4624388"/>
          <p14:tracePt t="23130" x="4337050" y="4633913"/>
          <p14:tracePt t="23131" x="4305300" y="4633913"/>
          <p14:tracePt t="23132" x="4257675" y="4649788"/>
          <p14:tracePt t="23133" x="4217988" y="4649788"/>
          <p14:tracePt t="23134" x="4170363" y="4657725"/>
          <p14:tracePt t="23135" x="4138613" y="4657725"/>
          <p14:tracePt t="23136" x="4114800" y="4665663"/>
          <p14:tracePt t="23137" x="4067175" y="4681538"/>
          <p14:tracePt t="23138" x="4035425" y="4681538"/>
          <p14:tracePt t="23139" x="4002088" y="4689475"/>
          <p14:tracePt t="23140" x="3962400" y="4689475"/>
          <p14:tracePt t="23141" x="3930650" y="4697413"/>
          <p14:tracePt t="23142" x="3898900" y="4713288"/>
          <p14:tracePt t="23143" x="3867150" y="4713288"/>
          <p14:tracePt t="23144" x="3835400" y="4721225"/>
          <p14:tracePt t="23145" x="3803650" y="4729163"/>
          <p14:tracePt t="23146" x="3771900" y="4729163"/>
          <p14:tracePt t="23147" x="3740150" y="4745038"/>
          <p14:tracePt t="23148" x="3708400" y="4745038"/>
          <p14:tracePt t="23149" x="3692525" y="4752975"/>
          <p14:tracePt t="23150" x="3660775" y="4752975"/>
          <p14:tracePt t="23151" x="3643313" y="4760913"/>
          <p14:tracePt t="23152" x="3611563" y="4768850"/>
          <p14:tracePt t="23153" x="3587750" y="4768850"/>
          <p14:tracePt t="23154" x="3571875" y="4784725"/>
          <p14:tracePt t="23155" x="3540125" y="4784725"/>
          <p14:tracePt t="23156" x="3524250" y="4792663"/>
          <p14:tracePt t="23157" x="3492500" y="4792663"/>
          <p14:tracePt t="23158" x="3468688" y="4800600"/>
          <p14:tracePt t="23159" x="3452813" y="4800600"/>
          <p14:tracePt t="23161" x="3436938" y="4808538"/>
          <p14:tracePt t="23161" x="3413125" y="4808538"/>
          <p14:tracePt t="23162" x="3405188" y="4808538"/>
          <p14:tracePt t="23163" x="3389313" y="4816475"/>
          <p14:tracePt t="23164" x="3381375" y="4816475"/>
          <p14:tracePt t="23165" x="3373438" y="4816475"/>
          <p14:tracePt t="23166" x="3357563" y="4832350"/>
          <p14:tracePt t="23167" x="3349625" y="4832350"/>
          <p14:tracePt t="23168" x="3325813" y="4840288"/>
          <p14:tracePt t="23169" x="3308350" y="4840288"/>
          <p14:tracePt t="23170" x="3300413" y="4840288"/>
          <p14:tracePt t="23171" x="3292475" y="4840288"/>
          <p14:tracePt t="23172" x="3276600" y="4848225"/>
          <p14:tracePt t="23173" x="3268663" y="4848225"/>
          <p14:tracePt t="23174" x="3260725" y="4848225"/>
          <p14:tracePt t="23176" x="3252788" y="4848225"/>
          <p14:tracePt t="23177" x="3228975" y="4856163"/>
          <p14:tracePt t="23178" x="3221038" y="4856163"/>
          <p14:tracePt t="23179" x="3213100" y="4856163"/>
          <p14:tracePt t="23180" x="3205163" y="4856163"/>
          <p14:tracePt t="23181" x="3197225" y="4856163"/>
          <p14:tracePt t="23182" x="3181350" y="4856163"/>
          <p14:tracePt t="23183" x="3173413" y="4856163"/>
          <p14:tracePt t="23185" x="3165475" y="4856163"/>
          <p14:tracePt t="23187" x="3157538" y="4856163"/>
          <p14:tracePt t="23188" x="3149600" y="4856163"/>
          <p14:tracePt t="23190" x="3141663" y="4856163"/>
          <p14:tracePt t="23191" x="3133725" y="4856163"/>
          <p14:tracePt t="23193" x="3125788" y="4856163"/>
          <p14:tracePt t="23194" x="3117850" y="4856163"/>
          <p14:tracePt t="23195" x="3109913" y="4856163"/>
          <p14:tracePt t="23196" x="3101975" y="4856163"/>
          <p14:tracePt t="23198" x="3094038" y="4856163"/>
          <p14:tracePt t="23199" x="3086100" y="4856163"/>
          <p14:tracePt t="23201" x="3078163" y="4856163"/>
          <p14:tracePt t="23203" x="3070225" y="4856163"/>
          <p14:tracePt t="23204" x="3062288" y="4856163"/>
          <p14:tracePt t="23205" x="3054350" y="4856163"/>
          <p14:tracePt t="23207" x="3046413" y="4856163"/>
          <p14:tracePt t="23209" x="3038475" y="4856163"/>
          <p14:tracePt t="23211" x="3030538" y="4856163"/>
          <p14:tracePt t="23212" x="3022600" y="4856163"/>
          <p14:tracePt t="23214" x="3014663" y="4856163"/>
          <p14:tracePt t="23215" x="3006725" y="4856163"/>
          <p14:tracePt t="23217" x="2998788" y="4856163"/>
          <p14:tracePt t="23219" x="2990850" y="4856163"/>
          <p14:tracePt t="23220" x="2982913" y="4856163"/>
          <p14:tracePt t="23222" x="2974975" y="4856163"/>
          <p14:tracePt t="23223" x="2967038" y="4856163"/>
          <p14:tracePt t="23226" x="2957513" y="4856163"/>
          <p14:tracePt t="23227" x="2949575" y="4856163"/>
          <p14:tracePt t="23228" x="2941638" y="4856163"/>
          <p14:tracePt t="23229" x="2933700" y="4856163"/>
          <p14:tracePt t="23231" x="2925763" y="4856163"/>
          <p14:tracePt t="23232" x="2917825" y="4856163"/>
          <p14:tracePt t="23234" x="2909888" y="4856163"/>
          <p14:tracePt t="23235" x="2901950" y="4856163"/>
          <p14:tracePt t="23237" x="2894013" y="4856163"/>
          <p14:tracePt t="23238" x="2886075" y="4856163"/>
          <p14:tracePt t="23239" x="2878138" y="4856163"/>
          <p14:tracePt t="23241" x="2870200" y="4856163"/>
          <p14:tracePt t="23243" x="2862263" y="4856163"/>
          <p14:tracePt t="23243" x="2854325" y="4856163"/>
          <p14:tracePt t="23245" x="2838450" y="4856163"/>
          <p14:tracePt t="23246" x="2830513" y="4856163"/>
          <p14:tracePt t="23248" x="2822575" y="4856163"/>
          <p14:tracePt t="23249" x="2814638" y="4856163"/>
          <p14:tracePt t="23250" x="2806700" y="4856163"/>
          <p14:tracePt t="23252" x="2798763" y="4856163"/>
          <p14:tracePt t="23253" x="2790825" y="4856163"/>
          <p14:tracePt t="23254" x="2782888" y="4856163"/>
          <p14:tracePt t="23255" x="2774950" y="4856163"/>
          <p14:tracePt t="23257" x="2767013" y="4856163"/>
          <p14:tracePt t="23258" x="2759075" y="4856163"/>
          <p14:tracePt t="23259" x="2751138" y="4856163"/>
          <p14:tracePt t="23260" x="2743200" y="4856163"/>
          <p14:tracePt t="23261" x="2735263" y="4856163"/>
          <p14:tracePt t="23262" x="2727325" y="4856163"/>
          <p14:tracePt t="23264" x="2719388" y="4856163"/>
          <p14:tracePt t="23265" x="2703513" y="4856163"/>
          <p14:tracePt t="23267" x="2695575" y="4856163"/>
          <p14:tracePt t="23268" x="2687638" y="4856163"/>
          <p14:tracePt t="23269" x="2679700" y="4856163"/>
          <p14:tracePt t="23270" x="2671763" y="4856163"/>
          <p14:tracePt t="23271" x="2655888" y="4856163"/>
          <p14:tracePt t="23272" x="2647950" y="4856163"/>
          <p14:tracePt t="23273" x="2640013" y="4856163"/>
          <p14:tracePt t="23274" x="2632075" y="4856163"/>
          <p14:tracePt t="23276" x="2624138" y="4856163"/>
          <p14:tracePt t="23276" x="2616200" y="4856163"/>
          <p14:tracePt t="23277" x="2606675" y="4856163"/>
          <p14:tracePt t="23278" x="2598738" y="4856163"/>
          <p14:tracePt t="23279" x="2582863" y="4856163"/>
          <p14:tracePt t="23280" x="2566988" y="4856163"/>
          <p14:tracePt t="23281" x="2559050" y="4856163"/>
          <p14:tracePt t="23282" x="2551113" y="4856163"/>
          <p14:tracePt t="23283" x="2543175" y="4856163"/>
          <p14:tracePt t="23284" x="2535238" y="4856163"/>
          <p14:tracePt t="23285" x="2527300" y="4856163"/>
          <p14:tracePt t="23286" x="2511425" y="4856163"/>
          <p14:tracePt t="23287" x="2503488" y="4856163"/>
          <p14:tracePt t="23288" x="2495550" y="4856163"/>
          <p14:tracePt t="23289" x="2479675" y="4856163"/>
          <p14:tracePt t="23290" x="2471738" y="4856163"/>
          <p14:tracePt t="23291" x="2463800" y="4856163"/>
          <p14:tracePt t="23292" x="2455863" y="4856163"/>
          <p14:tracePt t="23293" x="2447925" y="4856163"/>
          <p14:tracePt t="23294" x="2439988" y="4856163"/>
          <p14:tracePt t="23295" x="2416175" y="4856163"/>
          <p14:tracePt t="23296" x="2408238" y="4848225"/>
          <p14:tracePt t="23297" x="2400300" y="4848225"/>
          <p14:tracePt t="23298" x="2392363" y="4848225"/>
          <p14:tracePt t="23299" x="2384425" y="4848225"/>
          <p14:tracePt t="23300" x="2368550" y="4848225"/>
          <p14:tracePt t="23301" x="2360613" y="4848225"/>
          <p14:tracePt t="23302" x="2352675" y="4848225"/>
          <p14:tracePt t="23303" x="2344738" y="4848225"/>
          <p14:tracePt t="23304" x="2336800" y="4840288"/>
          <p14:tracePt t="23305" x="2328863" y="4840288"/>
          <p14:tracePt t="23306" x="2312988" y="4840288"/>
          <p14:tracePt t="23307" x="2305050" y="4840288"/>
          <p14:tracePt t="23308" x="2297113" y="4840288"/>
          <p14:tracePt t="23309" x="2289175" y="4840288"/>
          <p14:tracePt t="23310" x="2281238" y="4840288"/>
          <p14:tracePt t="23311" x="2273300" y="4840288"/>
          <p14:tracePt t="23312" x="2265363" y="4840288"/>
          <p14:tracePt t="23313" x="2255838" y="4832350"/>
          <p14:tracePt t="23314" x="2247900" y="4832350"/>
          <p14:tracePt t="23315" x="2239963" y="4832350"/>
          <p14:tracePt t="23316" x="2232025" y="4832350"/>
          <p14:tracePt t="23317" x="2224088" y="4832350"/>
          <p14:tracePt t="23318" x="2216150" y="4832350"/>
          <p14:tracePt t="23319" x="2208213" y="4832350"/>
          <p14:tracePt t="23320" x="2200275" y="4832350"/>
          <p14:tracePt t="23321" x="2184400" y="4824413"/>
          <p14:tracePt t="23322" x="2176463" y="4824413"/>
          <p14:tracePt t="23323" x="2168525" y="4824413"/>
          <p14:tracePt t="23324" x="2160588" y="4824413"/>
          <p14:tracePt t="23326" x="2144713" y="4824413"/>
          <p14:tracePt t="23327" x="2136775" y="4824413"/>
          <p14:tracePt t="23328" x="2128838" y="4824413"/>
          <p14:tracePt t="23330" x="2120900" y="4816475"/>
          <p14:tracePt t="23331" x="2112963" y="4816475"/>
          <p14:tracePt t="23332" x="2105025" y="4816475"/>
          <p14:tracePt t="23334" x="2097088" y="4816475"/>
          <p14:tracePt t="23335" x="2089150" y="4816475"/>
          <p14:tracePt t="23336" x="2081213" y="4816475"/>
          <p14:tracePt t="23337" x="2081213" y="4808538"/>
          <p14:tracePt t="23338" x="2073275" y="4808538"/>
          <p14:tracePt t="23339" x="2065338" y="4808538"/>
          <p14:tracePt t="23341" x="2057400" y="4808538"/>
          <p14:tracePt t="23343" x="2049463" y="4808538"/>
          <p14:tracePt t="23347" x="2041525" y="4808538"/>
          <p14:tracePt t="23349" x="2041525" y="4800600"/>
          <p14:tracePt t="23351" x="2033588" y="4800600"/>
          <p14:tracePt t="23358" x="2025650" y="4800600"/>
          <p14:tracePt t="23366" x="2017713" y="4800600"/>
          <p14:tracePt t="23375" x="2009775" y="4800600"/>
          <p14:tracePt t="23385" x="2001838" y="4800600"/>
          <p14:tracePt t="23394" x="1993900" y="4800600"/>
          <p14:tracePt t="23400" x="1985963" y="4800600"/>
          <p14:tracePt t="23405" x="1978025" y="4800600"/>
          <p14:tracePt t="23408" x="1962150" y="4800600"/>
          <p14:tracePt t="23410" x="1954213" y="4800600"/>
          <p14:tracePt t="23412" x="1946275" y="4800600"/>
          <p14:tracePt t="23414" x="1938338" y="4800600"/>
          <p14:tracePt t="23416" x="1930400" y="4800600"/>
          <p14:tracePt t="23417" x="1922463" y="4800600"/>
          <p14:tracePt t="23419" x="1912938" y="4800600"/>
          <p14:tracePt t="23421" x="1905000" y="4800600"/>
          <p14:tracePt t="23422" x="1897063" y="4800600"/>
          <p14:tracePt t="23424" x="1889125" y="4800600"/>
          <p14:tracePt t="23426" x="1881188" y="4800600"/>
          <p14:tracePt t="23427" x="1873250" y="4800600"/>
          <p14:tracePt t="23429" x="1865313" y="4800600"/>
          <p14:tracePt t="23430" x="1857375" y="4800600"/>
          <p14:tracePt t="23432" x="1841500" y="4800600"/>
          <p14:tracePt t="23433" x="1833563" y="4800600"/>
          <p14:tracePt t="23434" x="1833563" y="4808538"/>
          <p14:tracePt t="23435" x="1825625" y="4808538"/>
          <p14:tracePt t="23436" x="1817688" y="4808538"/>
          <p14:tracePt t="23438" x="1809750" y="4808538"/>
          <p14:tracePt t="23439" x="1801813" y="4808538"/>
          <p14:tracePt t="23441" x="1793875" y="4816475"/>
          <p14:tracePt t="23443" x="1785938" y="4816475"/>
          <p14:tracePt t="23444" x="1778000" y="4816475"/>
          <p14:tracePt t="23445" x="1770063" y="4816475"/>
          <p14:tracePt t="23447" x="1762125" y="4816475"/>
          <p14:tracePt t="23449" x="1754188" y="4824413"/>
          <p14:tracePt t="23450" x="1746250" y="4824413"/>
          <p14:tracePt t="23452" x="1738313" y="4824413"/>
          <p14:tracePt t="23453" x="1730375" y="4824413"/>
          <p14:tracePt t="23455" x="1722438" y="4824413"/>
          <p14:tracePt t="23456" x="1714500" y="4824413"/>
          <p14:tracePt t="23457" x="1714500" y="4832350"/>
          <p14:tracePt t="23458" x="1706563" y="4832350"/>
          <p14:tracePt t="23460" x="1698625" y="4832350"/>
          <p14:tracePt t="23461" x="1690688" y="4832350"/>
          <p14:tracePt t="23463" x="1682750" y="4832350"/>
          <p14:tracePt t="23465" x="1674813" y="4840288"/>
          <p14:tracePt t="23467" x="1666875" y="4840288"/>
          <p14:tracePt t="23468" x="1658938" y="4840288"/>
          <p14:tracePt t="23470" x="1651000" y="4840288"/>
          <p14:tracePt t="23472" x="1643063" y="4840288"/>
          <p14:tracePt t="23474" x="1635125" y="4848225"/>
          <p14:tracePt t="23476" x="1627188" y="4848225"/>
          <p14:tracePt t="23480" x="1619250" y="4848225"/>
          <p14:tracePt t="23481" x="1611313" y="4848225"/>
          <p14:tracePt t="23482" x="1611313" y="4856163"/>
          <p14:tracePt t="23483" x="1603375" y="4856163"/>
          <p14:tracePt t="23486" x="1595438" y="4856163"/>
          <p14:tracePt t="23491" x="1587500" y="4856163"/>
          <p14:tracePt t="23494" x="1587500" y="4864100"/>
          <p14:tracePt t="23495" x="1579563" y="4864100"/>
          <p14:tracePt t="23502" x="1571625" y="4864100"/>
          <p14:tracePt t="23508" x="1562100" y="4864100"/>
          <p14:tracePt t="23513" x="1562100" y="4872038"/>
          <p14:tracePt t="23514" x="1554163" y="4872038"/>
          <p14:tracePt t="23521" x="1546225" y="4872038"/>
          <p14:tracePt t="23528" x="1538288" y="4879975"/>
          <p14:tracePt t="23536" x="1530350" y="4879975"/>
          <p14:tracePt t="23552" x="1522413" y="4879975"/>
          <p14:tracePt t="23755" x="1498600" y="4848225"/>
          <p14:tracePt t="23764" x="1466850" y="4792663"/>
          <p14:tracePt t="23773" x="1427163" y="4721225"/>
          <p14:tracePt t="23781" x="1387475" y="4673600"/>
          <p14:tracePt t="23788" x="1363663" y="4633913"/>
          <p14:tracePt t="23792" x="1347788" y="4616450"/>
          <p14:tracePt t="23796" x="1331913" y="4600575"/>
          <p14:tracePt t="23800" x="1316038" y="4584700"/>
          <p14:tracePt t="23804" x="1308100" y="4576763"/>
          <p14:tracePt t="23809" x="1292225" y="4560888"/>
          <p14:tracePt t="23816" x="1276350" y="4545013"/>
          <p14:tracePt t="23817" x="1268413" y="4545013"/>
          <p14:tracePt t="23819" x="1260475" y="4537075"/>
          <p14:tracePt t="23823" x="1260475" y="4529138"/>
          <p14:tracePt t="23824" x="1252538" y="4529138"/>
          <p14:tracePt t="23829" x="1252538" y="4521200"/>
          <p14:tracePt t="23830" x="1244600" y="4521200"/>
          <p14:tracePt t="23834" x="1236663" y="4521200"/>
          <p14:tracePt t="23835" x="1236663" y="4513263"/>
          <p14:tracePt t="23838" x="1228725" y="4513263"/>
          <p14:tracePt t="23841" x="1228725" y="4505325"/>
          <p14:tracePt t="23844" x="1220788" y="4505325"/>
          <p14:tracePt t="23867" x="1220788" y="4497388"/>
          <p14:tracePt t="23873" x="1211263" y="4497388"/>
          <p14:tracePt t="23890" x="1211263" y="4489450"/>
          <p14:tracePt t="23895" x="1211263" y="4481513"/>
          <p14:tracePt t="23898" x="1211263" y="4473575"/>
          <p14:tracePt t="23900" x="1211263" y="4465638"/>
          <p14:tracePt t="23902" x="1220788" y="4465638"/>
          <p14:tracePt t="23904" x="1220788" y="4457700"/>
          <p14:tracePt t="23906" x="1228725" y="4457700"/>
          <p14:tracePt t="23907" x="1236663" y="4449763"/>
          <p14:tracePt t="23911" x="1252538" y="4441825"/>
          <p14:tracePt t="23913" x="1252538" y="4433888"/>
          <p14:tracePt t="23914" x="1260475" y="4433888"/>
          <p14:tracePt t="23915" x="1276350" y="4418013"/>
          <p14:tracePt t="23917" x="1284288" y="4410075"/>
          <p14:tracePt t="23918" x="1300163" y="4402138"/>
          <p14:tracePt t="23919" x="1308100" y="4402138"/>
          <p14:tracePt t="23920" x="1316038" y="4402138"/>
          <p14:tracePt t="23922" x="1323975" y="4394200"/>
          <p14:tracePt t="23923" x="1347788" y="4386263"/>
          <p14:tracePt t="23924" x="1355725" y="4386263"/>
          <p14:tracePt t="23926" x="1363663" y="4386263"/>
          <p14:tracePt t="23929" x="1403350" y="4370388"/>
          <p14:tracePt t="23930" x="1427163" y="4370388"/>
          <p14:tracePt t="23932" x="1435100" y="4362450"/>
          <p14:tracePt t="23933" x="1450975" y="4354513"/>
          <p14:tracePt t="23933" x="1482725" y="4354513"/>
          <p14:tracePt t="23934" x="1498600" y="4346575"/>
          <p14:tracePt t="23935" x="1522413" y="4346575"/>
          <p14:tracePt t="23936" x="1538288" y="4338638"/>
          <p14:tracePt t="23937" x="1554163" y="4338638"/>
          <p14:tracePt t="23938" x="1579563" y="4322763"/>
          <p14:tracePt t="23939" x="1595438" y="4322763"/>
          <p14:tracePt t="23940" x="1603375" y="4314825"/>
          <p14:tracePt t="23941" x="1619250" y="4314825"/>
          <p14:tracePt t="23942" x="1643063" y="4306888"/>
          <p14:tracePt t="23943" x="1658938" y="4306888"/>
          <p14:tracePt t="23944" x="1682750" y="4298950"/>
          <p14:tracePt t="23945" x="1706563" y="4298950"/>
          <p14:tracePt t="23946" x="1730375" y="4298950"/>
          <p14:tracePt t="23947" x="1746250" y="4291013"/>
          <p14:tracePt t="23948" x="1778000" y="4291013"/>
          <p14:tracePt t="23949" x="1793875" y="4273550"/>
          <p14:tracePt t="23960" x="2049463" y="4225925"/>
          <p14:tracePt t="23961" x="2097088" y="4225925"/>
          <p14:tracePt t="23962" x="2128838" y="4217988"/>
          <p14:tracePt t="23963" x="2160588" y="4217988"/>
          <p14:tracePt t="23964" x="2176463" y="4210050"/>
          <p14:tracePt t="23965" x="2208213" y="4210050"/>
          <p14:tracePt t="23966" x="2239963" y="4210050"/>
          <p14:tracePt t="23967" x="2273300" y="4194175"/>
          <p14:tracePt t="23968" x="2289175" y="4194175"/>
          <p14:tracePt t="23969" x="2320925" y="4186238"/>
          <p14:tracePt t="23970" x="2352675" y="4186238"/>
          <p14:tracePt t="23971" x="2384425" y="4178300"/>
          <p14:tracePt t="23972" x="2416175" y="4178300"/>
          <p14:tracePt t="23973" x="2447925" y="4178300"/>
          <p14:tracePt t="23974" x="2479675" y="4162425"/>
          <p14:tracePt t="23977" x="2535238" y="4162425"/>
          <p14:tracePt t="23977" x="2566988" y="4154488"/>
          <p14:tracePt t="23978" x="2590800" y="4154488"/>
          <p14:tracePt t="23979" x="2616200" y="4154488"/>
          <p14:tracePt t="23980" x="2647950" y="4154488"/>
          <p14:tracePt t="23981" x="2679700" y="4154488"/>
          <p14:tracePt t="23982" x="2711450" y="4146550"/>
          <p14:tracePt t="23983" x="2751138" y="4146550"/>
          <p14:tracePt t="23984" x="2782888" y="4146550"/>
          <p14:tracePt t="23985" x="2814638" y="4146550"/>
          <p14:tracePt t="23986" x="2846388" y="4146550"/>
          <p14:tracePt t="23987" x="2878138" y="4146550"/>
          <p14:tracePt t="23988" x="2909888" y="4146550"/>
          <p14:tracePt t="23989" x="2941638" y="4146550"/>
          <p14:tracePt t="23990" x="2967038" y="4146550"/>
          <p14:tracePt t="23991" x="2998788" y="4146550"/>
          <p14:tracePt t="23992" x="3030538" y="4146550"/>
          <p14:tracePt t="23993" x="3062288" y="4146550"/>
          <p14:tracePt t="23994" x="3094038" y="4146550"/>
          <p14:tracePt t="23995" x="3133725" y="4146550"/>
          <p14:tracePt t="23996" x="3165475" y="4146550"/>
          <p14:tracePt t="23997" x="3197225" y="4146550"/>
          <p14:tracePt t="23998" x="3228975" y="4146550"/>
          <p14:tracePt t="23999" x="3260725" y="4146550"/>
          <p14:tracePt t="24000" x="3284538" y="4146550"/>
          <p14:tracePt t="24001" x="3317875" y="4146550"/>
          <p14:tracePt t="24002" x="3349625" y="4146550"/>
          <p14:tracePt t="24003" x="3381375" y="4146550"/>
          <p14:tracePt t="24004" x="3421063" y="4146550"/>
          <p14:tracePt t="24005" x="3452813" y="4146550"/>
          <p14:tracePt t="24006" x="3484563" y="4146550"/>
          <p14:tracePt t="24007" x="3516313" y="4146550"/>
          <p14:tracePt t="24008" x="3556000" y="4146550"/>
          <p14:tracePt t="24009" x="3579813" y="4154488"/>
          <p14:tracePt t="24010" x="3611563" y="4154488"/>
          <p14:tracePt t="24011" x="3635375" y="4154488"/>
          <p14:tracePt t="24012" x="3668713" y="4154488"/>
          <p14:tracePt t="24013" x="3700463" y="4170363"/>
          <p14:tracePt t="24014" x="3732213" y="4170363"/>
          <p14:tracePt t="24015" x="3763963" y="4170363"/>
          <p14:tracePt t="24016" x="3795713" y="4170363"/>
          <p14:tracePt t="24017" x="3827463" y="4170363"/>
          <p14:tracePt t="24018" x="3859213" y="4178300"/>
          <p14:tracePt t="24019" x="3883025" y="4178300"/>
          <p14:tracePt t="24020" x="3914775" y="4178300"/>
          <p14:tracePt t="24021" x="3946525" y="4178300"/>
          <p14:tracePt t="24022" x="3962400" y="4178300"/>
          <p14:tracePt t="24023" x="3994150" y="4178300"/>
          <p14:tracePt t="24024" x="4027488" y="4186238"/>
          <p14:tracePt t="24026" x="4051300" y="4186238"/>
          <p14:tracePt t="24026" x="4075113" y="4186238"/>
          <p14:tracePt t="24027" x="4098925" y="4186238"/>
          <p14:tracePt t="24028" x="4130675" y="4186238"/>
          <p14:tracePt t="24029" x="4146550" y="4186238"/>
          <p14:tracePt t="24030" x="4178300" y="4186238"/>
          <p14:tracePt t="24031" x="4210050" y="4202113"/>
          <p14:tracePt t="24032" x="4225925" y="4202113"/>
          <p14:tracePt t="24033" x="4257675" y="4202113"/>
          <p14:tracePt t="24034" x="4273550" y="4202113"/>
          <p14:tracePt t="24035" x="4289425" y="4202113"/>
          <p14:tracePt t="24036" x="4321175" y="4202113"/>
          <p14:tracePt t="24037" x="4344988" y="4202113"/>
          <p14:tracePt t="24038" x="4362450" y="4202113"/>
          <p14:tracePt t="24039" x="4378325" y="4202113"/>
          <p14:tracePt t="24040" x="4410075" y="4202113"/>
          <p14:tracePt t="24041" x="4425950" y="4202113"/>
          <p14:tracePt t="24042" x="4449763" y="4202113"/>
          <p14:tracePt t="24043" x="4473575" y="4202113"/>
          <p14:tracePt t="24044" x="4497388" y="4202113"/>
          <p14:tracePt t="24045" x="4513263" y="4202113"/>
          <p14:tracePt t="24046" x="4529138" y="4202113"/>
          <p14:tracePt t="24047" x="4552950" y="4202113"/>
          <p14:tracePt t="24048" x="4560888" y="4202113"/>
          <p14:tracePt t="24049" x="4576763" y="4202113"/>
          <p14:tracePt t="24050" x="4592638" y="4202113"/>
          <p14:tracePt t="24051" x="4608513" y="4202113"/>
          <p14:tracePt t="24052" x="4632325" y="4202113"/>
          <p14:tracePt t="24053" x="4648200" y="4202113"/>
          <p14:tracePt t="24054" x="4664075" y="4202113"/>
          <p14:tracePt t="24055" x="4687888" y="4202113"/>
          <p14:tracePt t="24056" x="4705350" y="4202113"/>
          <p14:tracePt t="24057" x="4713288" y="4202113"/>
          <p14:tracePt t="24058" x="4729163" y="4202113"/>
          <p14:tracePt t="24059" x="4745038" y="4202113"/>
          <p14:tracePt t="24060" x="4760913" y="4202113"/>
          <p14:tracePt t="24061" x="4776788" y="4202113"/>
          <p14:tracePt t="24062" x="4792663" y="4202113"/>
          <p14:tracePt t="24063" x="4808538" y="4194175"/>
          <p14:tracePt t="24064" x="4816475" y="4194175"/>
          <p14:tracePt t="24065" x="4840288" y="4194175"/>
          <p14:tracePt t="24066" x="4848225" y="4194175"/>
          <p14:tracePt t="24067" x="4864100" y="4194175"/>
          <p14:tracePt t="24068" x="4879975" y="4186238"/>
          <p14:tracePt t="24069" x="4887913" y="4186238"/>
          <p14:tracePt t="24070" x="4903788" y="4186238"/>
          <p14:tracePt t="24071" x="4927600" y="4178300"/>
          <p14:tracePt t="24072" x="4935538" y="4178300"/>
          <p14:tracePt t="24073" x="4951413" y="4178300"/>
          <p14:tracePt t="24074" x="4959350" y="4178300"/>
          <p14:tracePt t="24076" x="4983163" y="4170363"/>
          <p14:tracePt t="24077" x="4991100" y="4170363"/>
          <p14:tracePt t="24078" x="5014913" y="4170363"/>
          <p14:tracePt t="24079" x="5030788" y="4170363"/>
          <p14:tracePt t="24080" x="5038725" y="4162425"/>
          <p14:tracePt t="24081" x="5046663" y="4162425"/>
          <p14:tracePt t="24082" x="5056188" y="4162425"/>
          <p14:tracePt t="24083" x="5072063" y="4154488"/>
          <p14:tracePt t="24084" x="5080000" y="4154488"/>
          <p14:tracePt t="24085" x="5087938" y="4154488"/>
          <p14:tracePt t="24086" x="5095875" y="4146550"/>
          <p14:tracePt t="24087" x="5103813" y="4146550"/>
          <p14:tracePt t="24088" x="5111750" y="4146550"/>
          <p14:tracePt t="24089" x="5135563" y="4138613"/>
          <p14:tracePt t="24090" x="5143500" y="4138613"/>
          <p14:tracePt t="24091" x="5151438" y="4138613"/>
          <p14:tracePt t="24092" x="5159375" y="4130675"/>
          <p14:tracePt t="24093" x="5167313" y="4130675"/>
          <p14:tracePt t="24094" x="5175250" y="4130675"/>
          <p14:tracePt t="24096" x="5183188" y="4114800"/>
          <p14:tracePt t="24098" x="5191125" y="4114800"/>
          <p14:tracePt t="24100" x="5199063" y="4114800"/>
          <p14:tracePt t="24101" x="5207000" y="4106863"/>
          <p14:tracePt t="24103" x="5214938" y="4106863"/>
          <p14:tracePt t="24104" x="5214938" y="4098925"/>
          <p14:tracePt t="24105" x="5222875" y="4098925"/>
          <p14:tracePt t="24107" x="5230813" y="4098925"/>
          <p14:tracePt t="24108" x="5230813" y="4090988"/>
          <p14:tracePt t="24109" x="5238750" y="4090988"/>
          <p14:tracePt t="24114" x="5246688" y="4090988"/>
          <p14:tracePt t="24117" x="5254625" y="4083050"/>
          <p14:tracePt t="24120" x="5262563" y="4083050"/>
          <p14:tracePt t="24123" x="5270500" y="4083050"/>
          <p14:tracePt t="24127" x="5278438" y="4075113"/>
          <p14:tracePt t="24129" x="5286375" y="4075113"/>
          <p14:tracePt t="24131" x="5294313" y="4075113"/>
          <p14:tracePt t="24133" x="5302250" y="4075113"/>
          <p14:tracePt t="24135" x="5310188" y="4075113"/>
          <p14:tracePt t="24137" x="5318125" y="4075113"/>
          <p14:tracePt t="24139" x="5326063" y="4075113"/>
          <p14:tracePt t="24141" x="5334000" y="4075113"/>
          <p14:tracePt t="24143" x="5341938" y="4067175"/>
          <p14:tracePt t="24144" x="5349875" y="4067175"/>
          <p14:tracePt t="24145" x="5357813" y="4067175"/>
          <p14:tracePt t="24147" x="5365750" y="4067175"/>
          <p14:tracePt t="24148" x="5373688" y="4067175"/>
          <p14:tracePt t="24149" x="5381625" y="4067175"/>
          <p14:tracePt t="24150" x="5389563" y="4067175"/>
          <p14:tracePt t="24151" x="5397500" y="4067175"/>
          <p14:tracePt t="24152" x="5422900" y="4067175"/>
          <p14:tracePt t="24153" x="5430838" y="4067175"/>
          <p14:tracePt t="24154" x="5446713" y="4067175"/>
          <p14:tracePt t="24155" x="5454650" y="4067175"/>
          <p14:tracePt t="24156" x="5462588" y="4067175"/>
          <p14:tracePt t="24157" x="5470525" y="4067175"/>
          <p14:tracePt t="24158" x="5478463" y="4067175"/>
          <p14:tracePt t="24159" x="5494338" y="4067175"/>
          <p14:tracePt t="24160" x="5502275" y="4067175"/>
          <p14:tracePt t="24161" x="5510213" y="4067175"/>
          <p14:tracePt t="24162" x="5518150" y="4067175"/>
          <p14:tracePt t="24163" x="5534025" y="4067175"/>
          <p14:tracePt t="24164" x="5541963" y="4067175"/>
          <p14:tracePt t="24165" x="5549900" y="4067175"/>
          <p14:tracePt t="24166" x="5557838" y="4067175"/>
          <p14:tracePt t="24167" x="5581650" y="4067175"/>
          <p14:tracePt t="24168" x="5589588" y="4067175"/>
          <p14:tracePt t="24169" x="5597525" y="4067175"/>
          <p14:tracePt t="24170" x="5605463" y="4067175"/>
          <p14:tracePt t="24171" x="5621338" y="4067175"/>
          <p14:tracePt t="24172" x="5629275" y="4067175"/>
          <p14:tracePt t="24173" x="5637213" y="4067175"/>
          <p14:tracePt t="24174" x="5645150" y="4067175"/>
          <p14:tracePt t="24175" x="5661025" y="4067175"/>
          <p14:tracePt t="24176" x="5668963" y="4067175"/>
          <p14:tracePt t="24177" x="5676900" y="4067175"/>
          <p14:tracePt t="24178" x="5692775" y="4059238"/>
          <p14:tracePt t="24179" x="5700713" y="4059238"/>
          <p14:tracePt t="24180" x="5708650" y="4059238"/>
          <p14:tracePt t="24181" x="5716588" y="4059238"/>
          <p14:tracePt t="24182" x="5740400" y="4059238"/>
          <p14:tracePt t="24183" x="5749925" y="4059238"/>
          <p14:tracePt t="24184" x="5757863" y="4059238"/>
          <p14:tracePt t="24185" x="5765800" y="4059238"/>
          <p14:tracePt t="24186" x="5773738" y="4051300"/>
          <p14:tracePt t="24187" x="5789613" y="4051300"/>
          <p14:tracePt t="24188" x="5797550" y="4051300"/>
          <p14:tracePt t="24189" x="5805488" y="4051300"/>
          <p14:tracePt t="24190" x="5813425" y="4043363"/>
          <p14:tracePt t="24191" x="5829300" y="4043363"/>
          <p14:tracePt t="24192" x="5837238" y="4043363"/>
          <p14:tracePt t="24193" x="5845175" y="4043363"/>
          <p14:tracePt t="24194" x="5853113" y="4035425"/>
          <p14:tracePt t="24195" x="5861050" y="4035425"/>
          <p14:tracePt t="24196" x="5876925" y="4035425"/>
          <p14:tracePt t="24197" x="5884863" y="4027488"/>
          <p14:tracePt t="24198" x="5892800" y="4027488"/>
          <p14:tracePt t="24199" x="5900738" y="4027488"/>
          <p14:tracePt t="24200" x="5924550" y="4019550"/>
          <p14:tracePt t="24201" x="5932488" y="4019550"/>
          <p14:tracePt t="24202" x="5940425" y="4019550"/>
          <p14:tracePt t="24203" x="5948363" y="4011613"/>
          <p14:tracePt t="24204" x="5956300" y="4011613"/>
          <p14:tracePt t="24205" x="5964238" y="4003675"/>
          <p14:tracePt t="24206" x="5972175" y="4003675"/>
          <p14:tracePt t="24207" x="5988050" y="4003675"/>
          <p14:tracePt t="24208" x="5995988" y="3995738"/>
          <p14:tracePt t="24209" x="6003925" y="3995738"/>
          <p14:tracePt t="24210" x="6011863" y="3987800"/>
          <p14:tracePt t="24211" x="6019800" y="3987800"/>
          <p14:tracePt t="24212" x="6027738" y="3979863"/>
          <p14:tracePt t="24213" x="6043613" y="3979863"/>
          <p14:tracePt t="24214" x="6051550" y="3979863"/>
          <p14:tracePt t="24215" x="6059488" y="3971925"/>
          <p14:tracePt t="24216" x="6067425" y="3971925"/>
          <p14:tracePt t="24217" x="6075363" y="3963988"/>
          <p14:tracePt t="24218" x="6083300" y="3963988"/>
          <p14:tracePt t="24219" x="6108700" y="3963988"/>
          <p14:tracePt t="24220" x="6116638" y="3956050"/>
          <p14:tracePt t="24221" x="6124575" y="3956050"/>
          <p14:tracePt t="24222" x="6132513" y="3948113"/>
          <p14:tracePt t="24223" x="6148388" y="3948113"/>
          <p14:tracePt t="24224" x="6156325" y="3938588"/>
          <p14:tracePt t="24226" x="6172200" y="3938588"/>
          <p14:tracePt t="24227" x="6188075" y="3930650"/>
          <p14:tracePt t="24228" x="6196013" y="3930650"/>
          <p14:tracePt t="24229" x="6203950" y="3922713"/>
          <p14:tracePt t="24230" x="6211888" y="3922713"/>
          <p14:tracePt t="24231" x="6227763" y="3922713"/>
          <p14:tracePt t="24232" x="6235700" y="3914775"/>
          <p14:tracePt t="24233" x="6243638" y="3914775"/>
          <p14:tracePt t="24234" x="6267450" y="3914775"/>
          <p14:tracePt t="24235" x="6275388" y="3906838"/>
          <p14:tracePt t="24236" x="6291263" y="3906838"/>
          <p14:tracePt t="24237" x="6299200" y="3898900"/>
          <p14:tracePt t="24238" x="6307138" y="3898900"/>
          <p14:tracePt t="24239" x="6323013" y="3898900"/>
          <p14:tracePt t="24240" x="6330950" y="3898900"/>
          <p14:tracePt t="24241" x="6346825" y="3883025"/>
          <p14:tracePt t="24242" x="6354763" y="3883025"/>
          <p14:tracePt t="24244" x="6362700" y="3883025"/>
          <p14:tracePt t="24244" x="6386513" y="3875088"/>
          <p14:tracePt t="24245" x="6394450" y="3875088"/>
          <p14:tracePt t="24246" x="6402388" y="3875088"/>
          <p14:tracePt t="24247" x="6418263" y="3867150"/>
          <p14:tracePt t="24248" x="6426200" y="3867150"/>
          <p14:tracePt t="24249" x="6442075" y="3867150"/>
          <p14:tracePt t="24250" x="6451600" y="3859213"/>
          <p14:tracePt t="24251" x="6459538" y="3859213"/>
          <p14:tracePt t="24252" x="6467475" y="3859213"/>
          <p14:tracePt t="24253" x="6483350" y="3851275"/>
          <p14:tracePt t="24254" x="6491288" y="3851275"/>
          <p14:tracePt t="24255" x="6507163" y="3851275"/>
          <p14:tracePt t="24256" x="6523038" y="3851275"/>
          <p14:tracePt t="24257" x="6530975" y="3843338"/>
          <p14:tracePt t="24258" x="6538913" y="3843338"/>
          <p14:tracePt t="24259" x="6554788" y="3843338"/>
          <p14:tracePt t="24261" x="6570663" y="3835400"/>
          <p14:tracePt t="24262" x="6578600" y="3835400"/>
          <p14:tracePt t="24263" x="6594475" y="3835400"/>
          <p14:tracePt t="24264" x="6602413" y="3827463"/>
          <p14:tracePt t="24265" x="6610350" y="3827463"/>
          <p14:tracePt t="24266" x="6618288" y="3827463"/>
          <p14:tracePt t="24267" x="6626225" y="3819525"/>
          <p14:tracePt t="24268" x="6634163" y="3819525"/>
          <p14:tracePt t="24269" x="6650038" y="3819525"/>
          <p14:tracePt t="24270" x="6657975" y="3819525"/>
          <p14:tracePt t="24271" x="6673850" y="3811588"/>
          <p14:tracePt t="24272" x="6681788" y="3811588"/>
          <p14:tracePt t="24273" x="6697663" y="3811588"/>
          <p14:tracePt t="24274" x="6705600" y="3811588"/>
          <p14:tracePt t="24276" x="6713538" y="3803650"/>
          <p14:tracePt t="24277" x="6721475" y="3803650"/>
          <p14:tracePt t="24277" x="6729413" y="3803650"/>
          <p14:tracePt t="24278" x="6737350" y="3803650"/>
          <p14:tracePt t="24279" x="6753225" y="3795713"/>
          <p14:tracePt t="24280" x="6761163" y="3795713"/>
          <p14:tracePt t="24281" x="6769100" y="3795713"/>
          <p14:tracePt t="24282" x="6777038" y="3795713"/>
          <p14:tracePt t="24283" x="6794500" y="3795713"/>
          <p14:tracePt t="24284" x="6802438" y="3787775"/>
          <p14:tracePt t="24285" x="6810375" y="3787775"/>
          <p14:tracePt t="24286" x="6818313" y="3787775"/>
          <p14:tracePt t="24287" x="6826250" y="3787775"/>
          <p14:tracePt t="24288" x="6834188" y="3787775"/>
          <p14:tracePt t="24289" x="6842125" y="3787775"/>
          <p14:tracePt t="24290" x="6865938" y="3779838"/>
          <p14:tracePt t="24291" x="6873875" y="3779838"/>
          <p14:tracePt t="24292" x="6881813" y="3779838"/>
          <p14:tracePt t="24293" x="6889750" y="3779838"/>
          <p14:tracePt t="24294" x="6897688" y="3771900"/>
          <p14:tracePt t="24295" x="6913563" y="3771900"/>
          <p14:tracePt t="24296" x="6921500" y="3771900"/>
          <p14:tracePt t="24297" x="6929438" y="3771900"/>
          <p14:tracePt t="24298" x="6937375" y="3763963"/>
          <p14:tracePt t="24299" x="6945313" y="3763963"/>
          <p14:tracePt t="24300" x="6953250" y="3763963"/>
          <p14:tracePt t="24301" x="6961188" y="3763963"/>
          <p14:tracePt t="24302" x="6969125" y="3756025"/>
          <p14:tracePt t="24303" x="6977063" y="3756025"/>
          <p14:tracePt t="24304" x="6992938" y="3756025"/>
          <p14:tracePt t="24305" x="7000875" y="3756025"/>
          <p14:tracePt t="24306" x="7008813" y="3740150"/>
          <p14:tracePt t="24307" x="7016750" y="3740150"/>
          <p14:tracePt t="24308" x="7024688" y="3740150"/>
          <p14:tracePt t="24310" x="7032625" y="3740150"/>
          <p14:tracePt t="24311" x="7048500" y="3740150"/>
          <p14:tracePt t="24311" x="7056438" y="3732213"/>
          <p14:tracePt t="24312" x="7064375" y="3732213"/>
          <p14:tracePt t="24313" x="7072313" y="3732213"/>
          <p14:tracePt t="24314" x="7080250" y="3732213"/>
          <p14:tracePt t="24315" x="7088188" y="3724275"/>
          <p14:tracePt t="24317" x="7096125" y="3724275"/>
          <p14:tracePt t="24318" x="7104063" y="3724275"/>
          <p14:tracePt t="24319" x="7112000" y="3724275"/>
          <p14:tracePt t="24320" x="7119938" y="3724275"/>
          <p14:tracePt t="24321" x="7119938" y="3716338"/>
          <p14:tracePt t="24322" x="7127875" y="3716338"/>
          <p14:tracePt t="24323" x="7135813" y="3716338"/>
          <p14:tracePt t="24326" x="7145338" y="3716338"/>
          <p14:tracePt t="24327" x="7153275" y="3708400"/>
          <p14:tracePt t="24328" x="7161213" y="3708400"/>
          <p14:tracePt t="24330" x="7169150" y="3700463"/>
          <p14:tracePt t="24331" x="7177088" y="3700463"/>
          <p14:tracePt t="24337" x="7185025" y="3700463"/>
          <p14:tracePt t="24339" x="7192963" y="3692525"/>
          <p14:tracePt t="24344" x="7200900" y="3692525"/>
          <p14:tracePt t="24353" x="7200900" y="3684588"/>
          <p14:tracePt t="24354" x="7208838" y="3684588"/>
          <p14:tracePt t="24384" x="7208838" y="3676650"/>
          <p14:tracePt t="24386" x="7216775" y="3676650"/>
          <p14:tracePt t="24728" x="7248525" y="3668713"/>
          <p14:tracePt t="24740" x="7351713" y="3636963"/>
          <p14:tracePt t="24749" x="7486650" y="3613150"/>
          <p14:tracePt t="24755" x="7543800" y="3595688"/>
          <p14:tracePt t="24761" x="7591425" y="3587750"/>
          <p14:tracePt t="24766" x="7639050" y="3571875"/>
          <p14:tracePt t="24770" x="7662863" y="3563938"/>
          <p14:tracePt t="24774" x="7694613" y="3548063"/>
          <p14:tracePt t="24775" x="7702550" y="3548063"/>
          <p14:tracePt t="24777" x="7726363" y="3540125"/>
          <p14:tracePt t="24780" x="7750175" y="3532188"/>
          <p14:tracePt t="24782" x="7758113" y="3532188"/>
          <p14:tracePt t="24783" x="7766050" y="3524250"/>
          <p14:tracePt t="24785" x="7773988" y="3524250"/>
          <p14:tracePt t="24786" x="7781925" y="3516313"/>
          <p14:tracePt t="24789" x="7805738" y="3508375"/>
          <p14:tracePt t="24791" x="7813675" y="3500438"/>
          <p14:tracePt t="24792" x="7821613" y="3500438"/>
          <p14:tracePt t="24794" x="7829550" y="3492500"/>
          <p14:tracePt t="24795" x="7839075" y="3492500"/>
          <p14:tracePt t="24797" x="7847013" y="3484563"/>
          <p14:tracePt t="24798" x="7854950" y="3484563"/>
          <p14:tracePt t="24799" x="7862888" y="3484563"/>
          <p14:tracePt t="24800" x="7870825" y="3468688"/>
          <p14:tracePt t="24801" x="7870825" y="3460750"/>
          <p14:tracePt t="24802" x="7878763" y="3460750"/>
          <p14:tracePt t="24804" x="7886700" y="3460750"/>
          <p14:tracePt t="24805" x="7894638" y="3452813"/>
          <p14:tracePt t="24810" x="7902575" y="3452813"/>
          <p14:tracePt t="24811" x="7902575" y="3444875"/>
          <p14:tracePt t="24820" x="7910513" y="3444875"/>
          <p14:tracePt t="24835" x="7910513" y="3436938"/>
          <p14:tracePt t="24853" x="7918450" y="3436938"/>
          <p14:tracePt t="38533" x="7926388" y="3484563"/>
          <p14:tracePt t="38543" x="7981950" y="3636963"/>
          <p14:tracePt t="38552" x="8053388" y="3867150"/>
          <p14:tracePt t="38561" x="8101013" y="4059238"/>
          <p14:tracePt t="38569" x="8101013" y="4233863"/>
          <p14:tracePt t="38581" x="8013700" y="4418013"/>
          <p14:tracePt t="38586" x="7974013" y="4457700"/>
          <p14:tracePt t="38589" x="7950200" y="4481513"/>
          <p14:tracePt t="38592" x="7926388" y="4505325"/>
          <p14:tracePt t="38595" x="7886700" y="4529138"/>
          <p14:tracePt t="38599" x="7854950" y="4545013"/>
          <p14:tracePt t="38602" x="7829550" y="4568825"/>
          <p14:tracePt t="38604" x="7805738" y="4576763"/>
          <p14:tracePt t="38605" x="7797800" y="4584700"/>
          <p14:tracePt t="38607" x="7781925" y="4592638"/>
          <p14:tracePt t="38609" x="7750175" y="4600575"/>
          <p14:tracePt t="38611" x="7734300" y="4608513"/>
          <p14:tracePt t="38613" x="7710488" y="4616450"/>
          <p14:tracePt t="38613" x="7702550" y="4616450"/>
          <p14:tracePt t="38615" x="7694613" y="4624388"/>
          <p14:tracePt t="38615" x="7678738" y="4624388"/>
          <p14:tracePt t="38616" x="7670800" y="4633913"/>
          <p14:tracePt t="38617" x="7654925" y="4633913"/>
          <p14:tracePt t="38618" x="7646988" y="4633913"/>
          <p14:tracePt t="38619" x="7639050" y="4641850"/>
          <p14:tracePt t="38620" x="7623175" y="4641850"/>
          <p14:tracePt t="38621" x="7615238" y="4641850"/>
          <p14:tracePt t="38622" x="7607300" y="4641850"/>
          <p14:tracePt t="38623" x="7583488" y="4641850"/>
          <p14:tracePt t="38624" x="7575550" y="4649788"/>
          <p14:tracePt t="38626" x="7551738" y="4649788"/>
          <p14:tracePt t="38628" x="7543800" y="4649788"/>
          <p14:tracePt t="38629" x="7512050" y="4649788"/>
          <p14:tracePt t="38630" x="7504113" y="4649788"/>
          <p14:tracePt t="38631" x="7478713" y="4649788"/>
          <p14:tracePt t="38632" x="7470775" y="4649788"/>
          <p14:tracePt t="38633" x="7454900" y="4649788"/>
          <p14:tracePt t="38634" x="7446963" y="4649788"/>
          <p14:tracePt t="38635" x="7431088" y="4649788"/>
          <p14:tracePt t="38636" x="7415213" y="4649788"/>
          <p14:tracePt t="38637" x="7407275" y="4649788"/>
          <p14:tracePt t="38638" x="7391400" y="4649788"/>
          <p14:tracePt t="38639" x="7383463" y="4649788"/>
          <p14:tracePt t="38640" x="7351713" y="4649788"/>
          <p14:tracePt t="38641" x="7343775" y="4649788"/>
          <p14:tracePt t="38642" x="7327900" y="4649788"/>
          <p14:tracePt t="38643" x="7304088" y="4649788"/>
          <p14:tracePt t="38644" x="7296150" y="4649788"/>
          <p14:tracePt t="38645" x="7280275" y="4649788"/>
          <p14:tracePt t="38646" x="7264400" y="4649788"/>
          <p14:tracePt t="38647" x="7240588" y="4633913"/>
          <p14:tracePt t="38648" x="7224713" y="4633913"/>
          <p14:tracePt t="38649" x="7208838" y="4624388"/>
          <p14:tracePt t="38650" x="7185025" y="4624388"/>
          <p14:tracePt t="38651" x="7169150" y="4616450"/>
          <p14:tracePt t="38652" x="7145338" y="4608513"/>
          <p14:tracePt t="38653" x="7127875" y="4608513"/>
          <p14:tracePt t="38654" x="7096125" y="4592638"/>
          <p14:tracePt t="38655" x="7080250" y="4584700"/>
          <p14:tracePt t="38656" x="7056438" y="4584700"/>
          <p14:tracePt t="38657" x="7040563" y="4576763"/>
          <p14:tracePt t="38658" x="7024688" y="4568825"/>
          <p14:tracePt t="38659" x="7000875" y="4552950"/>
          <p14:tracePt t="38660" x="6969125" y="4552950"/>
          <p14:tracePt t="38661" x="6953250" y="4545013"/>
          <p14:tracePt t="38662" x="6929438" y="4537075"/>
          <p14:tracePt t="38663" x="6897688" y="4529138"/>
          <p14:tracePt t="38664" x="6865938" y="4513263"/>
          <p14:tracePt t="38665" x="6850063" y="4505325"/>
          <p14:tracePt t="38666" x="6818313" y="4497388"/>
          <p14:tracePt t="38667" x="6802438" y="4489450"/>
          <p14:tracePt t="38668" x="6769100" y="4473575"/>
          <p14:tracePt t="38669" x="6737350" y="4465638"/>
          <p14:tracePt t="38670" x="6713538" y="4457700"/>
          <p14:tracePt t="38671" x="6681788" y="4441825"/>
          <p14:tracePt t="38672" x="6650038" y="4433888"/>
          <p14:tracePt t="38673" x="6618288" y="4425950"/>
          <p14:tracePt t="38674" x="6602413" y="4418013"/>
          <p14:tracePt t="38676" x="6523038" y="4378325"/>
          <p14:tracePt t="38677" x="6491288" y="4370388"/>
          <p14:tracePt t="38678" x="6475413" y="4362450"/>
          <p14:tracePt t="38679" x="6442075" y="4346575"/>
          <p14:tracePt t="38680" x="6410325" y="4330700"/>
          <p14:tracePt t="38681" x="6378575" y="4314825"/>
          <p14:tracePt t="38682" x="6330950" y="4306888"/>
          <p14:tracePt t="38683" x="6299200" y="4281488"/>
          <p14:tracePt t="38684" x="6267450" y="4273550"/>
          <p14:tracePt t="38685" x="6235700" y="4265613"/>
          <p14:tracePt t="38686" x="6164263" y="4225925"/>
          <p14:tracePt t="38687" x="6132513" y="4217988"/>
          <p14:tracePt t="38688" x="6067425" y="4194175"/>
          <p14:tracePt t="38689" x="6035675" y="4170363"/>
          <p14:tracePt t="38690" x="6003925" y="4162425"/>
          <p14:tracePt t="38691" x="5964238" y="4146550"/>
          <p14:tracePt t="38692" x="5932488" y="4130675"/>
          <p14:tracePt t="38693" x="5884863" y="4114800"/>
          <p14:tracePt t="38694" x="5853113" y="4106863"/>
          <p14:tracePt t="38695" x="5805488" y="4083050"/>
          <p14:tracePt t="38696" x="5773738" y="4075113"/>
          <p14:tracePt t="38697" x="5732463" y="4051300"/>
          <p14:tracePt t="38698" x="5700713" y="4035425"/>
          <p14:tracePt t="38699" x="5653088" y="4019550"/>
          <p14:tracePt t="38700" x="5589588" y="4003675"/>
          <p14:tracePt t="38701" x="5557838" y="3979863"/>
          <p14:tracePt t="38702" x="5518150" y="3971925"/>
          <p14:tracePt t="38703" x="5470525" y="3948113"/>
          <p14:tracePt t="38704" x="5422900" y="3938588"/>
          <p14:tracePt t="38705" x="5389563" y="3914775"/>
          <p14:tracePt t="38706" x="5349875" y="3906838"/>
          <p14:tracePt t="38707" x="5302250" y="3890963"/>
          <p14:tracePt t="38708" x="5254625" y="3867150"/>
          <p14:tracePt t="38709" x="5207000" y="3859213"/>
          <p14:tracePt t="38710" x="5167313" y="3835400"/>
          <p14:tracePt t="38711" x="5119688" y="3819525"/>
          <p14:tracePt t="38712" x="5072063" y="3795713"/>
          <p14:tracePt t="38713" x="5022850" y="3787775"/>
          <p14:tracePt t="38714" x="4959350" y="3763963"/>
          <p14:tracePt t="38715" x="4919663" y="3748088"/>
          <p14:tracePt t="38716" x="4872038" y="3724275"/>
          <p14:tracePt t="38717" x="4824413" y="3716338"/>
          <p14:tracePt t="38718" x="4776788" y="3692525"/>
          <p14:tracePt t="38719" x="4729163" y="3668713"/>
          <p14:tracePt t="38720" x="4687888" y="3660775"/>
          <p14:tracePt t="38721" x="4640263" y="3636963"/>
          <p14:tracePt t="38722" x="4592638" y="3621088"/>
          <p14:tracePt t="38723" x="4545013" y="3595688"/>
          <p14:tracePt t="38724" x="4481513" y="3571875"/>
          <p14:tracePt t="38725" x="4441825" y="3563938"/>
          <p14:tracePt t="38726" x="4394200" y="3540125"/>
          <p14:tracePt t="38727" x="4344988" y="3524250"/>
          <p14:tracePt t="38728" x="4281488" y="3500438"/>
          <p14:tracePt t="38729" x="4233863" y="3476625"/>
          <p14:tracePt t="38730" x="4194175" y="3468688"/>
          <p14:tracePt t="38731" x="4146550" y="3444875"/>
          <p14:tracePt t="38732" x="4098925" y="3429000"/>
          <p14:tracePt t="38733" x="4051300" y="3405188"/>
          <p14:tracePt t="38734" x="4011613" y="3397250"/>
          <p14:tracePt t="38735" x="3962400" y="3373438"/>
          <p14:tracePt t="38736" x="3898900" y="3349625"/>
          <p14:tracePt t="38737" x="3851275" y="3333750"/>
          <p14:tracePt t="38738" x="3803650" y="3309938"/>
          <p14:tracePt t="38739" x="3756025" y="3302000"/>
          <p14:tracePt t="38740" x="3716338" y="3278188"/>
          <p14:tracePt t="38741" x="3668713" y="3252788"/>
          <p14:tracePt t="38742" x="3619500" y="3244850"/>
          <p14:tracePt t="38743" x="3571875" y="3221038"/>
          <p14:tracePt t="38744" x="3532188" y="3205163"/>
          <p14:tracePt t="38745" x="3484563" y="3181350"/>
          <p14:tracePt t="38746" x="3436938" y="3157538"/>
          <p14:tracePt t="38747" x="3405188" y="3149600"/>
          <p14:tracePt t="38748" x="3341688" y="3125788"/>
          <p14:tracePt t="38749" x="3292475" y="3101975"/>
          <p14:tracePt t="38750" x="3244850" y="3078163"/>
          <p14:tracePt t="38751" x="3205163" y="3070225"/>
          <p14:tracePt t="38752" x="3173413" y="3046413"/>
          <p14:tracePt t="38753" x="3125788" y="3038475"/>
          <p14:tracePt t="38754" x="3094038" y="3014663"/>
          <p14:tracePt t="38755" x="3046413" y="2990850"/>
          <p14:tracePt t="38756" x="3006725" y="2982913"/>
          <p14:tracePt t="38757" x="2974975" y="2959100"/>
          <p14:tracePt t="38758" x="2925763" y="2935288"/>
          <p14:tracePt t="38759" x="2878138" y="2909888"/>
          <p14:tracePt t="38760" x="2846388" y="2901950"/>
          <p14:tracePt t="38761" x="2798763" y="2878138"/>
          <p14:tracePt t="38762" x="2767013" y="2870200"/>
          <p14:tracePt t="38763" x="2727325" y="2846388"/>
          <p14:tracePt t="38764" x="2695575" y="2830513"/>
          <p14:tracePt t="38765" x="2663825" y="2814638"/>
          <p14:tracePt t="38766" x="2632075" y="2798763"/>
          <p14:tracePt t="38767" x="2582863" y="2782888"/>
          <p14:tracePt t="38768" x="2551113" y="2759075"/>
          <p14:tracePt t="38769" x="2519363" y="2751138"/>
          <p14:tracePt t="38770" x="2487613" y="2727325"/>
          <p14:tracePt t="38771" x="2439988" y="2703513"/>
          <p14:tracePt t="38772" x="2408238" y="2695575"/>
          <p14:tracePt t="38773" x="2376488" y="2671763"/>
          <p14:tracePt t="38774" x="2344738" y="2663825"/>
          <p14:tracePt t="38776" x="2312988" y="2640013"/>
          <p14:tracePt t="38776" x="2281238" y="2632075"/>
          <p14:tracePt t="38777" x="2265363" y="2608263"/>
          <p14:tracePt t="38779" x="2232025" y="2600325"/>
          <p14:tracePt t="38779" x="2200275" y="2576513"/>
          <p14:tracePt t="38780" x="2168525" y="2566988"/>
          <p14:tracePt t="38781" x="2144713" y="2543175"/>
          <p14:tracePt t="38782" x="2112963" y="2535238"/>
          <p14:tracePt t="38783" x="2081213" y="2511425"/>
          <p14:tracePt t="38784" x="2049463" y="2495550"/>
          <p14:tracePt t="38785" x="2033588" y="2479675"/>
          <p14:tracePt t="38786" x="2001838" y="2463800"/>
          <p14:tracePt t="38787" x="1978025" y="2447925"/>
          <p14:tracePt t="38788" x="1962150" y="2432050"/>
          <p14:tracePt t="38789" x="1930400" y="2424113"/>
          <p14:tracePt t="38790" x="1905000" y="2400300"/>
          <p14:tracePt t="38791" x="1873250" y="2392363"/>
          <p14:tracePt t="38792" x="1857375" y="2376488"/>
          <p14:tracePt t="38793" x="1833563" y="2360613"/>
          <p14:tracePt t="38794" x="1801813" y="2352675"/>
          <p14:tracePt t="38795" x="1785938" y="2328863"/>
          <p14:tracePt t="38796" x="1754188" y="2305050"/>
          <p14:tracePt t="38797" x="1730375" y="2297113"/>
          <p14:tracePt t="38798" x="1714500" y="2273300"/>
          <p14:tracePt t="38799" x="1690688" y="2265363"/>
          <p14:tracePt t="38800" x="1658938" y="2249488"/>
          <p14:tracePt t="38801" x="1643063" y="2233613"/>
          <p14:tracePt t="38802" x="1619250" y="2224088"/>
          <p14:tracePt t="38803" x="1603375" y="2208213"/>
          <p14:tracePt t="38804" x="1579563" y="2192338"/>
          <p14:tracePt t="38805" x="1562100" y="2176463"/>
          <p14:tracePt t="38806" x="1538288" y="2168525"/>
          <p14:tracePt t="38807" x="1506538" y="2144713"/>
          <p14:tracePt t="38808" x="1490663" y="2136775"/>
          <p14:tracePt t="38809" x="1466850" y="2112963"/>
          <p14:tracePt t="38810" x="1450975" y="2105025"/>
          <p14:tracePt t="38811" x="1427163" y="2081213"/>
          <p14:tracePt t="38812" x="1411288" y="2073275"/>
          <p14:tracePt t="38813" x="1371600" y="2049463"/>
          <p14:tracePt t="38814" x="1355725" y="2041525"/>
          <p14:tracePt t="38815" x="1339850" y="2033588"/>
          <p14:tracePt t="38816" x="1316038" y="2009775"/>
          <p14:tracePt t="38817" x="1300163" y="2001838"/>
          <p14:tracePt t="38818" x="1276350" y="1978025"/>
          <p14:tracePt t="38819" x="1260475" y="1970088"/>
          <p14:tracePt t="38820" x="1236663" y="1954213"/>
          <p14:tracePt t="38821" x="1220788" y="1938338"/>
          <p14:tracePt t="38822" x="1195388" y="1930400"/>
          <p14:tracePt t="38823" x="1171575" y="1914525"/>
          <p14:tracePt t="38824" x="1155700" y="1898650"/>
          <p14:tracePt t="38825" x="1139825" y="1890713"/>
          <p14:tracePt t="38826" x="1116013" y="1873250"/>
          <p14:tracePt t="38827" x="1100138" y="1857375"/>
          <p14:tracePt t="38828" x="1076325" y="1849438"/>
          <p14:tracePt t="38829" x="1068388" y="1841500"/>
          <p14:tracePt t="38830" x="1052513" y="1825625"/>
          <p14:tracePt t="38831" x="1028700" y="1817688"/>
          <p14:tracePt t="38832" x="1012825" y="1793875"/>
          <p14:tracePt t="38833" x="989013" y="1785938"/>
          <p14:tracePt t="38834" x="973138" y="1778000"/>
          <p14:tracePt t="38835" x="949325" y="1762125"/>
          <p14:tracePt t="38836" x="941388" y="1754188"/>
          <p14:tracePt t="38837" x="925513" y="1738313"/>
          <p14:tracePt t="38838" x="909638" y="1730375"/>
          <p14:tracePt t="38839" x="901700" y="1722438"/>
          <p14:tracePt t="38840" x="877888" y="1714500"/>
          <p14:tracePt t="38841" x="860425" y="1698625"/>
          <p14:tracePt t="38842" x="852488" y="1690688"/>
          <p14:tracePt t="38843" x="836613" y="1682750"/>
          <p14:tracePt t="38844" x="828675" y="1674813"/>
          <p14:tracePt t="38846" x="804863" y="1666875"/>
          <p14:tracePt t="38846" x="804863" y="1658938"/>
          <p14:tracePt t="38847" x="788988" y="1658938"/>
          <p14:tracePt t="38848" x="781050" y="1651000"/>
          <p14:tracePt t="38849" x="773113" y="1643063"/>
          <p14:tracePt t="38850" x="765175" y="1635125"/>
          <p14:tracePt t="38851" x="749300" y="1627188"/>
          <p14:tracePt t="38852" x="741363" y="1619250"/>
          <p14:tracePt t="38853" x="733425" y="1619250"/>
          <p14:tracePt t="38854" x="725488" y="1611313"/>
          <p14:tracePt t="38855" x="701675" y="1603375"/>
          <p14:tracePt t="38856" x="693738" y="1595438"/>
          <p14:tracePt t="38857" x="685800" y="1587500"/>
          <p14:tracePt t="38858" x="677863" y="1579563"/>
          <p14:tracePt t="38859" x="669925" y="1579563"/>
          <p14:tracePt t="38860" x="661988" y="1571625"/>
          <p14:tracePt t="38861" x="654050" y="1563688"/>
          <p14:tracePt t="38862" x="646113" y="1555750"/>
          <p14:tracePt t="38863" x="638175" y="1555750"/>
          <p14:tracePt t="38864" x="630238" y="1547813"/>
          <p14:tracePt t="38865" x="622300" y="1538288"/>
          <p14:tracePt t="38866" x="614363" y="1530350"/>
          <p14:tracePt t="38867" x="606425" y="1522413"/>
          <p14:tracePt t="38869" x="598488" y="1506538"/>
          <p14:tracePt t="38870" x="590550" y="1498600"/>
          <p14:tracePt t="38871" x="582613" y="1498600"/>
          <p14:tracePt t="38872" x="574675" y="1490663"/>
          <p14:tracePt t="38873" x="566738" y="1482725"/>
          <p14:tracePt t="38875" x="558800" y="1474788"/>
          <p14:tracePt t="38876" x="550863" y="1466850"/>
          <p14:tracePt t="38877" x="542925" y="1466850"/>
          <p14:tracePt t="38878" x="542925" y="1458913"/>
          <p14:tracePt t="38879" x="534988" y="1450975"/>
          <p14:tracePt t="38880" x="527050" y="1443038"/>
          <p14:tracePt t="38881" x="517525" y="1443038"/>
          <p14:tracePt t="38882" x="509588" y="1435100"/>
          <p14:tracePt t="38883" x="509588" y="1427163"/>
          <p14:tracePt t="38884" x="501650" y="1427163"/>
          <p14:tracePt t="38885" x="493713" y="1419225"/>
          <p14:tracePt t="38886" x="485775" y="1411288"/>
          <p14:tracePt t="38888" x="477838" y="1403350"/>
          <p14:tracePt t="38889" x="469900" y="1395413"/>
          <p14:tracePt t="38890" x="461963" y="1387475"/>
          <p14:tracePt t="38891" x="454025" y="1387475"/>
          <p14:tracePt t="38892" x="454025" y="1379538"/>
          <p14:tracePt t="38894" x="446088" y="1371600"/>
          <p14:tracePt t="38895" x="438150" y="1371600"/>
          <p14:tracePt t="38895" x="430213" y="1363663"/>
          <p14:tracePt t="38896" x="430213" y="1355725"/>
          <p14:tracePt t="38897" x="422275" y="1347788"/>
          <p14:tracePt t="38898" x="414338" y="1347788"/>
          <p14:tracePt t="38899" x="406400" y="1339850"/>
          <p14:tracePt t="38900" x="398463" y="1331913"/>
          <p14:tracePt t="38902" x="390525" y="1323975"/>
          <p14:tracePt t="38903" x="374650" y="1316038"/>
          <p14:tracePt t="38904" x="366713" y="1308100"/>
          <p14:tracePt t="38905" x="358775" y="1308100"/>
          <p14:tracePt t="38906" x="358775" y="1300163"/>
          <p14:tracePt t="38907" x="350838" y="1292225"/>
          <p14:tracePt t="38908" x="342900" y="1284288"/>
          <p14:tracePt t="38910" x="334963" y="1276350"/>
          <p14:tracePt t="38911" x="327025" y="1268413"/>
          <p14:tracePt t="38912" x="319088" y="1268413"/>
          <p14:tracePt t="38913" x="319088" y="1260475"/>
          <p14:tracePt t="38914" x="311150" y="1252538"/>
          <p14:tracePt t="38915" x="303213" y="1244600"/>
          <p14:tracePt t="38916" x="295275" y="1244600"/>
          <p14:tracePt t="38917" x="295275" y="1236663"/>
          <p14:tracePt t="38918" x="287338" y="1228725"/>
          <p14:tracePt t="38919" x="287338" y="1220788"/>
          <p14:tracePt t="38920" x="279400" y="1220788"/>
          <p14:tracePt t="38921" x="271463" y="1212850"/>
          <p14:tracePt t="38922" x="271463" y="1204913"/>
          <p14:tracePt t="38923" x="263525" y="1204913"/>
          <p14:tracePt t="38924" x="255588" y="1195388"/>
          <p14:tracePt t="38925" x="255588" y="1187450"/>
          <p14:tracePt t="38926" x="247650" y="1187450"/>
          <p14:tracePt t="38927" x="247650" y="1171575"/>
          <p14:tracePt t="38928" x="239713" y="1163638"/>
          <p14:tracePt t="38929" x="239713" y="1155700"/>
          <p14:tracePt t="38930" x="231775" y="1155700"/>
          <p14:tracePt t="38931" x="223838" y="1147763"/>
          <p14:tracePt t="38932" x="223838" y="1139825"/>
          <p14:tracePt t="38933" x="215900" y="1131888"/>
          <p14:tracePt t="38935" x="207963" y="1123950"/>
          <p14:tracePt t="38936" x="200025" y="1116013"/>
          <p14:tracePt t="38937" x="200025" y="1108075"/>
          <p14:tracePt t="38938" x="192088" y="1108075"/>
          <p14:tracePt t="38939" x="192088" y="1100138"/>
          <p14:tracePt t="38940" x="184150" y="1092200"/>
          <p14:tracePt t="38941" x="176213" y="1084263"/>
          <p14:tracePt t="38943" x="166688" y="1076325"/>
          <p14:tracePt t="38944" x="158750" y="1068388"/>
          <p14:tracePt t="38945" x="158750" y="1060450"/>
          <p14:tracePt t="38946" x="150813" y="1052513"/>
          <p14:tracePt t="38947" x="142875" y="1044575"/>
          <p14:tracePt t="38948" x="134938" y="1036638"/>
          <p14:tracePt t="38950" x="127000" y="1028700"/>
          <p14:tracePt t="38951" x="119063" y="1012825"/>
          <p14:tracePt t="38952" x="111125" y="1012825"/>
          <p14:tracePt t="38953" x="103188" y="1004888"/>
          <p14:tracePt t="38954" x="95250" y="996950"/>
          <p14:tracePt t="38960" x="55563" y="957263"/>
          <p14:tracePt t="38961" x="39688" y="941388"/>
          <p14:tracePt t="38962" x="31750" y="933450"/>
          <p14:tracePt t="38963" x="23813" y="909638"/>
          <p14:tracePt t="38964" x="15875" y="901700"/>
          <p14:tracePt t="38965" x="7938" y="893763"/>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741C8CB-B86E-4BE5-B653-31AC065110E6}"/>
              </a:ext>
            </a:extLst>
          </p:cNvPr>
          <p:cNvSpPr txBox="1"/>
          <p:nvPr/>
        </p:nvSpPr>
        <p:spPr>
          <a:xfrm>
            <a:off x="771759" y="1601085"/>
            <a:ext cx="2395511" cy="4247317"/>
          </a:xfrm>
          <a:prstGeom prst="rect">
            <a:avLst/>
          </a:prstGeom>
          <a:noFill/>
        </p:spPr>
        <p:txBody>
          <a:bodyPr wrap="square" rtlCol="0">
            <a:spAutoFit/>
          </a:bodyPr>
          <a:lstStyle/>
          <a:p>
            <a:r>
              <a:rPr lang="en-US" sz="3600" dirty="0">
                <a:solidFill>
                  <a:srgbClr val="002060"/>
                </a:solidFill>
              </a:rPr>
              <a:t>Model Fitting and Testing:</a:t>
            </a:r>
          </a:p>
          <a:p>
            <a:endParaRPr lang="en-US" sz="1200" dirty="0">
              <a:solidFill>
                <a:srgbClr val="002060"/>
              </a:solidFill>
            </a:endParaRPr>
          </a:p>
          <a:p>
            <a:pPr marL="342900" indent="-342900">
              <a:buFontTx/>
              <a:buChar char="-"/>
            </a:pPr>
            <a:r>
              <a:rPr lang="en-US" sz="2400" dirty="0">
                <a:solidFill>
                  <a:srgbClr val="002060"/>
                </a:solidFill>
                <a:latin typeface="+mj-lt"/>
              </a:rPr>
              <a:t>7 days Moving Average of Cases data shows, not  stationary </a:t>
            </a:r>
          </a:p>
          <a:p>
            <a:endParaRPr lang="en-US" sz="1200" dirty="0">
              <a:solidFill>
                <a:srgbClr val="002060"/>
              </a:solidFill>
            </a:endParaRPr>
          </a:p>
          <a:p>
            <a:endParaRPr lang="en-US" dirty="0">
              <a:solidFill>
                <a:srgbClr val="002060"/>
              </a:solidFill>
              <a:latin typeface="-apple-system"/>
            </a:endParaRPr>
          </a:p>
        </p:txBody>
      </p:sp>
      <p:sp>
        <p:nvSpPr>
          <p:cNvPr id="6" name="TextBox 5">
            <a:extLst>
              <a:ext uri="{FF2B5EF4-FFF2-40B4-BE49-F238E27FC236}">
                <a16:creationId xmlns:a16="http://schemas.microsoft.com/office/drawing/2014/main" id="{66CEF6EE-47B6-469A-9228-D680130DC2CF}"/>
              </a:ext>
            </a:extLst>
          </p:cNvPr>
          <p:cNvSpPr txBox="1"/>
          <p:nvPr/>
        </p:nvSpPr>
        <p:spPr>
          <a:xfrm>
            <a:off x="771759" y="246410"/>
            <a:ext cx="10349948" cy="12003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3600" b="1" i="0" dirty="0">
                <a:solidFill>
                  <a:srgbClr val="24292F"/>
                </a:solidFill>
                <a:effectLst/>
                <a:latin typeface="-apple-system"/>
              </a:rPr>
              <a:t>Time Series analysis and forecasting of </a:t>
            </a:r>
          </a:p>
          <a:p>
            <a:pPr algn="ctr"/>
            <a:r>
              <a:rPr lang="en-US" sz="3600" b="1" i="0" dirty="0">
                <a:solidFill>
                  <a:srgbClr val="24292F"/>
                </a:solidFill>
                <a:effectLst/>
                <a:latin typeface="-apple-system"/>
              </a:rPr>
              <a:t>COVID-19 Cases and Death in the US</a:t>
            </a:r>
          </a:p>
        </p:txBody>
      </p:sp>
      <p:pic>
        <p:nvPicPr>
          <p:cNvPr id="3" name="Picture 2" descr="Chart&#10;&#10;Description automatically generated">
            <a:extLst>
              <a:ext uri="{FF2B5EF4-FFF2-40B4-BE49-F238E27FC236}">
                <a16:creationId xmlns:a16="http://schemas.microsoft.com/office/drawing/2014/main" id="{D77BC047-3C2D-45B6-9783-F78C976940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67270" y="1446740"/>
            <a:ext cx="8252971" cy="4413354"/>
          </a:xfrm>
          <a:prstGeom prst="rect">
            <a:avLst/>
          </a:prstGeom>
        </p:spPr>
      </p:pic>
      <p:pic>
        <p:nvPicPr>
          <p:cNvPr id="4" name="Audio 3">
            <a:hlinkClick r:id="" action="ppaction://media"/>
            <a:extLst>
              <a:ext uri="{FF2B5EF4-FFF2-40B4-BE49-F238E27FC236}">
                <a16:creationId xmlns:a16="http://schemas.microsoft.com/office/drawing/2014/main" id="{17DC3B8B-EAE0-492E-852A-BD952E718B9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88328212"/>
      </p:ext>
    </p:extLst>
  </p:cSld>
  <p:clrMapOvr>
    <a:masterClrMapping/>
  </p:clrMapOvr>
  <mc:AlternateContent xmlns:mc="http://schemas.openxmlformats.org/markup-compatibility/2006">
    <mc:Choice xmlns:p14="http://schemas.microsoft.com/office/powerpoint/2010/main" Requires="p14">
      <p:transition spd="slow" p14:dur="2000" advTm="30057"/>
    </mc:Choice>
    <mc:Fallback>
      <p:transition spd="slow" advTm="300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17989" x="4043363" y="6834188"/>
          <p14:tracePt t="17990" x="4059238" y="6826250"/>
          <p14:tracePt t="17992" x="4083050" y="6810375"/>
          <p14:tracePt t="17993" x="4090988" y="6794500"/>
          <p14:tracePt t="17993" x="4106863" y="6786563"/>
          <p14:tracePt t="17994" x="4114800" y="6778625"/>
          <p14:tracePt t="17995" x="4138613" y="6754813"/>
          <p14:tracePt t="17996" x="4154488" y="6738938"/>
          <p14:tracePt t="17998" x="4194175" y="6715125"/>
          <p14:tracePt t="17999" x="4202113" y="6699250"/>
          <p14:tracePt t="18000" x="4225925" y="6691313"/>
          <p14:tracePt t="18001" x="4249738" y="6665913"/>
          <p14:tracePt t="18002" x="4265613" y="6657975"/>
          <p14:tracePt t="18003" x="4281488" y="6650038"/>
          <p14:tracePt t="18004" x="4305300" y="6626225"/>
          <p14:tracePt t="18005" x="4321175" y="6618288"/>
          <p14:tracePt t="18006" x="4344988" y="6594475"/>
          <p14:tracePt t="18007" x="4370388" y="6578600"/>
          <p14:tracePt t="18008" x="4386263" y="6562725"/>
          <p14:tracePt t="18009" x="4418013" y="6546850"/>
          <p14:tracePt t="18010" x="4441825" y="6530975"/>
          <p14:tracePt t="18011" x="4457700" y="6515100"/>
          <p14:tracePt t="18012" x="4481513" y="6507163"/>
          <p14:tracePt t="18013" x="4497388" y="6483350"/>
          <p14:tracePt t="18015" x="4521200" y="6475413"/>
          <p14:tracePt t="18016" x="4537075" y="6467475"/>
          <p14:tracePt t="18017" x="4560888" y="6443663"/>
          <p14:tracePt t="18017" x="4592638" y="6435725"/>
          <p14:tracePt t="18018" x="4608513" y="6411913"/>
          <p14:tracePt t="18019" x="4640263" y="6396038"/>
          <p14:tracePt t="18020" x="4664075" y="6380163"/>
          <p14:tracePt t="18021" x="4679950" y="6364288"/>
          <p14:tracePt t="18022" x="4705350" y="6338888"/>
          <p14:tracePt t="18023" x="4721225" y="6330950"/>
          <p14:tracePt t="18024" x="4745038" y="6307138"/>
          <p14:tracePt t="18025" x="4776788" y="6291263"/>
          <p14:tracePt t="18026" x="4792663" y="6275388"/>
          <p14:tracePt t="18027" x="4816475" y="6259513"/>
          <p14:tracePt t="18028" x="4832350" y="6251575"/>
          <p14:tracePt t="18029" x="4856163" y="6227763"/>
          <p14:tracePt t="18030" x="4872038" y="6211888"/>
          <p14:tracePt t="18031" x="4903788" y="6188075"/>
          <p14:tracePt t="18033" x="4927600" y="6164263"/>
          <p14:tracePt t="18034" x="4951413" y="6148388"/>
          <p14:tracePt t="18035" x="4967288" y="6132513"/>
          <p14:tracePt t="18035" x="4991100" y="6116638"/>
          <p14:tracePt t="18036" x="5006975" y="6092825"/>
          <p14:tracePt t="18037" x="5030788" y="6076950"/>
          <p14:tracePt t="18038" x="5046663" y="6069013"/>
          <p14:tracePt t="18039" x="5072063" y="6045200"/>
          <p14:tracePt t="18040" x="5087938" y="6021388"/>
          <p14:tracePt t="18041" x="5111750" y="6005513"/>
          <p14:tracePt t="18042" x="5143500" y="5980113"/>
          <p14:tracePt t="18043" x="5159375" y="5964238"/>
          <p14:tracePt t="18044" x="5183188" y="5940425"/>
          <p14:tracePt t="18045" x="5207000" y="5916613"/>
          <p14:tracePt t="18046" x="5222875" y="5900738"/>
          <p14:tracePt t="18048" x="5262563" y="5861050"/>
          <p14:tracePt t="18050" x="5286375" y="5837238"/>
          <p14:tracePt t="18051" x="5294313" y="5821363"/>
          <p14:tracePt t="18052" x="5318125" y="5797550"/>
          <p14:tracePt t="18053" x="5334000" y="5781675"/>
          <p14:tracePt t="18053" x="5357813" y="5757863"/>
          <p14:tracePt t="18054" x="5373688" y="5741988"/>
          <p14:tracePt t="18055" x="5397500" y="5702300"/>
          <p14:tracePt t="18056" x="5422900" y="5686425"/>
          <p14:tracePt t="18057" x="5430838" y="5662613"/>
          <p14:tracePt t="18058" x="5446713" y="5645150"/>
          <p14:tracePt t="18059" x="5470525" y="5621338"/>
          <p14:tracePt t="18060" x="5478463" y="5605463"/>
          <p14:tracePt t="18061" x="5502275" y="5581650"/>
          <p14:tracePt t="18062" x="5518150" y="5565775"/>
          <p14:tracePt t="18063" x="5534025" y="5541963"/>
          <p14:tracePt t="18065" x="5549900" y="5526088"/>
          <p14:tracePt t="18065" x="5573713" y="5510213"/>
          <p14:tracePt t="18067" x="5581650" y="5494338"/>
          <p14:tracePt t="18068" x="5597525" y="5462588"/>
          <p14:tracePt t="18068" x="5621338" y="5438775"/>
          <p14:tracePt t="18069" x="5629275" y="5422900"/>
          <p14:tracePt t="18070" x="5653088" y="5399088"/>
          <p14:tracePt t="18071" x="5661025" y="5391150"/>
          <p14:tracePt t="18072" x="5676900" y="5375275"/>
          <p14:tracePt t="18073" x="5684838" y="5359400"/>
          <p14:tracePt t="18074" x="5708650" y="5335588"/>
          <p14:tracePt t="18075" x="5716588" y="5319713"/>
          <p14:tracePt t="18076" x="5740400" y="5294313"/>
          <p14:tracePt t="18077" x="5749925" y="5278438"/>
          <p14:tracePt t="18078" x="5765800" y="5262563"/>
          <p14:tracePt t="18079" x="5781675" y="5246688"/>
          <p14:tracePt t="18080" x="5797550" y="5222875"/>
          <p14:tracePt t="18081" x="5805488" y="5207000"/>
          <p14:tracePt t="18082" x="5821363" y="5183188"/>
          <p14:tracePt t="18084" x="5829300" y="5175250"/>
          <p14:tracePt t="18085" x="5837238" y="5159375"/>
          <p14:tracePt t="18085" x="5853113" y="5143500"/>
          <p14:tracePt t="18086" x="5861050" y="5135563"/>
          <p14:tracePt t="18087" x="5876925" y="5111750"/>
          <p14:tracePt t="18088" x="5884863" y="5103813"/>
          <p14:tracePt t="18089" x="5892800" y="5087938"/>
          <p14:tracePt t="18090" x="5900738" y="5072063"/>
          <p14:tracePt t="18091" x="5908675" y="5064125"/>
          <p14:tracePt t="18092" x="5916613" y="5040313"/>
          <p14:tracePt t="18093" x="5924550" y="5032375"/>
          <p14:tracePt t="18095" x="5932488" y="5016500"/>
          <p14:tracePt t="18095" x="5940425" y="5008563"/>
          <p14:tracePt t="18096" x="5948363" y="4992688"/>
          <p14:tracePt t="18098" x="5956300" y="4984750"/>
          <p14:tracePt t="18099" x="5972175" y="4959350"/>
          <p14:tracePt t="18100" x="5972175" y="4951413"/>
          <p14:tracePt t="18101" x="5980113" y="4943475"/>
          <p14:tracePt t="18102" x="5988050" y="4927600"/>
          <p14:tracePt t="18102" x="5988050" y="4919663"/>
          <p14:tracePt t="18103" x="5995988" y="4903788"/>
          <p14:tracePt t="18104" x="6003925" y="4895850"/>
          <p14:tracePt t="18105" x="6003925" y="4879975"/>
          <p14:tracePt t="18106" x="6011863" y="4872038"/>
          <p14:tracePt t="18107" x="6011863" y="4864100"/>
          <p14:tracePt t="18108" x="6019800" y="4840288"/>
          <p14:tracePt t="18109" x="6019800" y="4832350"/>
          <p14:tracePt t="18110" x="6027738" y="4816475"/>
          <p14:tracePt t="18111" x="6027738" y="4808538"/>
          <p14:tracePt t="18112" x="6035675" y="4792663"/>
          <p14:tracePt t="18113" x="6035675" y="4784725"/>
          <p14:tracePt t="18115" x="6035675" y="4768850"/>
          <p14:tracePt t="18116" x="6035675" y="4760913"/>
          <p14:tracePt t="18117" x="6043613" y="4737100"/>
          <p14:tracePt t="18118" x="6043613" y="4721225"/>
          <p14:tracePt t="18118" x="6043613" y="4713288"/>
          <p14:tracePt t="18119" x="6051550" y="4697413"/>
          <p14:tracePt t="18120" x="6051550" y="4689475"/>
          <p14:tracePt t="18121" x="6051550" y="4673600"/>
          <p14:tracePt t="18122" x="6051550" y="4665663"/>
          <p14:tracePt t="18123" x="6051550" y="4641850"/>
          <p14:tracePt t="18124" x="6051550" y="4633913"/>
          <p14:tracePt t="18125" x="6051550" y="4616450"/>
          <p14:tracePt t="18126" x="6051550" y="4608513"/>
          <p14:tracePt t="18127" x="6067425" y="4592638"/>
          <p14:tracePt t="18128" x="6067425" y="4584700"/>
          <p14:tracePt t="18129" x="6067425" y="4568825"/>
          <p14:tracePt t="18130" x="6067425" y="4560888"/>
          <p14:tracePt t="18131" x="6067425" y="4537075"/>
          <p14:tracePt t="18132" x="6067425" y="4529138"/>
          <p14:tracePt t="18134" x="6067425" y="4513263"/>
          <p14:tracePt t="18134" x="6067425" y="4505325"/>
          <p14:tracePt t="18135" x="6067425" y="4489450"/>
          <p14:tracePt t="18136" x="6067425" y="4481513"/>
          <p14:tracePt t="18137" x="6075363" y="4465638"/>
          <p14:tracePt t="18138" x="6075363" y="4457700"/>
          <p14:tracePt t="18139" x="6075363" y="4449763"/>
          <p14:tracePt t="18140" x="6075363" y="4433888"/>
          <p14:tracePt t="18141" x="6075363" y="4410075"/>
          <p14:tracePt t="18142" x="6075363" y="4402138"/>
          <p14:tracePt t="18143" x="6075363" y="4394200"/>
          <p14:tracePt t="18144" x="6083300" y="4378325"/>
          <p14:tracePt t="18145" x="6083300" y="4370388"/>
          <p14:tracePt t="18146" x="6083300" y="4362450"/>
          <p14:tracePt t="18149" x="6083300" y="4338638"/>
          <p14:tracePt t="18149" x="6091238" y="4330700"/>
          <p14:tracePt t="18150" x="6091238" y="4322763"/>
          <p14:tracePt t="18151" x="6091238" y="4298950"/>
          <p14:tracePt t="18152" x="6091238" y="4291013"/>
          <p14:tracePt t="18153" x="6100763" y="4281488"/>
          <p14:tracePt t="18154" x="6100763" y="4273550"/>
          <p14:tracePt t="18155" x="6100763" y="4257675"/>
          <p14:tracePt t="18156" x="6100763" y="4249738"/>
          <p14:tracePt t="18157" x="6100763" y="4241800"/>
          <p14:tracePt t="18158" x="6108700" y="4233863"/>
          <p14:tracePt t="18159" x="6108700" y="4225925"/>
          <p14:tracePt t="18160" x="6108700" y="4217988"/>
          <p14:tracePt t="18161" x="6116638" y="4210050"/>
          <p14:tracePt t="18162" x="6116638" y="4202113"/>
          <p14:tracePt t="18163" x="6116638" y="4194175"/>
          <p14:tracePt t="18165" x="6116638" y="4186238"/>
          <p14:tracePt t="18165" x="6124575" y="4178300"/>
          <p14:tracePt t="18166" x="6124575" y="4170363"/>
          <p14:tracePt t="18167" x="6124575" y="4162425"/>
          <p14:tracePt t="18168" x="6124575" y="4154488"/>
          <p14:tracePt t="18169" x="6132513" y="4146550"/>
          <p14:tracePt t="18170" x="6132513" y="4138613"/>
          <p14:tracePt t="18172" x="6132513" y="4130675"/>
          <p14:tracePt t="18175" x="6132513" y="4122738"/>
          <p14:tracePt t="18176" x="6140450" y="4122738"/>
          <p14:tracePt t="18176" x="6140450" y="4114800"/>
          <p14:tracePt t="18177" x="6140450" y="4106863"/>
          <p14:tracePt t="18179" x="6140450" y="4098925"/>
          <p14:tracePt t="18180" x="6148388" y="4090988"/>
          <p14:tracePt t="18183" x="6148388" y="4083050"/>
          <p14:tracePt t="18185" x="6148388" y="4075113"/>
          <p14:tracePt t="18187" x="6156325" y="4075113"/>
          <p14:tracePt t="18189" x="6156325" y="4067175"/>
          <p14:tracePt t="18193" x="6156325" y="4059238"/>
          <p14:tracePt t="18202" x="6164263" y="4051300"/>
          <p14:tracePt t="18226" x="6164263" y="4043363"/>
          <p14:tracePt t="18396" x="6180138" y="4019550"/>
          <p14:tracePt t="18405" x="6211888" y="3956050"/>
          <p14:tracePt t="18412" x="6243638" y="3898900"/>
          <p14:tracePt t="18418" x="6275388" y="3851275"/>
          <p14:tracePt t="18425" x="6323013" y="3787775"/>
          <p14:tracePt t="18428" x="6346825" y="3756025"/>
          <p14:tracePt t="18430" x="6362700" y="3740150"/>
          <p14:tracePt t="18433" x="6386513" y="3700463"/>
          <p14:tracePt t="18434" x="6394450" y="3692525"/>
          <p14:tracePt t="18439" x="6442075" y="3644900"/>
          <p14:tracePt t="18441" x="6459538" y="3629025"/>
          <p14:tracePt t="18443" x="6483350" y="3595688"/>
          <p14:tracePt t="18444" x="6507163" y="3579813"/>
          <p14:tracePt t="18446" x="6515100" y="3571875"/>
          <p14:tracePt t="18449" x="6530975" y="3556000"/>
          <p14:tracePt t="18451" x="6562725" y="3532188"/>
          <p14:tracePt t="18453" x="6586538" y="3508375"/>
          <p14:tracePt t="18455" x="6610350" y="3484563"/>
          <p14:tracePt t="18456" x="6618288" y="3476625"/>
          <p14:tracePt t="18457" x="6626225" y="3468688"/>
          <p14:tracePt t="18457" x="6634163" y="3468688"/>
          <p14:tracePt t="18459" x="6642100" y="3460750"/>
          <p14:tracePt t="18459" x="6650038" y="3452813"/>
          <p14:tracePt t="18461" x="6657975" y="3444875"/>
          <p14:tracePt t="18461" x="6665913" y="3436938"/>
          <p14:tracePt t="18462" x="6673850" y="3429000"/>
          <p14:tracePt t="18463" x="6681788" y="3421063"/>
          <p14:tracePt t="18465" x="6689725" y="3421063"/>
          <p14:tracePt t="18466" x="6697663" y="3413125"/>
          <p14:tracePt t="18466" x="6705600" y="3405188"/>
          <p14:tracePt t="18467" x="6705600" y="3397250"/>
          <p14:tracePt t="18468" x="6713538" y="3397250"/>
          <p14:tracePt t="18469" x="6721475" y="3389313"/>
          <p14:tracePt t="18470" x="6729413" y="3381375"/>
          <p14:tracePt t="18472" x="6737350" y="3373438"/>
          <p14:tracePt t="18473" x="6745288" y="3365500"/>
          <p14:tracePt t="18475" x="6753225" y="3357563"/>
          <p14:tracePt t="18478" x="6761163" y="3349625"/>
          <p14:tracePt t="18478" x="6761163" y="3341688"/>
          <p14:tracePt t="18479" x="6769100" y="3341688"/>
          <p14:tracePt t="18480" x="6769100" y="3333750"/>
          <p14:tracePt t="18481" x="6777038" y="3333750"/>
          <p14:tracePt t="18482" x="6777038" y="3325813"/>
          <p14:tracePt t="18484" x="6794500" y="3317875"/>
          <p14:tracePt t="18486" x="6802438" y="3309938"/>
          <p14:tracePt t="18490" x="6802438" y="3302000"/>
          <p14:tracePt t="18491" x="6810375" y="3302000"/>
          <p14:tracePt t="18491" x="6810375" y="3294063"/>
          <p14:tracePt t="18493" x="6810375" y="3286125"/>
          <p14:tracePt t="18494" x="6818313" y="3286125"/>
          <p14:tracePt t="18499" x="6818313" y="3278188"/>
          <p14:tracePt t="18502" x="6826250" y="3270250"/>
          <p14:tracePt t="18506" x="6826250" y="3262313"/>
          <p14:tracePt t="18508" x="6834188" y="3262313"/>
          <p14:tracePt t="18509" x="6834188" y="3252788"/>
          <p14:tracePt t="18512" x="6834188" y="3244850"/>
          <p14:tracePt t="18516" x="6842125" y="3236913"/>
          <p14:tracePt t="18518" x="6842125" y="3228975"/>
          <p14:tracePt t="18521" x="6842125" y="3221038"/>
          <p14:tracePt t="18524" x="6842125" y="3213100"/>
          <p14:tracePt t="18525" x="6850063" y="3213100"/>
          <p14:tracePt t="18526" x="6850063" y="3197225"/>
          <p14:tracePt t="18528" x="6850063" y="3189288"/>
          <p14:tracePt t="18532" x="6858000" y="3181350"/>
          <p14:tracePt t="18535" x="6858000" y="3173413"/>
          <p14:tracePt t="18537" x="6865938" y="3165475"/>
          <p14:tracePt t="18540" x="6865938" y="3157538"/>
          <p14:tracePt t="18543" x="6873875" y="3149600"/>
          <p14:tracePt t="18544" x="6881813" y="3141663"/>
          <p14:tracePt t="18550" x="6889750" y="3125788"/>
          <p14:tracePt t="18551" x="6897688" y="3125788"/>
          <p14:tracePt t="18552" x="6897688" y="3117850"/>
          <p14:tracePt t="18554" x="6905625" y="3117850"/>
          <p14:tracePt t="18555" x="6905625" y="3109913"/>
          <p14:tracePt t="18557" x="6913563" y="3101975"/>
          <p14:tracePt t="18559" x="6921500" y="3101975"/>
          <p14:tracePt t="18560" x="6921500" y="3094038"/>
          <p14:tracePt t="18561" x="6929438" y="3094038"/>
          <p14:tracePt t="18563" x="6929438" y="3086100"/>
          <p14:tracePt t="18564" x="6937375" y="3086100"/>
          <p14:tracePt t="18567" x="6945313" y="3078163"/>
          <p14:tracePt t="18569" x="6953250" y="3078163"/>
          <p14:tracePt t="18570" x="6953250" y="3070225"/>
          <p14:tracePt t="18572" x="6961188" y="3070225"/>
          <p14:tracePt t="18573" x="6969125" y="3070225"/>
          <p14:tracePt t="18574" x="6969125" y="3062288"/>
          <p14:tracePt t="18575" x="6977063" y="3062288"/>
          <p14:tracePt t="18577" x="6977063" y="3054350"/>
          <p14:tracePt t="18578" x="6985000" y="3054350"/>
          <p14:tracePt t="18581" x="6992938" y="3054350"/>
          <p14:tracePt t="18582" x="6992938" y="3046413"/>
          <p14:tracePt t="18583" x="7000875" y="3046413"/>
          <p14:tracePt t="18587" x="7008813" y="3038475"/>
          <p14:tracePt t="18590" x="7016750" y="3038475"/>
          <p14:tracePt t="18593" x="7024688" y="3030538"/>
          <p14:tracePt t="18597" x="7032625" y="3030538"/>
          <p14:tracePt t="18600" x="7032625" y="3022600"/>
          <p14:tracePt t="18600" x="7040563" y="3022600"/>
          <p14:tracePt t="18606" x="7048500" y="3014663"/>
          <p14:tracePt t="18612" x="7056438" y="3014663"/>
          <p14:tracePt t="18615" x="7056438" y="3006725"/>
          <p14:tracePt t="18617" x="7064375" y="3006725"/>
          <p14:tracePt t="18622" x="7072313" y="2998788"/>
          <p14:tracePt t="18626" x="7080250" y="2998788"/>
          <p14:tracePt t="18629" x="7080250" y="2990850"/>
          <p14:tracePt t="18631" x="7088188" y="2990850"/>
          <p14:tracePt t="18634" x="7088188" y="2982913"/>
          <p14:tracePt t="18634" x="7096125" y="2982913"/>
          <p14:tracePt t="18638" x="7104063" y="2982913"/>
          <p14:tracePt t="18638" x="7104063" y="2974975"/>
          <p14:tracePt t="18642" x="7112000" y="2974975"/>
          <p14:tracePt t="18643" x="7112000" y="2967038"/>
          <p14:tracePt t="18645" x="7119938" y="2967038"/>
          <p14:tracePt t="18648" x="7119938" y="2959100"/>
          <p14:tracePt t="18649" x="7135813" y="2959100"/>
          <p14:tracePt t="18652" x="7135813" y="2951163"/>
          <p14:tracePt t="18653" x="7145338" y="2951163"/>
          <p14:tracePt t="18656" x="7153275" y="2943225"/>
          <p14:tracePt t="18659" x="7153275" y="2935288"/>
          <p14:tracePt t="18659" x="7161213" y="2935288"/>
          <p14:tracePt t="18662" x="7161213" y="2927350"/>
          <p14:tracePt t="18662" x="7169150" y="2927350"/>
          <p14:tracePt t="18663" x="7169150" y="2919413"/>
          <p14:tracePt t="18666" x="7177088" y="2909888"/>
          <p14:tracePt t="18668" x="7177088" y="2901950"/>
          <p14:tracePt t="18668" x="7185025" y="2901950"/>
          <p14:tracePt t="18670" x="7185025" y="2894013"/>
          <p14:tracePt t="18671" x="7192963" y="2886075"/>
          <p14:tracePt t="18673" x="7200900" y="2878138"/>
          <p14:tracePt t="18676" x="7200900" y="2870200"/>
          <p14:tracePt t="18676" x="7208838" y="2870200"/>
          <p14:tracePt t="18677" x="7208838" y="2854325"/>
          <p14:tracePt t="18678" x="7208838" y="2846388"/>
          <p14:tracePt t="18679" x="7216775" y="2846388"/>
          <p14:tracePt t="18681" x="7216775" y="2838450"/>
          <p14:tracePt t="18683" x="7224713" y="2830513"/>
          <p14:tracePt t="18683" x="7224713" y="2822575"/>
          <p14:tracePt t="18684" x="7232650" y="2822575"/>
          <p14:tracePt t="18686" x="7232650" y="2814638"/>
          <p14:tracePt t="18686" x="7232650" y="2806700"/>
          <p14:tracePt t="18687" x="7240588" y="2806700"/>
          <p14:tracePt t="18688" x="7240588" y="2798763"/>
          <p14:tracePt t="18690" x="7248525" y="2790825"/>
          <p14:tracePt t="18691" x="7248525" y="2782888"/>
          <p14:tracePt t="18693" x="7248525" y="2774950"/>
          <p14:tracePt t="18695" x="7256463" y="2774950"/>
          <p14:tracePt t="18695" x="7256463" y="2767013"/>
          <p14:tracePt t="18698" x="7264400" y="2759075"/>
          <p14:tracePt t="18700" x="7264400" y="2751138"/>
          <p14:tracePt t="18701" x="7264400" y="2743200"/>
          <p14:tracePt t="18702" x="7272338" y="2743200"/>
          <p14:tracePt t="18703" x="7272338" y="2735263"/>
          <p14:tracePt t="18705" x="7272338" y="2727325"/>
          <p14:tracePt t="18707" x="7272338" y="2719388"/>
          <p14:tracePt t="18709" x="7280275" y="2711450"/>
          <p14:tracePt t="18713" x="7280275" y="2703513"/>
          <p14:tracePt t="18715" x="7280275" y="2695575"/>
          <p14:tracePt t="18718" x="7280275" y="2687638"/>
          <p14:tracePt t="18719" x="7288213" y="2687638"/>
          <p14:tracePt t="18720" x="7288213" y="2679700"/>
          <p14:tracePt t="18728" x="7288213" y="2671763"/>
          <p14:tracePt t="18740" x="7288213" y="2663825"/>
          <p14:tracePt t="18771" x="7288213" y="2655888"/>
          <p14:tracePt t="18812" x="7288213" y="2663825"/>
          <p14:tracePt t="18815" x="7288213" y="2671763"/>
          <p14:tracePt t="18816" x="7288213" y="2679700"/>
          <p14:tracePt t="18818" x="7288213" y="2687638"/>
          <p14:tracePt t="18819" x="7288213" y="2695575"/>
          <p14:tracePt t="18821" x="7288213" y="2703513"/>
          <p14:tracePt t="18823" x="7288213" y="2711450"/>
          <p14:tracePt t="18825" x="7288213" y="2719388"/>
          <p14:tracePt t="18827" x="7288213" y="2727325"/>
          <p14:tracePt t="18828" x="7288213" y="2735263"/>
          <p14:tracePt t="18829" x="7288213" y="2751138"/>
          <p14:tracePt t="18830" x="7288213" y="2759075"/>
          <p14:tracePt t="18832" x="7288213" y="2767013"/>
          <p14:tracePt t="18833" x="7288213" y="2774950"/>
          <p14:tracePt t="18833" x="7288213" y="2798763"/>
          <p14:tracePt t="18834" x="7288213" y="2806700"/>
          <p14:tracePt t="18835" x="7288213" y="2814638"/>
          <p14:tracePt t="18836" x="7288213" y="2822575"/>
          <p14:tracePt t="18837" x="7280275" y="2830513"/>
          <p14:tracePt t="18838" x="7280275" y="2838450"/>
          <p14:tracePt t="18839" x="7280275" y="2846388"/>
          <p14:tracePt t="18840" x="7280275" y="2862263"/>
          <p14:tracePt t="18841" x="7280275" y="2870200"/>
          <p14:tracePt t="18842" x="7280275" y="2878138"/>
          <p14:tracePt t="18843" x="7280275" y="2886075"/>
          <p14:tracePt t="18844" x="7280275" y="2901950"/>
          <p14:tracePt t="18845" x="7272338" y="2909888"/>
          <p14:tracePt t="18846" x="7272338" y="2919413"/>
          <p14:tracePt t="18848" x="7272338" y="2935288"/>
          <p14:tracePt t="18849" x="7272338" y="2943225"/>
          <p14:tracePt t="18850" x="7272338" y="2951163"/>
          <p14:tracePt t="18850" x="7272338" y="2974975"/>
          <p14:tracePt t="18851" x="7272338" y="2982913"/>
          <p14:tracePt t="18852" x="7272338" y="2998788"/>
          <p14:tracePt t="18853" x="7272338" y="3006725"/>
          <p14:tracePt t="18854" x="7272338" y="3022600"/>
          <p14:tracePt t="18855" x="7272338" y="3030538"/>
          <p14:tracePt t="18856" x="7272338" y="3046413"/>
          <p14:tracePt t="18857" x="7272338" y="3054350"/>
          <p14:tracePt t="18858" x="7272338" y="3070225"/>
          <p14:tracePt t="18859" x="7272338" y="3078163"/>
          <p14:tracePt t="18860" x="7272338" y="3101975"/>
          <p14:tracePt t="18861" x="7272338" y="3117850"/>
          <p14:tracePt t="18862" x="7272338" y="3125788"/>
          <p14:tracePt t="18863" x="7272338" y="3141663"/>
          <p14:tracePt t="18865" x="7272338" y="3157538"/>
          <p14:tracePt t="18865" x="7272338" y="3181350"/>
          <p14:tracePt t="18866" x="7272338" y="3189288"/>
          <p14:tracePt t="18867" x="7272338" y="3205163"/>
          <p14:tracePt t="18868" x="7272338" y="3221038"/>
          <p14:tracePt t="18869" x="7272338" y="3228975"/>
          <p14:tracePt t="18870" x="7272338" y="3244850"/>
          <p14:tracePt t="18871" x="7272338" y="3270250"/>
          <p14:tracePt t="18872" x="7272338" y="3278188"/>
          <p14:tracePt t="18873" x="7272338" y="3294063"/>
          <p14:tracePt t="18874" x="7272338" y="3302000"/>
          <p14:tracePt t="18875" x="7272338" y="3317875"/>
          <p14:tracePt t="18876" x="7280275" y="3341688"/>
          <p14:tracePt t="18877" x="7280275" y="3357563"/>
          <p14:tracePt t="18878" x="7280275" y="3365500"/>
          <p14:tracePt t="18882" x="7288213" y="3405188"/>
          <p14:tracePt t="18883" x="7288213" y="3429000"/>
          <p14:tracePt t="18883" x="7296150" y="3436938"/>
          <p14:tracePt t="18884" x="7296150" y="3452813"/>
          <p14:tracePt t="18885" x="7296150" y="3460750"/>
          <p14:tracePt t="18886" x="7296150" y="3476625"/>
          <p14:tracePt t="18887" x="7304088" y="3484563"/>
          <p14:tracePt t="18888" x="7304088" y="3500438"/>
          <p14:tracePt t="18889" x="7304088" y="3516313"/>
          <p14:tracePt t="18890" x="7312025" y="3524250"/>
          <p14:tracePt t="18891" x="7312025" y="3540125"/>
          <p14:tracePt t="18892" x="7312025" y="3556000"/>
          <p14:tracePt t="18893" x="7312025" y="3563938"/>
          <p14:tracePt t="18894" x="7319963" y="3579813"/>
          <p14:tracePt t="18895" x="7319963" y="3587750"/>
          <p14:tracePt t="18896" x="7319963" y="3595688"/>
          <p14:tracePt t="18899" x="7327900" y="3621088"/>
          <p14:tracePt t="18899" x="7327900" y="3629025"/>
          <p14:tracePt t="18900" x="7327900" y="3644900"/>
          <p14:tracePt t="18901" x="7327900" y="3660775"/>
          <p14:tracePt t="18902" x="7343775" y="3668713"/>
          <p14:tracePt t="18903" x="7343775" y="3676650"/>
          <p14:tracePt t="18904" x="7343775" y="3684588"/>
          <p14:tracePt t="18905" x="7343775" y="3692525"/>
          <p14:tracePt t="18906" x="7343775" y="3700463"/>
          <p14:tracePt t="18907" x="7343775" y="3708400"/>
          <p14:tracePt t="18908" x="7343775" y="3716338"/>
          <p14:tracePt t="18909" x="7351713" y="3724275"/>
          <p14:tracePt t="18910" x="7351713" y="3732213"/>
          <p14:tracePt t="18911" x="7351713" y="3740150"/>
          <p14:tracePt t="18912" x="7351713" y="3748088"/>
          <p14:tracePt t="18913" x="7351713" y="3756025"/>
          <p14:tracePt t="18915" x="7351713" y="3763963"/>
          <p14:tracePt t="18916" x="7351713" y="3771900"/>
          <p14:tracePt t="18916" x="7351713" y="3779838"/>
          <p14:tracePt t="18917" x="7351713" y="3787775"/>
          <p14:tracePt t="18918" x="7351713" y="3795713"/>
          <p14:tracePt t="18919" x="7359650" y="3803650"/>
          <p14:tracePt t="18920" x="7359650" y="3811588"/>
          <p14:tracePt t="18921" x="7359650" y="3819525"/>
          <p14:tracePt t="18922" x="7359650" y="3827463"/>
          <p14:tracePt t="18923" x="7359650" y="3835400"/>
          <p14:tracePt t="18924" x="7359650" y="3843338"/>
          <p14:tracePt t="18925" x="7359650" y="3851275"/>
          <p14:tracePt t="18926" x="7359650" y="3859213"/>
          <p14:tracePt t="18927" x="7367588" y="3867150"/>
          <p14:tracePt t="18929" x="7367588" y="3875088"/>
          <p14:tracePt t="18930" x="7367588" y="3883025"/>
          <p14:tracePt t="18931" x="7367588" y="3890963"/>
          <p14:tracePt t="18932" x="7367588" y="3898900"/>
          <p14:tracePt t="18933" x="7367588" y="3906838"/>
          <p14:tracePt t="18934" x="7367588" y="3914775"/>
          <p14:tracePt t="18935" x="7367588" y="3922713"/>
          <p14:tracePt t="18936" x="7367588" y="3930650"/>
          <p14:tracePt t="18937" x="7367588" y="3938588"/>
          <p14:tracePt t="18938" x="7367588" y="3948113"/>
          <p14:tracePt t="18939" x="7367588" y="3956050"/>
          <p14:tracePt t="18940" x="7367588" y="3963988"/>
          <p14:tracePt t="18941" x="7367588" y="3971925"/>
          <p14:tracePt t="18942" x="7367588" y="3979863"/>
          <p14:tracePt t="18943" x="7367588" y="3995738"/>
          <p14:tracePt t="18944" x="7367588" y="4003675"/>
          <p14:tracePt t="18945" x="7367588" y="4011613"/>
          <p14:tracePt t="18946" x="7367588" y="4019550"/>
          <p14:tracePt t="18947" x="7367588" y="4027488"/>
          <p14:tracePt t="18948" x="7367588" y="4035425"/>
          <p14:tracePt t="18949" x="7367588" y="4043363"/>
          <p14:tracePt t="18950" x="7367588" y="4051300"/>
          <p14:tracePt t="18951" x="7367588" y="4059238"/>
          <p14:tracePt t="18952" x="7367588" y="4067175"/>
          <p14:tracePt t="18953" x="7367588" y="4075113"/>
          <p14:tracePt t="18954" x="7367588" y="4083050"/>
          <p14:tracePt t="18955" x="7367588" y="4090988"/>
          <p14:tracePt t="18957" x="7367588" y="4098925"/>
          <p14:tracePt t="18958" x="7367588" y="4106863"/>
          <p14:tracePt t="18959" x="7367588" y="4114800"/>
          <p14:tracePt t="18960" x="7367588" y="4122738"/>
          <p14:tracePt t="18961" x="7367588" y="4138613"/>
          <p14:tracePt t="18962" x="7367588" y="4146550"/>
          <p14:tracePt t="18963" x="7367588" y="4154488"/>
          <p14:tracePt t="18965" x="7367588" y="4162425"/>
          <p14:tracePt t="18965" x="7367588" y="4170363"/>
          <p14:tracePt t="18966" x="7367588" y="4178300"/>
          <p14:tracePt t="18967" x="7367588" y="4186238"/>
          <p14:tracePt t="18968" x="7367588" y="4194175"/>
          <p14:tracePt t="18969" x="7367588" y="4202113"/>
          <p14:tracePt t="18970" x="7367588" y="4210050"/>
          <p14:tracePt t="18971" x="7367588" y="4217988"/>
          <p14:tracePt t="18972" x="7367588" y="4225925"/>
          <p14:tracePt t="18973" x="7367588" y="4233863"/>
          <p14:tracePt t="18974" x="7367588" y="4241800"/>
          <p14:tracePt t="18975" x="7367588" y="4265613"/>
          <p14:tracePt t="18976" x="7367588" y="4273550"/>
          <p14:tracePt t="18977" x="7367588" y="4281488"/>
          <p14:tracePt t="18978" x="7367588" y="4291013"/>
          <p14:tracePt t="18979" x="7367588" y="4298950"/>
          <p14:tracePt t="18980" x="7367588" y="4306888"/>
          <p14:tracePt t="18981" x="7367588" y="4314825"/>
          <p14:tracePt t="18982" x="7367588" y="4322763"/>
          <p14:tracePt t="18983" x="7367588" y="4330700"/>
          <p14:tracePt t="18984" x="7367588" y="4338638"/>
          <p14:tracePt t="18985" x="7367588" y="4354513"/>
          <p14:tracePt t="18986" x="7367588" y="4362450"/>
          <p14:tracePt t="18987" x="7367588" y="4370388"/>
          <p14:tracePt t="18988" x="7367588" y="4378325"/>
          <p14:tracePt t="18989" x="7367588" y="4386263"/>
          <p14:tracePt t="18990" x="7367588" y="4394200"/>
          <p14:tracePt t="18991" x="7367588" y="4402138"/>
          <p14:tracePt t="18992" x="7367588" y="4410075"/>
          <p14:tracePt t="18993" x="7367588" y="4418013"/>
          <p14:tracePt t="18994" x="7367588" y="4425950"/>
          <p14:tracePt t="18995" x="7367588" y="4433888"/>
          <p14:tracePt t="18996" x="7367588" y="4441825"/>
          <p14:tracePt t="18998" x="7367588" y="4457700"/>
          <p14:tracePt t="18999" x="7367588" y="4465638"/>
          <p14:tracePt t="19000" x="7367588" y="4473575"/>
          <p14:tracePt t="19001" x="7367588" y="4481513"/>
          <p14:tracePt t="19002" x="7359650" y="4489450"/>
          <p14:tracePt t="19003" x="7359650" y="4497388"/>
          <p14:tracePt t="19004" x="7359650" y="4505325"/>
          <p14:tracePt t="19005" x="7359650" y="4513263"/>
          <p14:tracePt t="19006" x="7359650" y="4521200"/>
          <p14:tracePt t="19007" x="7359650" y="4529138"/>
          <p14:tracePt t="19008" x="7359650" y="4537075"/>
          <p14:tracePt t="19009" x="7351713" y="4552950"/>
          <p14:tracePt t="19010" x="7351713" y="4560888"/>
          <p14:tracePt t="19011" x="7351713" y="4568825"/>
          <p14:tracePt t="19012" x="7351713" y="4576763"/>
          <p14:tracePt t="19013" x="7351713" y="4584700"/>
          <p14:tracePt t="19015" x="7351713" y="4592638"/>
          <p14:tracePt t="19015" x="7351713" y="4600575"/>
          <p14:tracePt t="19016" x="7351713" y="4608513"/>
          <p14:tracePt t="19017" x="7351713" y="4616450"/>
          <p14:tracePt t="19018" x="7335838" y="4624388"/>
          <p14:tracePt t="19020" x="7335838" y="4633913"/>
          <p14:tracePt t="19021" x="7335838" y="4641850"/>
          <p14:tracePt t="19022" x="7335838" y="4649788"/>
          <p14:tracePt t="19023" x="7335838" y="4657725"/>
          <p14:tracePt t="19024" x="7335838" y="4665663"/>
          <p14:tracePt t="19026" x="7335838" y="4673600"/>
          <p14:tracePt t="19027" x="7335838" y="4681538"/>
          <p14:tracePt t="19029" x="7335838" y="4689475"/>
          <p14:tracePt t="19030" x="7335838" y="4697413"/>
          <p14:tracePt t="19032" x="7335838" y="4705350"/>
          <p14:tracePt t="19036" x="7335838" y="4713288"/>
          <p14:tracePt t="19039" x="7335838" y="4721225"/>
          <p14:tracePt t="19043" x="7335838" y="4729163"/>
          <p14:tracePt t="19050" x="7335838" y="4737100"/>
          <p14:tracePt t="19056" x="7335838" y="4745038"/>
          <p14:tracePt t="19069" x="7335838" y="4752975"/>
          <p14:tracePt t="19100" x="7335838" y="4760913"/>
          <p14:tracePt t="19132" x="7335838" y="4752975"/>
          <p14:tracePt t="19135" x="7335838" y="4745038"/>
          <p14:tracePt t="19136" x="7327900" y="4745038"/>
          <p14:tracePt t="19137" x="7327900" y="4737100"/>
          <p14:tracePt t="19140" x="7327900" y="4729163"/>
          <p14:tracePt t="19142" x="7319963" y="4721225"/>
          <p14:tracePt t="19144" x="7319963" y="4713288"/>
          <p14:tracePt t="19145" x="7319963" y="4705350"/>
          <p14:tracePt t="19147" x="7319963" y="4697413"/>
          <p14:tracePt t="19148" x="7312025" y="4697413"/>
          <p14:tracePt t="19149" x="7312025" y="4689475"/>
          <p14:tracePt t="19150" x="7312025" y="4681538"/>
          <p14:tracePt t="19150" x="7312025" y="4673600"/>
          <p14:tracePt t="19151" x="7304088" y="4665663"/>
          <p14:tracePt t="19152" x="7304088" y="4657725"/>
          <p14:tracePt t="19153" x="7296150" y="4649788"/>
          <p14:tracePt t="19155" x="7296150" y="4633913"/>
          <p14:tracePt t="19155" x="7296150" y="4624388"/>
          <p14:tracePt t="19157" x="7288213" y="4616450"/>
          <p14:tracePt t="19157" x="7288213" y="4608513"/>
          <p14:tracePt t="19158" x="7280275" y="4600575"/>
          <p14:tracePt t="19160" x="7280275" y="4584700"/>
          <p14:tracePt t="19160" x="7280275" y="4576763"/>
          <p14:tracePt t="19161" x="7272338" y="4568825"/>
          <p14:tracePt t="19163" x="7272338" y="4560888"/>
          <p14:tracePt t="19163" x="7272338" y="4552950"/>
          <p14:tracePt t="19165" x="7264400" y="4545013"/>
          <p14:tracePt t="19165" x="7264400" y="4529138"/>
          <p14:tracePt t="19166" x="7256463" y="4521200"/>
          <p14:tracePt t="19167" x="7256463" y="4505325"/>
          <p14:tracePt t="19168" x="7248525" y="4489450"/>
          <p14:tracePt t="19169" x="7240588" y="4465638"/>
          <p14:tracePt t="19170" x="7232650" y="4449763"/>
          <p14:tracePt t="19171" x="7232650" y="4425950"/>
          <p14:tracePt t="19172" x="7224713" y="4418013"/>
          <p14:tracePt t="19173" x="7224713" y="4402138"/>
          <p14:tracePt t="19174" x="7208838" y="4386263"/>
          <p14:tracePt t="19175" x="7200900" y="4362450"/>
          <p14:tracePt t="19176" x="7200900" y="4354513"/>
          <p14:tracePt t="19177" x="7192963" y="4338638"/>
          <p14:tracePt t="19178" x="7185025" y="4306888"/>
          <p14:tracePt t="19179" x="7185025" y="4298950"/>
          <p14:tracePt t="19180" x="7177088" y="4281488"/>
          <p14:tracePt t="19181" x="7161213" y="4257675"/>
          <p14:tracePt t="19182" x="7153275" y="4241800"/>
          <p14:tracePt t="19183" x="7153275" y="4217988"/>
          <p14:tracePt t="19184" x="7145338" y="4194175"/>
          <p14:tracePt t="19185" x="7135813" y="4170363"/>
          <p14:tracePt t="19186" x="7135813" y="4154488"/>
          <p14:tracePt t="19187" x="7119938" y="4130675"/>
          <p14:tracePt t="19188" x="7112000" y="4114800"/>
          <p14:tracePt t="19189" x="7104063" y="4083050"/>
          <p14:tracePt t="19190" x="7104063" y="4067175"/>
          <p14:tracePt t="19191" x="7088188" y="4043363"/>
          <p14:tracePt t="19192" x="7080250" y="4027488"/>
          <p14:tracePt t="19193" x="7072313" y="3995738"/>
          <p14:tracePt t="19194" x="7072313" y="3971925"/>
          <p14:tracePt t="19195" x="7064375" y="3956050"/>
          <p14:tracePt t="19196" x="7048500" y="3922713"/>
          <p14:tracePt t="19197" x="7048500" y="3906838"/>
          <p14:tracePt t="19198" x="7040563" y="3883025"/>
          <p14:tracePt t="19200" x="7032625" y="3851275"/>
          <p14:tracePt t="19201" x="7032625" y="3835400"/>
          <p14:tracePt t="19201" x="7024688" y="3811588"/>
          <p14:tracePt t="19203" x="7008813" y="3787775"/>
          <p14:tracePt t="19203" x="7008813" y="3763963"/>
          <p14:tracePt t="19204" x="7000875" y="3732213"/>
          <p14:tracePt t="19205" x="7000875" y="3716338"/>
          <p14:tracePt t="19206" x="6992938" y="3700463"/>
          <p14:tracePt t="19207" x="6992938" y="3676650"/>
          <p14:tracePt t="19208" x="6985000" y="3660775"/>
          <p14:tracePt t="19209" x="6985000" y="3629025"/>
          <p14:tracePt t="19210" x="6985000" y="3613150"/>
          <p14:tracePt t="19211" x="6969125" y="3587750"/>
          <p14:tracePt t="19212" x="6969125" y="3571875"/>
          <p14:tracePt t="19213" x="6969125" y="3556000"/>
          <p14:tracePt t="19215" x="6969125" y="3532188"/>
          <p14:tracePt t="19216" x="6969125" y="3516313"/>
          <p14:tracePt t="19217" x="6961188" y="3492500"/>
          <p14:tracePt t="19217" x="6961188" y="3476625"/>
          <p14:tracePt t="19218" x="6961188" y="3460750"/>
          <p14:tracePt t="19219" x="6961188" y="3444875"/>
          <p14:tracePt t="19220" x="6961188" y="3421063"/>
          <p14:tracePt t="19221" x="6961188" y="3405188"/>
          <p14:tracePt t="19222" x="6961188" y="3397250"/>
          <p14:tracePt t="19223" x="6961188" y="3381375"/>
          <p14:tracePt t="19224" x="6961188" y="3357563"/>
          <p14:tracePt t="19225" x="6961188" y="3349625"/>
          <p14:tracePt t="19226" x="6961188" y="3333750"/>
          <p14:tracePt t="19227" x="6961188" y="3317875"/>
          <p14:tracePt t="19228" x="6961188" y="3294063"/>
          <p14:tracePt t="19229" x="6961188" y="3286125"/>
          <p14:tracePt t="19230" x="6961188" y="3270250"/>
          <p14:tracePt t="19231" x="6961188" y="3262313"/>
          <p14:tracePt t="19232" x="6969125" y="3244850"/>
          <p14:tracePt t="19233" x="6969125" y="3236913"/>
          <p14:tracePt t="19234" x="6969125" y="3221038"/>
          <p14:tracePt t="19236" x="6969125" y="3213100"/>
          <p14:tracePt t="19236" x="6977063" y="3205163"/>
          <p14:tracePt t="19237" x="6977063" y="3189288"/>
          <p14:tracePt t="19238" x="6977063" y="3181350"/>
          <p14:tracePt t="19239" x="6977063" y="3173413"/>
          <p14:tracePt t="19240" x="6992938" y="3149600"/>
          <p14:tracePt t="19241" x="6992938" y="3141663"/>
          <p14:tracePt t="19242" x="6992938" y="3133725"/>
          <p14:tracePt t="19243" x="7000875" y="3125788"/>
          <p14:tracePt t="19244" x="7000875" y="3109913"/>
          <p14:tracePt t="19245" x="7000875" y="3101975"/>
          <p14:tracePt t="19246" x="7000875" y="3094038"/>
          <p14:tracePt t="19248" x="7000875" y="3086100"/>
          <p14:tracePt t="19249" x="7008813" y="3078163"/>
          <p14:tracePt t="19249" x="7008813" y="3070225"/>
          <p14:tracePt t="19250" x="7008813" y="3054350"/>
          <p14:tracePt t="19251" x="7008813" y="3046413"/>
          <p14:tracePt t="19252" x="7008813" y="3038475"/>
          <p14:tracePt t="19253" x="7016750" y="3030538"/>
          <p14:tracePt t="19254" x="7016750" y="3006725"/>
          <p14:tracePt t="19255" x="7016750" y="2998788"/>
          <p14:tracePt t="19256" x="7016750" y="2990850"/>
          <p14:tracePt t="19257" x="7016750" y="2982913"/>
          <p14:tracePt t="19259" x="7024688" y="2974975"/>
          <p14:tracePt t="19259" x="7024688" y="2967038"/>
          <p14:tracePt t="19260" x="7024688" y="2959100"/>
          <p14:tracePt t="19261" x="7024688" y="2951163"/>
          <p14:tracePt t="19262" x="7024688" y="2935288"/>
          <p14:tracePt t="19263" x="7024688" y="2927350"/>
          <p14:tracePt t="19265" x="7032625" y="2919413"/>
          <p14:tracePt t="19265" x="7032625" y="2909888"/>
          <p14:tracePt t="19266" x="7032625" y="2901950"/>
          <p14:tracePt t="19267" x="7032625" y="2894013"/>
          <p14:tracePt t="19268" x="7032625" y="2878138"/>
          <p14:tracePt t="19269" x="7040563" y="2870200"/>
          <p14:tracePt t="19270" x="7040563" y="2862263"/>
          <p14:tracePt t="19271" x="7040563" y="2854325"/>
          <p14:tracePt t="19272" x="7040563" y="2846388"/>
          <p14:tracePt t="19273" x="7048500" y="2838450"/>
          <p14:tracePt t="19274" x="7048500" y="2830513"/>
          <p14:tracePt t="19275" x="7048500" y="2822575"/>
          <p14:tracePt t="19276" x="7048500" y="2814638"/>
          <p14:tracePt t="19277" x="7048500" y="2806700"/>
          <p14:tracePt t="19278" x="7056438" y="2798763"/>
          <p14:tracePt t="19279" x="7056438" y="2790825"/>
          <p14:tracePt t="19280" x="7056438" y="2782888"/>
          <p14:tracePt t="19281" x="7064375" y="2774950"/>
          <p14:tracePt t="19282" x="7064375" y="2767013"/>
          <p14:tracePt t="19283" x="7064375" y="2751138"/>
          <p14:tracePt t="19285" x="7064375" y="2743200"/>
          <p14:tracePt t="19285" x="7064375" y="2735263"/>
          <p14:tracePt t="19286" x="7072313" y="2727325"/>
          <p14:tracePt t="19287" x="7072313" y="2719388"/>
          <p14:tracePt t="19288" x="7072313" y="2711450"/>
          <p14:tracePt t="19289" x="7072313" y="2703513"/>
          <p14:tracePt t="19290" x="7072313" y="2695575"/>
          <p14:tracePt t="19291" x="7080250" y="2687638"/>
          <p14:tracePt t="19292" x="7080250" y="2679700"/>
          <p14:tracePt t="19293" x="7080250" y="2671763"/>
          <p14:tracePt t="19294" x="7080250" y="2663825"/>
          <p14:tracePt t="19296" x="7080250" y="2655888"/>
          <p14:tracePt t="19298" x="7080250" y="2647950"/>
          <p14:tracePt t="19299" x="7088188" y="2640013"/>
          <p14:tracePt t="19300" x="7088188" y="2632075"/>
          <p14:tracePt t="19303" x="7088188" y="2624138"/>
          <p14:tracePt t="19303" x="7088188" y="2616200"/>
          <p14:tracePt t="19304" x="7096125" y="2608263"/>
          <p14:tracePt t="19306" x="7096125" y="2600325"/>
          <p14:tracePt t="19307" x="7096125" y="2592388"/>
          <p14:tracePt t="19309" x="7096125" y="2584450"/>
          <p14:tracePt t="19311" x="7104063" y="2576513"/>
          <p14:tracePt t="19312" x="7104063" y="2566988"/>
          <p14:tracePt t="19315" x="7104063" y="2559050"/>
          <p14:tracePt t="19316" x="7112000" y="2551113"/>
          <p14:tracePt t="19320" x="7112000" y="2543175"/>
          <p14:tracePt t="19321" x="7119938" y="2535238"/>
          <p14:tracePt t="19324" x="7119938" y="2527300"/>
          <p14:tracePt t="19325" x="7127875" y="2527300"/>
          <p14:tracePt t="19326" x="7127875" y="2519363"/>
          <p14:tracePt t="19331" x="7135813" y="2519363"/>
          <p14:tracePt t="19333" x="7135813" y="2511425"/>
          <p14:tracePt t="19337" x="7145338" y="2503488"/>
          <p14:tracePt t="19344" x="7153275" y="2503488"/>
          <p14:tracePt t="19347" x="7153275" y="2495550"/>
          <p14:tracePt t="19353" x="7161213" y="2495550"/>
          <p14:tracePt t="19371" x="7161213" y="2487613"/>
          <p14:tracePt t="19392" x="7169150" y="2487613"/>
          <p14:tracePt t="19395" x="7177088" y="2487613"/>
          <p14:tracePt t="19398" x="7185025" y="2487613"/>
          <p14:tracePt t="19399" x="7185025" y="2495550"/>
          <p14:tracePt t="19400" x="7192963" y="2495550"/>
          <p14:tracePt t="19401" x="7192963" y="2503488"/>
          <p14:tracePt t="19403" x="7200900" y="2503488"/>
          <p14:tracePt t="19404" x="7200900" y="2511425"/>
          <p14:tracePt t="19406" x="7208838" y="2519363"/>
          <p14:tracePt t="19407" x="7216775" y="2527300"/>
          <p14:tracePt t="19408" x="7216775" y="2535238"/>
          <p14:tracePt t="19409" x="7224713" y="2543175"/>
          <p14:tracePt t="19410" x="7224713" y="2551113"/>
          <p14:tracePt t="19411" x="7232650" y="2559050"/>
          <p14:tracePt t="19412" x="7232650" y="2566988"/>
          <p14:tracePt t="19413" x="7232650" y="2576513"/>
          <p14:tracePt t="19415" x="7240588" y="2584450"/>
          <p14:tracePt t="19416" x="7240588" y="2592388"/>
          <p14:tracePt t="19416" x="7248525" y="2600325"/>
          <p14:tracePt t="19417" x="7248525" y="2608263"/>
          <p14:tracePt t="19418" x="7248525" y="2616200"/>
          <p14:tracePt t="19419" x="7256463" y="2624138"/>
          <p14:tracePt t="19420" x="7256463" y="2632075"/>
          <p14:tracePt t="19421" x="7264400" y="2640013"/>
          <p14:tracePt t="19422" x="7264400" y="2655888"/>
          <p14:tracePt t="19423" x="7264400" y="2663825"/>
          <p14:tracePt t="19424" x="7272338" y="2671763"/>
          <p14:tracePt t="19425" x="7272338" y="2679700"/>
          <p14:tracePt t="19426" x="7272338" y="2703513"/>
          <p14:tracePt t="19427" x="7280275" y="2711450"/>
          <p14:tracePt t="19428" x="7280275" y="2727325"/>
          <p14:tracePt t="19429" x="7288213" y="2735263"/>
          <p14:tracePt t="19430" x="7288213" y="2743200"/>
          <p14:tracePt t="19431" x="7304088" y="2767013"/>
          <p14:tracePt t="19432" x="7312025" y="2798763"/>
          <p14:tracePt t="19433" x="7312025" y="2822575"/>
          <p14:tracePt t="19434" x="7319963" y="2838450"/>
          <p14:tracePt t="19435" x="7319963" y="2854325"/>
          <p14:tracePt t="19436" x="7327900" y="2878138"/>
          <p14:tracePt t="19437" x="7327900" y="2894013"/>
          <p14:tracePt t="19438" x="7343775" y="2919413"/>
          <p14:tracePt t="19439" x="7343775" y="2935288"/>
          <p14:tracePt t="19440" x="7343775" y="2951163"/>
          <p14:tracePt t="19441" x="7351713" y="2959100"/>
          <p14:tracePt t="19442" x="7351713" y="2974975"/>
          <p14:tracePt t="19443" x="7359650" y="2998788"/>
          <p14:tracePt t="19444" x="7359650" y="3030538"/>
          <p14:tracePt t="19445" x="7359650" y="3046413"/>
          <p14:tracePt t="19446" x="7367588" y="3062288"/>
          <p14:tracePt t="19448" x="7367588" y="3086100"/>
          <p14:tracePt t="19450" x="7375525" y="3125788"/>
          <p14:tracePt t="19450" x="7375525" y="3141663"/>
          <p14:tracePt t="19451" x="7391400" y="3157538"/>
          <p14:tracePt t="19452" x="7391400" y="3181350"/>
          <p14:tracePt t="19453" x="7399338" y="3197225"/>
          <p14:tracePt t="19454" x="7399338" y="3213100"/>
          <p14:tracePt t="19455" x="7399338" y="3236913"/>
          <p14:tracePt t="19456" x="7407275" y="3270250"/>
          <p14:tracePt t="19457" x="7407275" y="3286125"/>
          <p14:tracePt t="19458" x="7407275" y="3302000"/>
          <p14:tracePt t="19459" x="7407275" y="3325813"/>
          <p14:tracePt t="19460" x="7415213" y="3341688"/>
          <p14:tracePt t="19461" x="7415213" y="3357563"/>
          <p14:tracePt t="19462" x="7415213" y="3381375"/>
          <p14:tracePt t="19463" x="7431088" y="3397250"/>
          <p14:tracePt t="19465" x="7431088" y="3413125"/>
          <p14:tracePt t="19466" x="7431088" y="3436938"/>
          <p14:tracePt t="19467" x="7431088" y="3452813"/>
          <p14:tracePt t="19467" x="7431088" y="3468688"/>
          <p14:tracePt t="19468" x="7431088" y="3500438"/>
          <p14:tracePt t="19469" x="7431088" y="3516313"/>
          <p14:tracePt t="19470" x="7439025" y="3540125"/>
          <p14:tracePt t="19471" x="7439025" y="3556000"/>
          <p14:tracePt t="19472" x="7439025" y="3579813"/>
          <p14:tracePt t="19473" x="7439025" y="3587750"/>
          <p14:tracePt t="19474" x="7439025" y="3605213"/>
          <p14:tracePt t="19475" x="7439025" y="3621088"/>
          <p14:tracePt t="19476" x="7439025" y="3636963"/>
          <p14:tracePt t="19477" x="7439025" y="3660775"/>
          <p14:tracePt t="19478" x="7439025" y="3676650"/>
          <p14:tracePt t="19479" x="7439025" y="3692525"/>
          <p14:tracePt t="19481" x="7439025" y="3716338"/>
          <p14:tracePt t="19481" x="7439025" y="3732213"/>
          <p14:tracePt t="19482" x="7439025" y="3748088"/>
          <p14:tracePt t="19483" x="7439025" y="3756025"/>
          <p14:tracePt t="19484" x="7439025" y="3771900"/>
          <p14:tracePt t="19485" x="7439025" y="3795713"/>
          <p14:tracePt t="19486" x="7439025" y="3811588"/>
          <p14:tracePt t="19487" x="7439025" y="3819525"/>
          <p14:tracePt t="19488" x="7439025" y="3835400"/>
          <p14:tracePt t="19489" x="7439025" y="3851275"/>
          <p14:tracePt t="19490" x="7439025" y="3859213"/>
          <p14:tracePt t="19491" x="7439025" y="3883025"/>
          <p14:tracePt t="19492" x="7439025" y="3898900"/>
          <p14:tracePt t="19493" x="7439025" y="3906838"/>
          <p14:tracePt t="19494" x="7439025" y="3922713"/>
          <p14:tracePt t="19495" x="7439025" y="3930650"/>
          <p14:tracePt t="19496" x="7439025" y="3948113"/>
          <p14:tracePt t="19497" x="7439025" y="3956050"/>
          <p14:tracePt t="19498" x="7439025" y="3979863"/>
          <p14:tracePt t="19499" x="7439025" y="3987800"/>
          <p14:tracePt t="19500" x="7439025" y="3995738"/>
          <p14:tracePt t="19501" x="7439025" y="4011613"/>
          <p14:tracePt t="19502" x="7431088" y="4019550"/>
          <p14:tracePt t="19503" x="7431088" y="4035425"/>
          <p14:tracePt t="19504" x="7431088" y="4051300"/>
          <p14:tracePt t="19505" x="7431088" y="4059238"/>
          <p14:tracePt t="19506" x="7431088" y="4067175"/>
          <p14:tracePt t="19507" x="7423150" y="4075113"/>
          <p14:tracePt t="19508" x="7423150" y="4098925"/>
          <p14:tracePt t="19509" x="7423150" y="4106863"/>
          <p14:tracePt t="19510" x="7423150" y="4114800"/>
          <p14:tracePt t="19511" x="7423150" y="4130675"/>
          <p14:tracePt t="19512" x="7423150" y="4138613"/>
          <p14:tracePt t="19513" x="7423150" y="4146550"/>
          <p14:tracePt t="19515" x="7415213" y="4154488"/>
          <p14:tracePt t="19515" x="7415213" y="4162425"/>
          <p14:tracePt t="19516" x="7415213" y="4178300"/>
          <p14:tracePt t="19517" x="7415213" y="4186238"/>
          <p14:tracePt t="19518" x="7415213" y="4194175"/>
          <p14:tracePt t="19519" x="7415213" y="4210050"/>
          <p14:tracePt t="19520" x="7415213" y="4217988"/>
          <p14:tracePt t="19521" x="7415213" y="4225925"/>
          <p14:tracePt t="19522" x="7415213" y="4233863"/>
          <p14:tracePt t="19523" x="7407275" y="4241800"/>
          <p14:tracePt t="19524" x="7407275" y="4249738"/>
          <p14:tracePt t="19525" x="7407275" y="4273550"/>
          <p14:tracePt t="19526" x="7407275" y="4281488"/>
          <p14:tracePt t="19527" x="7407275" y="4291013"/>
          <p14:tracePt t="19528" x="7407275" y="4298950"/>
          <p14:tracePt t="19529" x="7407275" y="4314825"/>
          <p14:tracePt t="19530" x="7407275" y="4322763"/>
          <p14:tracePt t="19532" x="7407275" y="4330700"/>
          <p14:tracePt t="19532" x="7407275" y="4338638"/>
          <p14:tracePt t="19533" x="7407275" y="4346575"/>
          <p14:tracePt t="19534" x="7407275" y="4354513"/>
          <p14:tracePt t="19535" x="7407275" y="4362450"/>
          <p14:tracePt t="19536" x="7407275" y="4370388"/>
          <p14:tracePt t="19537" x="7407275" y="4386263"/>
          <p14:tracePt t="19538" x="7407275" y="4394200"/>
          <p14:tracePt t="19539" x="7407275" y="4402138"/>
          <p14:tracePt t="19540" x="7407275" y="4410075"/>
          <p14:tracePt t="19541" x="7407275" y="4418013"/>
          <p14:tracePt t="19542" x="7407275" y="4425950"/>
          <p14:tracePt t="19543" x="7407275" y="4433888"/>
          <p14:tracePt t="19544" x="7407275" y="4441825"/>
          <p14:tracePt t="19545" x="7407275" y="4449763"/>
          <p14:tracePt t="19546" x="7407275" y="4457700"/>
          <p14:tracePt t="19548" x="7407275" y="4473575"/>
          <p14:tracePt t="19549" x="7407275" y="4481513"/>
          <p14:tracePt t="19552" x="7407275" y="4489450"/>
          <p14:tracePt t="19552" x="7407275" y="4497388"/>
          <p14:tracePt t="19555" x="7407275" y="4505325"/>
          <p14:tracePt t="19557" x="7407275" y="4521200"/>
          <p14:tracePt t="19558" x="7407275" y="4529138"/>
          <p14:tracePt t="19559" x="7407275" y="4537075"/>
          <p14:tracePt t="19561" x="7407275" y="4545013"/>
          <p14:tracePt t="19563" x="7407275" y="4552950"/>
          <p14:tracePt t="19567" x="7407275" y="4560888"/>
          <p14:tracePt t="19567" x="7415213" y="4560888"/>
          <p14:tracePt t="19572" x="7415213" y="4568825"/>
          <p14:tracePt t="19577" x="7423150" y="4568825"/>
          <p14:tracePt t="19581" x="7423150" y="4576763"/>
          <p14:tracePt t="19587" x="7431088" y="4576763"/>
          <p14:tracePt t="19600" x="7439025" y="4584700"/>
          <p14:tracePt t="19610" x="7446963" y="4584700"/>
          <p14:tracePt t="19617" x="7454900" y="4584700"/>
          <p14:tracePt t="19618" x="7454900" y="4576763"/>
          <p14:tracePt t="19622" x="7462838" y="4568825"/>
          <p14:tracePt t="19624" x="7462838" y="4560888"/>
          <p14:tracePt t="19624" x="7462838" y="4552950"/>
          <p14:tracePt t="19625" x="7470775" y="4545013"/>
          <p14:tracePt t="19626" x="7470775" y="4537075"/>
          <p14:tracePt t="19627" x="7470775" y="4529138"/>
          <p14:tracePt t="19628" x="7478713" y="4513263"/>
          <p14:tracePt t="19629" x="7478713" y="4505325"/>
          <p14:tracePt t="19630" x="7478713" y="4497388"/>
          <p14:tracePt t="19632" x="7486650" y="4489450"/>
          <p14:tracePt t="19633" x="7486650" y="4481513"/>
          <p14:tracePt t="19633" x="7486650" y="4473575"/>
          <p14:tracePt t="19635" x="7486650" y="4465638"/>
          <p14:tracePt t="19636" x="7496175" y="4457700"/>
          <p14:tracePt t="19636" x="7496175" y="4449763"/>
          <p14:tracePt t="19637" x="7496175" y="4433888"/>
          <p14:tracePt t="19638" x="7504113" y="4425950"/>
          <p14:tracePt t="19639" x="7504113" y="4410075"/>
          <p14:tracePt t="19640" x="7504113" y="4402138"/>
          <p14:tracePt t="19641" x="7512050" y="4394200"/>
          <p14:tracePt t="19642" x="7512050" y="4378325"/>
          <p14:tracePt t="19643" x="7519988" y="4354513"/>
          <p14:tracePt t="19644" x="7527925" y="4338638"/>
          <p14:tracePt t="19645" x="7527925" y="4306888"/>
          <p14:tracePt t="19646" x="7543800" y="4281488"/>
          <p14:tracePt t="19647" x="7543800" y="4273550"/>
          <p14:tracePt t="19649" x="7543800" y="4257675"/>
          <p14:tracePt t="19650" x="7551738" y="4225925"/>
          <p14:tracePt t="19651" x="7551738" y="4210050"/>
          <p14:tracePt t="19651" x="7559675" y="4194175"/>
          <p14:tracePt t="19652" x="7559675" y="4186238"/>
          <p14:tracePt t="19653" x="7567613" y="4154488"/>
          <p14:tracePt t="19655" x="7567613" y="4138613"/>
          <p14:tracePt t="19655" x="7583488" y="4114800"/>
          <p14:tracePt t="19656" x="7583488" y="4098925"/>
          <p14:tracePt t="19657" x="7583488" y="4083050"/>
          <p14:tracePt t="19658" x="7591425" y="4059238"/>
          <p14:tracePt t="19659" x="7591425" y="4043363"/>
          <p14:tracePt t="19660" x="7599363" y="4019550"/>
          <p14:tracePt t="19661" x="7599363" y="3995738"/>
          <p14:tracePt t="19662" x="7607300" y="3971925"/>
          <p14:tracePt t="19663" x="7607300" y="3956050"/>
          <p14:tracePt t="19665" x="7607300" y="3938588"/>
          <p14:tracePt t="19665" x="7623175" y="3906838"/>
          <p14:tracePt t="19666" x="7623175" y="3883025"/>
          <p14:tracePt t="19667" x="7623175" y="3867150"/>
          <p14:tracePt t="19668" x="7631113" y="3835400"/>
          <p14:tracePt t="19669" x="7631113" y="3819525"/>
          <p14:tracePt t="19670" x="7631113" y="3795713"/>
          <p14:tracePt t="19671" x="7631113" y="3771900"/>
          <p14:tracePt t="19672" x="7639050" y="3748088"/>
          <p14:tracePt t="19673" x="7639050" y="3716338"/>
          <p14:tracePt t="19674" x="7639050" y="3700463"/>
          <p14:tracePt t="19675" x="7639050" y="3668713"/>
          <p14:tracePt t="19676" x="7639050" y="3652838"/>
          <p14:tracePt t="19677" x="7639050" y="3629025"/>
          <p14:tracePt t="19678" x="7639050" y="3605213"/>
          <p14:tracePt t="19679" x="7639050" y="3579813"/>
          <p14:tracePt t="19680" x="7639050" y="3563938"/>
          <p14:tracePt t="19681" x="7646988" y="3548063"/>
          <p14:tracePt t="19683" x="7646988" y="3516313"/>
          <p14:tracePt t="19683" x="7646988" y="3492500"/>
          <p14:tracePt t="19684" x="7646988" y="3476625"/>
          <p14:tracePt t="19686" x="7646988" y="3444875"/>
          <p14:tracePt t="19686" x="7646988" y="3429000"/>
          <p14:tracePt t="19687" x="7646988" y="3413125"/>
          <p14:tracePt t="19688" x="7646988" y="3389313"/>
          <p14:tracePt t="19689" x="7646988" y="3365500"/>
          <p14:tracePt t="19690" x="7646988" y="3341688"/>
          <p14:tracePt t="19691" x="7646988" y="3325813"/>
          <p14:tracePt t="19692" x="7646988" y="3309938"/>
          <p14:tracePt t="19693" x="7646988" y="3286125"/>
          <p14:tracePt t="19694" x="7646988" y="3278188"/>
          <p14:tracePt t="19695" x="7646988" y="3262313"/>
          <p14:tracePt t="19696" x="7646988" y="3244850"/>
          <p14:tracePt t="19697" x="7646988" y="3228975"/>
          <p14:tracePt t="19698" x="7646988" y="3205163"/>
          <p14:tracePt t="19699" x="7646988" y="3189288"/>
          <p14:tracePt t="19700" x="7646988" y="3181350"/>
          <p14:tracePt t="19701" x="7639050" y="3165475"/>
          <p14:tracePt t="19702" x="7639050" y="3157538"/>
          <p14:tracePt t="19703" x="7639050" y="3133725"/>
          <p14:tracePt t="19704" x="7639050" y="3125788"/>
          <p14:tracePt t="19705" x="7631113" y="3109913"/>
          <p14:tracePt t="19706" x="7631113" y="3101975"/>
          <p14:tracePt t="19707" x="7631113" y="3086100"/>
          <p14:tracePt t="19708" x="7631113" y="3078163"/>
          <p14:tracePt t="19709" x="7623175" y="3070225"/>
          <p14:tracePt t="19710" x="7623175" y="3054350"/>
          <p14:tracePt t="19712" x="7623175" y="3046413"/>
          <p14:tracePt t="19712" x="7623175" y="3038475"/>
          <p14:tracePt t="19713" x="7615238" y="3030538"/>
          <p14:tracePt t="19715" x="7615238" y="3022600"/>
          <p14:tracePt t="19715" x="7615238" y="3014663"/>
          <p14:tracePt t="19716" x="7607300" y="3006725"/>
          <p14:tracePt t="19717" x="7607300" y="2982913"/>
          <p14:tracePt t="19719" x="7599363" y="2974975"/>
          <p14:tracePt t="19720" x="7599363" y="2967038"/>
          <p14:tracePt t="19721" x="7599363" y="2951163"/>
          <p14:tracePt t="19722" x="7591425" y="2943225"/>
          <p14:tracePt t="19723" x="7591425" y="2935288"/>
          <p14:tracePt t="19724" x="7583488" y="2935288"/>
          <p14:tracePt t="19725" x="7583488" y="2927350"/>
          <p14:tracePt t="19726" x="7583488" y="2919413"/>
          <p14:tracePt t="19727" x="7575550" y="2909888"/>
          <p14:tracePt t="19728" x="7575550" y="2901950"/>
          <p14:tracePt t="19731" x="7575550" y="2894013"/>
          <p14:tracePt t="19731" x="7567613" y="2894013"/>
          <p14:tracePt t="19732" x="7567613" y="2886075"/>
          <p14:tracePt t="19733" x="7559675" y="2886075"/>
          <p14:tracePt t="19734" x="7559675" y="2878138"/>
          <p14:tracePt t="19735" x="7559675" y="2870200"/>
          <p14:tracePt t="19736" x="7551738" y="2870200"/>
          <p14:tracePt t="19737" x="7551738" y="2862263"/>
          <p14:tracePt t="19738" x="7551738" y="2854325"/>
          <p14:tracePt t="19739" x="7543800" y="2854325"/>
          <p14:tracePt t="19740" x="7543800" y="2846388"/>
          <p14:tracePt t="19742" x="7535863" y="2838450"/>
          <p14:tracePt t="19744" x="7535863" y="2830513"/>
          <p14:tracePt t="19745" x="7527925" y="2830513"/>
          <p14:tracePt t="19746" x="7527925" y="2822575"/>
          <p14:tracePt t="19748" x="7519988" y="2822575"/>
          <p14:tracePt t="19749" x="7519988" y="2814638"/>
          <p14:tracePt t="19750" x="7512050" y="2806700"/>
          <p14:tracePt t="19754" x="7504113" y="2798763"/>
          <p14:tracePt t="19757" x="7496175" y="2790825"/>
          <p14:tracePt t="19761" x="7496175" y="2782888"/>
          <p14:tracePt t="19762" x="7486650" y="2782888"/>
          <p14:tracePt t="19766" x="7478713" y="2774950"/>
          <p14:tracePt t="19770" x="7470775" y="2774950"/>
          <p14:tracePt t="19773" x="7470775" y="2767013"/>
          <p14:tracePt t="19774" x="7462838" y="2767013"/>
          <p14:tracePt t="19778" x="7454900" y="2767013"/>
          <p14:tracePt t="19781" x="7446963" y="2759075"/>
          <p14:tracePt t="19791" x="7439025" y="2759075"/>
          <p14:tracePt t="19804" x="7431088" y="2759075"/>
          <p14:tracePt t="19836" x="7423150" y="2759075"/>
          <p14:tracePt t="19849" x="7423150" y="2767013"/>
          <p14:tracePt t="19850" x="7423150" y="2774950"/>
          <p14:tracePt t="19851" x="7423150" y="2782888"/>
          <p14:tracePt t="19853" x="7423150" y="2790825"/>
          <p14:tracePt t="19853" x="7423150" y="2798763"/>
          <p14:tracePt t="19854" x="7423150" y="2814638"/>
          <p14:tracePt t="19855" x="7423150" y="2822575"/>
          <p14:tracePt t="19856" x="7423150" y="2830513"/>
          <p14:tracePt t="19857" x="7423150" y="2838450"/>
          <p14:tracePt t="19858" x="7423150" y="2846388"/>
          <p14:tracePt t="19859" x="7431088" y="2854325"/>
          <p14:tracePt t="19860" x="7431088" y="2862263"/>
          <p14:tracePt t="19861" x="7431088" y="2870200"/>
          <p14:tracePt t="19862" x="7439025" y="2878138"/>
          <p14:tracePt t="19863" x="7439025" y="2886075"/>
          <p14:tracePt t="19865" x="7439025" y="2894013"/>
          <p14:tracePt t="19866" x="7446963" y="2909888"/>
          <p14:tracePt t="19866" x="7446963" y="2919413"/>
          <p14:tracePt t="19867" x="7446963" y="2943225"/>
          <p14:tracePt t="19868" x="7454900" y="2951163"/>
          <p14:tracePt t="19869" x="7454900" y="2959100"/>
          <p14:tracePt t="19870" x="7462838" y="2974975"/>
          <p14:tracePt t="19871" x="7462838" y="2982913"/>
          <p14:tracePt t="19872" x="7462838" y="2998788"/>
          <p14:tracePt t="19873" x="7470775" y="3006725"/>
          <p14:tracePt t="19874" x="7470775" y="3022600"/>
          <p14:tracePt t="19875" x="7478713" y="3030538"/>
          <p14:tracePt t="19876" x="7478713" y="3054350"/>
          <p14:tracePt t="19877" x="7486650" y="3062288"/>
          <p14:tracePt t="19878" x="7496175" y="3094038"/>
          <p14:tracePt t="19879" x="7496175" y="3117850"/>
          <p14:tracePt t="19880" x="7504113" y="3133725"/>
          <p14:tracePt t="19882" x="7504113" y="3149600"/>
          <p14:tracePt t="19883" x="7512050" y="3157538"/>
          <p14:tracePt t="19883" x="7512050" y="3181350"/>
          <p14:tracePt t="19884" x="7527925" y="3197225"/>
          <p14:tracePt t="19885" x="7527925" y="3205163"/>
          <p14:tracePt t="19886" x="7535863" y="3221038"/>
          <p14:tracePt t="19887" x="7535863" y="3228975"/>
          <p14:tracePt t="19888" x="7543800" y="3252788"/>
          <p14:tracePt t="19889" x="7543800" y="3270250"/>
          <p14:tracePt t="19890" x="7551738" y="3286125"/>
          <p14:tracePt t="19891" x="7551738" y="3294063"/>
          <p14:tracePt t="19892" x="7559675" y="3317875"/>
          <p14:tracePt t="19893" x="7559675" y="3325813"/>
          <p14:tracePt t="19894" x="7567613" y="3341688"/>
          <p14:tracePt t="19896" x="7567613" y="3349625"/>
          <p14:tracePt t="19899" x="7591425" y="3397250"/>
          <p14:tracePt t="19900" x="7599363" y="3421063"/>
          <p14:tracePt t="19901" x="7599363" y="3436938"/>
          <p14:tracePt t="19902" x="7607300" y="3452813"/>
          <p14:tracePt t="19903" x="7607300" y="3460750"/>
          <p14:tracePt t="19904" x="7607300" y="3468688"/>
          <p14:tracePt t="19905" x="7615238" y="3492500"/>
          <p14:tracePt t="19906" x="7615238" y="3508375"/>
          <p14:tracePt t="19907" x="7615238" y="3516313"/>
          <p14:tracePt t="19908" x="7623175" y="3532188"/>
          <p14:tracePt t="19909" x="7623175" y="3540125"/>
          <p14:tracePt t="19910" x="7631113" y="3563938"/>
          <p14:tracePt t="19911" x="7631113" y="3571875"/>
          <p14:tracePt t="19912" x="7631113" y="3587750"/>
          <p14:tracePt t="19913" x="7639050" y="3595688"/>
          <p14:tracePt t="19916" x="7639050" y="3629025"/>
          <p14:tracePt t="19916" x="7646988" y="3652838"/>
          <p14:tracePt t="19917" x="7646988" y="3660775"/>
          <p14:tracePt t="19918" x="7646988" y="3676650"/>
          <p14:tracePt t="19919" x="7654925" y="3684588"/>
          <p14:tracePt t="19920" x="7654925" y="3700463"/>
          <p14:tracePt t="19921" x="7654925" y="3708400"/>
          <p14:tracePt t="19922" x="7670800" y="3724275"/>
          <p14:tracePt t="19923" x="7670800" y="3748088"/>
          <p14:tracePt t="19924" x="7670800" y="3756025"/>
          <p14:tracePt t="19925" x="7678738" y="3771900"/>
          <p14:tracePt t="19926" x="7678738" y="3787775"/>
          <p14:tracePt t="19927" x="7678738" y="3795713"/>
          <p14:tracePt t="19928" x="7686675" y="3819525"/>
          <p14:tracePt t="19929" x="7686675" y="3827463"/>
          <p14:tracePt t="19930" x="7686675" y="3843338"/>
          <p14:tracePt t="19932" x="7694613" y="3851275"/>
          <p14:tracePt t="19932" x="7694613" y="3867150"/>
          <p14:tracePt t="19933" x="7694613" y="3875088"/>
          <p14:tracePt t="19934" x="7702550" y="3890963"/>
          <p14:tracePt t="19935" x="7702550" y="3898900"/>
          <p14:tracePt t="19936" x="7702550" y="3914775"/>
          <p14:tracePt t="19937" x="7702550" y="3922713"/>
          <p14:tracePt t="19938" x="7710488" y="3948113"/>
          <p14:tracePt t="19939" x="7710488" y="3963988"/>
          <p14:tracePt t="19940" x="7710488" y="3971925"/>
          <p14:tracePt t="19941" x="7710488" y="3987800"/>
          <p14:tracePt t="19942" x="7710488" y="3995738"/>
          <p14:tracePt t="19943" x="7718425" y="4003675"/>
          <p14:tracePt t="19944" x="7718425" y="4019550"/>
          <p14:tracePt t="19945" x="7718425" y="4027488"/>
          <p14:tracePt t="19946" x="7718425" y="4051300"/>
          <p14:tracePt t="19948" x="7726363" y="4059238"/>
          <p14:tracePt t="19949" x="7726363" y="4067175"/>
          <p14:tracePt t="19950" x="7726363" y="4083050"/>
          <p14:tracePt t="19950" x="7726363" y="4090988"/>
          <p14:tracePt t="19951" x="7726363" y="4106863"/>
          <p14:tracePt t="19952" x="7726363" y="4114800"/>
          <p14:tracePt t="19953" x="7734300" y="4122738"/>
          <p14:tracePt t="19954" x="7734300" y="4130675"/>
          <p14:tracePt t="19955" x="7734300" y="4146550"/>
          <p14:tracePt t="19956" x="7734300" y="4154488"/>
          <p14:tracePt t="19957" x="7734300" y="4162425"/>
          <p14:tracePt t="19958" x="7742238" y="4186238"/>
          <p14:tracePt t="19959" x="7742238" y="4194175"/>
          <p14:tracePt t="19960" x="7742238" y="4202113"/>
          <p14:tracePt t="19961" x="7742238" y="4210050"/>
          <p14:tracePt t="19962" x="7742238" y="4225925"/>
          <p14:tracePt t="19963" x="7742238" y="4233863"/>
          <p14:tracePt t="19965" x="7742238" y="4241800"/>
          <p14:tracePt t="19965" x="7750175" y="4249738"/>
          <p14:tracePt t="19966" x="7750175" y="4257675"/>
          <p14:tracePt t="19967" x="7750175" y="4265613"/>
          <p14:tracePt t="19968" x="7750175" y="4281488"/>
          <p14:tracePt t="19969" x="7750175" y="4291013"/>
          <p14:tracePt t="19970" x="7750175" y="4298950"/>
          <p14:tracePt t="19971" x="7758113" y="4306888"/>
          <p14:tracePt t="19972" x="7758113" y="4314825"/>
          <p14:tracePt t="19973" x="7758113" y="4322763"/>
          <p14:tracePt t="19974" x="7758113" y="4330700"/>
          <p14:tracePt t="19975" x="7758113" y="4338638"/>
          <p14:tracePt t="19976" x="7758113" y="4346575"/>
          <p14:tracePt t="19977" x="7766050" y="4354513"/>
          <p14:tracePt t="19981" x="7766050" y="4362450"/>
          <p14:tracePt t="19982" x="7766050" y="4370388"/>
          <p14:tracePt t="19984" x="7766050" y="4378325"/>
          <p14:tracePt t="19984" x="7773988" y="4386263"/>
          <p14:tracePt t="19986" x="7773988" y="4394200"/>
          <p14:tracePt t="19987" x="7773988" y="4410075"/>
          <p14:tracePt t="19988" x="7773988" y="4418013"/>
          <p14:tracePt t="19989" x="7781925" y="4418013"/>
          <p14:tracePt t="19990" x="7781925" y="4425950"/>
          <p14:tracePt t="19992" x="7781925" y="4433888"/>
          <p14:tracePt t="19998" x="7781925" y="4441825"/>
          <p14:tracePt t="20001" x="7781925" y="4449763"/>
          <p14:tracePt t="20002" x="7789863" y="4449763"/>
          <p14:tracePt t="20007" x="7789863" y="4457700"/>
          <p14:tracePt t="20022" x="7789863" y="4465638"/>
          <p14:tracePt t="20055" x="7789863" y="4473575"/>
          <p14:tracePt t="20072" x="7789863" y="4465638"/>
          <p14:tracePt t="20079" x="7789863" y="4418013"/>
          <p14:tracePt t="20082" x="7797800" y="4386263"/>
          <p14:tracePt t="20085" x="7797800" y="4354513"/>
          <p14:tracePt t="20086" x="7797800" y="4346575"/>
          <p14:tracePt t="20088" x="7797800" y="4322763"/>
          <p14:tracePt t="20090" x="7797800" y="4298950"/>
          <p14:tracePt t="20092" x="7797800" y="4273550"/>
          <p14:tracePt t="20094" x="7797800" y="4241800"/>
          <p14:tracePt t="20096" x="7813675" y="4202113"/>
          <p14:tracePt t="20098" x="7813675" y="4170363"/>
          <p14:tracePt t="20100" x="7813675" y="4098925"/>
          <p14:tracePt t="20102" x="7821613" y="4067175"/>
          <p14:tracePt t="20104" x="7821613" y="4027488"/>
          <p14:tracePt t="20106" x="7821613" y="3979863"/>
          <p14:tracePt t="20106" x="7821613" y="3963988"/>
          <p14:tracePt t="20108" x="7821613" y="3930650"/>
          <p14:tracePt t="20109" x="7829550" y="3906838"/>
          <p14:tracePt t="20109" x="7829550" y="3890963"/>
          <p14:tracePt t="20110" x="7829550" y="3859213"/>
          <p14:tracePt t="20111" x="7829550" y="3843338"/>
          <p14:tracePt t="20112" x="7829550" y="3819525"/>
          <p14:tracePt t="20113" x="7829550" y="3795713"/>
          <p14:tracePt t="20115" x="7829550" y="3771900"/>
          <p14:tracePt t="20115" x="7829550" y="3740150"/>
          <p14:tracePt t="20116" x="7829550" y="3724275"/>
          <p14:tracePt t="20117" x="7829550" y="3692525"/>
          <p14:tracePt t="20118" x="7829550" y="3660775"/>
          <p14:tracePt t="20119" x="7829550" y="3636963"/>
          <p14:tracePt t="20120" x="7829550" y="3605213"/>
          <p14:tracePt t="20121" x="7829550" y="3579813"/>
          <p14:tracePt t="20122" x="7829550" y="3556000"/>
          <p14:tracePt t="20123" x="7829550" y="3532188"/>
          <p14:tracePt t="20124" x="7829550" y="3500438"/>
          <p14:tracePt t="20125" x="7829550" y="3476625"/>
          <p14:tracePt t="20126" x="7829550" y="3444875"/>
          <p14:tracePt t="20127" x="7829550" y="3429000"/>
          <p14:tracePt t="20128" x="7829550" y="3397250"/>
          <p14:tracePt t="20129" x="7829550" y="3373438"/>
          <p14:tracePt t="20131" x="7829550" y="3341688"/>
          <p14:tracePt t="20132" x="7829550" y="3317875"/>
          <p14:tracePt t="20132" x="7829550" y="3286125"/>
          <p14:tracePt t="20133" x="7813675" y="3262313"/>
          <p14:tracePt t="20134" x="7813675" y="3228975"/>
          <p14:tracePt t="20135" x="7805738" y="3213100"/>
          <p14:tracePt t="20136" x="7805738" y="3197225"/>
          <p14:tracePt t="20137" x="7797800" y="3165475"/>
          <p14:tracePt t="20138" x="7797800" y="3141663"/>
          <p14:tracePt t="20139" x="7789863" y="3125788"/>
          <p14:tracePt t="20140" x="7789863" y="3109913"/>
          <p14:tracePt t="20141" x="7773988" y="3086100"/>
          <p14:tracePt t="20142" x="7773988" y="3054350"/>
          <p14:tracePt t="20143" x="7766050" y="3038475"/>
          <p14:tracePt t="20144" x="7766050" y="3022600"/>
          <p14:tracePt t="20145" x="7758113" y="2998788"/>
          <p14:tracePt t="20146" x="7758113" y="2982913"/>
          <p14:tracePt t="20148" x="7750175" y="2959100"/>
          <p14:tracePt t="20149" x="7742238" y="2935288"/>
          <p14:tracePt t="20150" x="7742238" y="2919413"/>
          <p14:tracePt t="20151" x="7726363" y="2894013"/>
          <p14:tracePt t="20152" x="7726363" y="2886075"/>
          <p14:tracePt t="20153" x="7718425" y="2870200"/>
          <p14:tracePt t="20154" x="7718425" y="2862263"/>
          <p14:tracePt t="20155" x="7710488" y="2846388"/>
          <p14:tracePt t="20156" x="7710488" y="2838450"/>
          <p14:tracePt t="20157" x="7710488" y="2822575"/>
          <p14:tracePt t="20158" x="7702550" y="2814638"/>
          <p14:tracePt t="20159" x="7702550" y="2806700"/>
          <p14:tracePt t="20160" x="7694613" y="2782888"/>
          <p14:tracePt t="20161" x="7694613" y="2774950"/>
          <p14:tracePt t="20162" x="7694613" y="2767013"/>
          <p14:tracePt t="20163" x="7686675" y="2759075"/>
          <p14:tracePt t="20165" x="7686675" y="2751138"/>
          <p14:tracePt t="20166" x="7678738" y="2743200"/>
          <p14:tracePt t="20166" x="7678738" y="2735263"/>
          <p14:tracePt t="20167" x="7670800" y="2727325"/>
          <p14:tracePt t="20168" x="7670800" y="2719388"/>
          <p14:tracePt t="20169" x="7670800" y="2711450"/>
          <p14:tracePt t="20170" x="7662863" y="2703513"/>
          <p14:tracePt t="20171" x="7662863" y="2695575"/>
          <p14:tracePt t="20172" x="7662863" y="2687638"/>
          <p14:tracePt t="20174" x="7654925" y="2679700"/>
          <p14:tracePt t="20176" x="7654925" y="2671763"/>
          <p14:tracePt t="20177" x="7646988" y="2671763"/>
          <p14:tracePt t="20178" x="7646988" y="2663825"/>
          <p14:tracePt t="20179" x="7646988" y="2655888"/>
          <p14:tracePt t="20181" x="7639050" y="2647950"/>
          <p14:tracePt t="20182" x="7639050" y="2640013"/>
          <p14:tracePt t="20183" x="7631113" y="2640013"/>
          <p14:tracePt t="20184" x="7631113" y="2632075"/>
          <p14:tracePt t="20186" x="7631113" y="2624138"/>
          <p14:tracePt t="20186" x="7623175" y="2624138"/>
          <p14:tracePt t="20187" x="7623175" y="2616200"/>
          <p14:tracePt t="20189" x="7615238" y="2608263"/>
          <p14:tracePt t="20191" x="7615238" y="2600325"/>
          <p14:tracePt t="20192" x="7607300" y="2600325"/>
          <p14:tracePt t="20193" x="7607300" y="2592388"/>
          <p14:tracePt t="20195" x="7599363" y="2592388"/>
          <p14:tracePt t="20196" x="7599363" y="2584450"/>
          <p14:tracePt t="20201" x="7591425" y="2584450"/>
          <p14:tracePt t="20202" x="7591425" y="2576513"/>
          <p14:tracePt t="20206" x="7583488" y="2576513"/>
          <p14:tracePt t="20207" x="7583488" y="2566988"/>
          <p14:tracePt t="20216" x="7575550" y="2566988"/>
          <p14:tracePt t="20223" x="7575550" y="2559050"/>
          <p14:tracePt t="20232" x="7567613" y="2559050"/>
          <p14:tracePt t="20245" x="7559675" y="2559050"/>
          <p14:tracePt t="20249" x="7551738" y="2559050"/>
          <p14:tracePt t="20253" x="7543800" y="2559050"/>
          <p14:tracePt t="20254" x="7543800" y="2566988"/>
          <p14:tracePt t="20256" x="7535863" y="2576513"/>
          <p14:tracePt t="20257" x="7535863" y="2584450"/>
          <p14:tracePt t="20257" x="7527925" y="2592388"/>
          <p14:tracePt t="20259" x="7519988" y="2600325"/>
          <p14:tracePt t="20260" x="7519988" y="2608263"/>
          <p14:tracePt t="20261" x="7512050" y="2616200"/>
          <p14:tracePt t="20262" x="7512050" y="2624138"/>
          <p14:tracePt t="20263" x="7496175" y="2632075"/>
          <p14:tracePt t="20265" x="7496175" y="2640013"/>
          <p14:tracePt t="20266" x="7486650" y="2655888"/>
          <p14:tracePt t="20266" x="7486650" y="2663825"/>
          <p14:tracePt t="20267" x="7478713" y="2671763"/>
          <p14:tracePt t="20268" x="7478713" y="2679700"/>
          <p14:tracePt t="20269" x="7478713" y="2695575"/>
          <p14:tracePt t="20270" x="7470775" y="2703513"/>
          <p14:tracePt t="20271" x="7470775" y="2711450"/>
          <p14:tracePt t="20272" x="7462838" y="2735263"/>
          <p14:tracePt t="20273" x="7462838" y="2743200"/>
          <p14:tracePt t="20274" x="7454900" y="2759075"/>
          <p14:tracePt t="20275" x="7446963" y="2774950"/>
          <p14:tracePt t="20276" x="7439025" y="2806700"/>
          <p14:tracePt t="20277" x="7439025" y="2830513"/>
          <p14:tracePt t="20278" x="7423150" y="2846388"/>
          <p14:tracePt t="20279" x="7423150" y="2862263"/>
          <p14:tracePt t="20280" x="7415213" y="2886075"/>
          <p14:tracePt t="20281" x="7407275" y="2901950"/>
          <p14:tracePt t="20283" x="7407275" y="2909888"/>
          <p14:tracePt t="20283" x="7399338" y="2935288"/>
          <p14:tracePt t="20284" x="7399338" y="2951163"/>
          <p14:tracePt t="20286" x="7383463" y="2967038"/>
          <p14:tracePt t="20286" x="7383463" y="2990850"/>
          <p14:tracePt t="20287" x="7375525" y="2998788"/>
          <p14:tracePt t="20288" x="7375525" y="3022600"/>
          <p14:tracePt t="20289" x="7367588" y="3046413"/>
          <p14:tracePt t="20290" x="7367588" y="3054350"/>
          <p14:tracePt t="20291" x="7359650" y="3070225"/>
          <p14:tracePt t="20292" x="7359650" y="3086100"/>
          <p14:tracePt t="20293" x="7351713" y="3109913"/>
          <p14:tracePt t="20294" x="7351713" y="3117850"/>
          <p14:tracePt t="20295" x="7343775" y="3133725"/>
          <p14:tracePt t="20296" x="7343775" y="3149600"/>
          <p14:tracePt t="20298" x="7343775" y="3173413"/>
          <p14:tracePt t="20299" x="7335838" y="3197225"/>
          <p14:tracePt t="20300" x="7319963" y="3213100"/>
          <p14:tracePt t="20301" x="7312025" y="3236913"/>
          <p14:tracePt t="20302" x="7312025" y="3252788"/>
          <p14:tracePt t="20303" x="7312025" y="3262313"/>
          <p14:tracePt t="20304" x="7304088" y="3278188"/>
          <p14:tracePt t="20305" x="7304088" y="3286125"/>
          <p14:tracePt t="20306" x="7296150" y="3309938"/>
          <p14:tracePt t="20307" x="7296150" y="3325813"/>
          <p14:tracePt t="20308" x="7296150" y="3333750"/>
          <p14:tracePt t="20309" x="7288213" y="3341688"/>
          <p14:tracePt t="20310" x="7288213" y="3357563"/>
          <p14:tracePt t="20311" x="7288213" y="3365500"/>
          <p14:tracePt t="20312" x="7280275" y="3381375"/>
          <p14:tracePt t="20313" x="7280275" y="3389313"/>
          <p14:tracePt t="20315" x="7280275" y="3413125"/>
          <p14:tracePt t="20316" x="7272338" y="3421063"/>
          <p14:tracePt t="20316" x="7272338" y="3429000"/>
          <p14:tracePt t="20317" x="7272338" y="3436938"/>
          <p14:tracePt t="20318" x="7272338" y="3452813"/>
          <p14:tracePt t="20319" x="7272338" y="3460750"/>
          <p14:tracePt t="20320" x="7272338" y="3468688"/>
          <p14:tracePt t="20321" x="7272338" y="3476625"/>
          <p14:tracePt t="20322" x="7272338" y="3484563"/>
          <p14:tracePt t="20323" x="7264400" y="3484563"/>
          <p14:tracePt t="20325" x="7264400" y="3492500"/>
          <p14:tracePt t="20326" x="7264400" y="3500438"/>
          <p14:tracePt t="20327" x="7264400" y="3508375"/>
          <p14:tracePt t="20328" x="7264400" y="3516313"/>
          <p14:tracePt t="20329" x="7264400" y="3524250"/>
          <p14:tracePt t="20332" x="7264400" y="3532188"/>
          <p14:tracePt t="20332" x="7264400" y="3540125"/>
          <p14:tracePt t="20335" x="7264400" y="3548063"/>
          <p14:tracePt t="20337" x="7264400" y="3556000"/>
          <p14:tracePt t="20338" x="7264400" y="3563938"/>
          <p14:tracePt t="20343" x="7264400" y="3571875"/>
          <p14:tracePt t="20349" x="7264400" y="3579813"/>
          <p14:tracePt t="20361" x="7264400" y="3587750"/>
          <p14:tracePt t="20379" x="7264400" y="3595688"/>
          <p14:tracePt t="20390" x="7272338" y="3595688"/>
          <p14:tracePt t="20396" x="7272338" y="3605213"/>
          <p14:tracePt t="20408" x="7280275" y="3613150"/>
          <p14:tracePt t="20412" x="7280275" y="3621088"/>
          <p14:tracePt t="20414" x="7288213" y="3621088"/>
          <p14:tracePt t="20415" x="7288213" y="3629025"/>
          <p14:tracePt t="20417" x="7296150" y="3636963"/>
          <p14:tracePt t="20418" x="7296150" y="3644900"/>
          <p14:tracePt t="20420" x="7304088" y="3652838"/>
          <p14:tracePt t="20422" x="7304088" y="3660775"/>
          <p14:tracePt t="20423" x="7312025" y="3660775"/>
          <p14:tracePt t="20424" x="7312025" y="3668713"/>
          <p14:tracePt t="20426" x="7319963" y="3684588"/>
          <p14:tracePt t="20429" x="7319963" y="3692525"/>
          <p14:tracePt t="20429" x="7327900" y="3692525"/>
          <p14:tracePt t="20430" x="7327900" y="3700463"/>
          <p14:tracePt t="20431" x="7327900" y="3708400"/>
          <p14:tracePt t="20432" x="7335838" y="3708400"/>
          <p14:tracePt t="20433" x="7335838" y="3716338"/>
          <p14:tracePt t="20434" x="7335838" y="3724275"/>
          <p14:tracePt t="20436" x="7343775" y="3732213"/>
          <p14:tracePt t="20438" x="7343775" y="3740150"/>
          <p14:tracePt t="20439" x="7343775" y="3748088"/>
          <p14:tracePt t="20440" x="7351713" y="3748088"/>
          <p14:tracePt t="20441" x="7351713" y="3756025"/>
          <p14:tracePt t="20442" x="7351713" y="3763963"/>
          <p14:tracePt t="20443" x="7359650" y="3763963"/>
          <p14:tracePt t="20444" x="7359650" y="3771900"/>
          <p14:tracePt t="20445" x="7359650" y="3779838"/>
          <p14:tracePt t="20448" x="7367588" y="3795713"/>
          <p14:tracePt t="20451" x="7367588" y="3803650"/>
          <p14:tracePt t="20451" x="7367588" y="3811588"/>
          <p14:tracePt t="20452" x="7375525" y="3811588"/>
          <p14:tracePt t="20453" x="7375525" y="3819525"/>
          <p14:tracePt t="20454" x="7375525" y="3827463"/>
          <p14:tracePt t="20456" x="7383463" y="3835400"/>
          <p14:tracePt t="20457" x="7383463" y="3843338"/>
          <p14:tracePt t="20459" x="7383463" y="3851275"/>
          <p14:tracePt t="20461" x="7383463" y="3859213"/>
          <p14:tracePt t="20462" x="7391400" y="3867150"/>
          <p14:tracePt t="20465" x="7391400" y="3875088"/>
          <p14:tracePt t="20466" x="7391400" y="3883025"/>
          <p14:tracePt t="20467" x="7391400" y="3890963"/>
          <p14:tracePt t="20468" x="7391400" y="3898900"/>
          <p14:tracePt t="20469" x="7399338" y="3898900"/>
          <p14:tracePt t="20470" x="7399338" y="3906838"/>
          <p14:tracePt t="20472" x="7399338" y="3914775"/>
          <p14:tracePt t="20474" x="7399338" y="3922713"/>
          <p14:tracePt t="20475" x="7399338" y="3930650"/>
          <p14:tracePt t="20477" x="7399338" y="3938588"/>
          <p14:tracePt t="20479" x="7399338" y="3948113"/>
          <p14:tracePt t="20480" x="7399338" y="3956050"/>
          <p14:tracePt t="20483" x="7399338" y="3963988"/>
          <p14:tracePt t="20484" x="7399338" y="3971925"/>
          <p14:tracePt t="20486" x="7399338" y="3979863"/>
          <p14:tracePt t="20489" x="7399338" y="3987800"/>
          <p14:tracePt t="20490" x="7399338" y="3995738"/>
          <p14:tracePt t="20493" x="7399338" y="4003675"/>
          <p14:tracePt t="20494" x="7399338" y="4011613"/>
          <p14:tracePt t="20497" x="7399338" y="4027488"/>
          <p14:tracePt t="20499" x="7399338" y="4035425"/>
          <p14:tracePt t="20501" x="7399338" y="4043363"/>
          <p14:tracePt t="20501" x="7391400" y="4043363"/>
          <p14:tracePt t="20502" x="7391400" y="4051300"/>
          <p14:tracePt t="20504" x="7383463" y="4059238"/>
          <p14:tracePt t="20506" x="7383463" y="4067175"/>
          <p14:tracePt t="20508" x="7375525" y="4075113"/>
          <p14:tracePt t="20510" x="7375525" y="4083050"/>
          <p14:tracePt t="20513" x="7367588" y="4090988"/>
          <p14:tracePt t="20515" x="7367588" y="4098925"/>
          <p14:tracePt t="20517" x="7359650" y="4098925"/>
          <p14:tracePt t="20517" x="7359650" y="4106863"/>
          <p14:tracePt t="20519" x="7359650" y="4114800"/>
          <p14:tracePt t="20521" x="7359650" y="4122738"/>
          <p14:tracePt t="20522" x="7351713" y="4122738"/>
          <p14:tracePt t="20524" x="7351713" y="4130675"/>
          <p14:tracePt t="20528" x="7351713" y="4138613"/>
          <p14:tracePt t="20530" x="7351713" y="4146550"/>
          <p14:tracePt t="20530" x="7343775" y="4146550"/>
          <p14:tracePt t="20532" x="7343775" y="4154488"/>
          <p14:tracePt t="20536" x="7343775" y="4162425"/>
          <p14:tracePt t="20539" x="7343775" y="4170363"/>
          <p14:tracePt t="20540" x="7343775" y="4178300"/>
          <p14:tracePt t="20544" x="7343775" y="4186238"/>
          <p14:tracePt t="20545" x="7343775" y="4194175"/>
          <p14:tracePt t="20548" x="7343775" y="4202113"/>
          <p14:tracePt t="20549" x="7343775" y="4210050"/>
          <p14:tracePt t="20552" x="7343775" y="4217988"/>
          <p14:tracePt t="20553" x="7343775" y="4225925"/>
          <p14:tracePt t="20554" x="7343775" y="4233863"/>
          <p14:tracePt t="20556" x="7343775" y="4241800"/>
          <p14:tracePt t="20557" x="7343775" y="4249738"/>
          <p14:tracePt t="20560" x="7343775" y="4257675"/>
          <p14:tracePt t="20560" x="7351713" y="4265613"/>
          <p14:tracePt t="20562" x="7351713" y="4273550"/>
          <p14:tracePt t="20563" x="7351713" y="4281488"/>
          <p14:tracePt t="20565" x="7359650" y="4291013"/>
          <p14:tracePt t="20567" x="7359650" y="4298950"/>
          <p14:tracePt t="20567" x="7359650" y="4306888"/>
          <p14:tracePt t="20569" x="7367588" y="4314825"/>
          <p14:tracePt t="20571" x="7367588" y="4322763"/>
          <p14:tracePt t="20572" x="7367588" y="4330700"/>
          <p14:tracePt t="20573" x="7375525" y="4338638"/>
          <p14:tracePt t="20575" x="7375525" y="4346575"/>
          <p14:tracePt t="20576" x="7375525" y="4354513"/>
          <p14:tracePt t="20577" x="7383463" y="4354513"/>
          <p14:tracePt t="20578" x="7383463" y="4370388"/>
          <p14:tracePt t="20579" x="7383463" y="4378325"/>
          <p14:tracePt t="20582" x="7383463" y="4386263"/>
          <p14:tracePt t="20582" x="7391400" y="4394200"/>
          <p14:tracePt t="20584" x="7391400" y="4402138"/>
          <p14:tracePt t="20586" x="7391400" y="4410075"/>
          <p14:tracePt t="20587" x="7399338" y="4418013"/>
          <p14:tracePt t="20589" x="7399338" y="4425950"/>
          <p14:tracePt t="20590" x="7399338" y="4433888"/>
          <p14:tracePt t="20591" x="7407275" y="4433888"/>
          <p14:tracePt t="20592" x="7407275" y="4441825"/>
          <p14:tracePt t="20594" x="7407275" y="4449763"/>
          <p14:tracePt t="20596" x="7407275" y="4457700"/>
          <p14:tracePt t="20599" x="7415213" y="4465638"/>
          <p14:tracePt t="20600" x="7415213" y="4473575"/>
          <p14:tracePt t="20602" x="7423150" y="4481513"/>
          <p14:tracePt t="20604" x="7423150" y="4489450"/>
          <p14:tracePt t="20606" x="7423150" y="4497388"/>
          <p14:tracePt t="20608" x="7431088" y="4505325"/>
          <p14:tracePt t="20610" x="7431088" y="4513263"/>
          <p14:tracePt t="20614" x="7431088" y="4521200"/>
          <p14:tracePt t="20616" x="7431088" y="4529138"/>
          <p14:tracePt t="20617" x="7439025" y="4529138"/>
          <p14:tracePt t="20617" x="7439025" y="4537075"/>
          <p14:tracePt t="20621" x="7439025" y="4545013"/>
          <p14:tracePt t="20622" x="7439025" y="4552950"/>
          <p14:tracePt t="20626" x="7439025" y="4560888"/>
          <p14:tracePt t="20628" x="7439025" y="4568825"/>
          <p14:tracePt t="20631" x="7439025" y="4576763"/>
          <p14:tracePt t="20633" x="7439025" y="4584700"/>
          <p14:tracePt t="20636" x="7439025" y="4592638"/>
          <p14:tracePt t="20636" x="7446963" y="4592638"/>
          <p14:tracePt t="20637" x="7446963" y="4600575"/>
          <p14:tracePt t="20641" x="7446963" y="4608513"/>
          <p14:tracePt t="20644" x="7446963" y="4616450"/>
          <p14:tracePt t="20647" x="7446963" y="4624388"/>
          <p14:tracePt t="20649" x="7446963" y="4633913"/>
          <p14:tracePt t="20652" x="7446963" y="4641850"/>
          <p14:tracePt t="20654" x="7446963" y="4649788"/>
          <p14:tracePt t="20656" x="7454900" y="4649788"/>
          <p14:tracePt t="20656" x="7454900" y="4657725"/>
          <p14:tracePt t="20660" x="7454900" y="4665663"/>
          <p14:tracePt t="20663" x="7454900" y="4673600"/>
          <p14:tracePt t="20665" x="7462838" y="4681538"/>
          <p14:tracePt t="20668" x="7462838" y="4689475"/>
          <p14:tracePt t="20671" x="7462838" y="4697413"/>
          <p14:tracePt t="20674" x="7470775" y="4713288"/>
          <p14:tracePt t="20677" x="7470775" y="4721225"/>
          <p14:tracePt t="20680" x="7470775" y="4729163"/>
          <p14:tracePt t="20683" x="7478713" y="4737100"/>
          <p14:tracePt t="20687" x="7478713" y="4745038"/>
          <p14:tracePt t="20695" x="7478713" y="4752975"/>
          <p14:tracePt t="20707" x="7496175" y="4752975"/>
          <p14:tracePt t="20710" x="7496175" y="4760913"/>
          <p14:tracePt t="20741" x="7496175" y="4768850"/>
          <p14:tracePt t="20757" x="7496175" y="4760913"/>
          <p14:tracePt t="20760" x="7496175" y="4752975"/>
          <p14:tracePt t="20761" x="7486650" y="4752975"/>
          <p14:tracePt t="20761" x="7486650" y="4745038"/>
          <p14:tracePt t="20763" x="7486650" y="4737100"/>
          <p14:tracePt t="20765" x="7478713" y="4729163"/>
          <p14:tracePt t="20766" x="7478713" y="4721225"/>
          <p14:tracePt t="20767" x="7470775" y="4705350"/>
          <p14:tracePt t="20768" x="7470775" y="4697413"/>
          <p14:tracePt t="20769" x="7470775" y="4689475"/>
          <p14:tracePt t="20770" x="7462838" y="4681538"/>
          <p14:tracePt t="20771" x="7462838" y="4673600"/>
          <p14:tracePt t="20772" x="7462838" y="4665663"/>
          <p14:tracePt t="20773" x="7454900" y="4657725"/>
          <p14:tracePt t="20775" x="7454900" y="4649788"/>
          <p14:tracePt t="20775" x="7446963" y="4641850"/>
          <p14:tracePt t="20776" x="7446963" y="4633913"/>
          <p14:tracePt t="20777" x="7439025" y="4624388"/>
          <p14:tracePt t="20778" x="7439025" y="4616450"/>
          <p14:tracePt t="20779" x="7431088" y="4608513"/>
          <p14:tracePt t="20780" x="7431088" y="4600575"/>
          <p14:tracePt t="20781" x="7423150" y="4592638"/>
          <p14:tracePt t="20782" x="7423150" y="4584700"/>
          <p14:tracePt t="20783" x="7415213" y="4576763"/>
          <p14:tracePt t="20784" x="7415213" y="4568825"/>
          <p14:tracePt t="20785" x="7407275" y="4552950"/>
          <p14:tracePt t="20786" x="7399338" y="4545013"/>
          <p14:tracePt t="20787" x="7399338" y="4537075"/>
          <p14:tracePt t="20788" x="7391400" y="4529138"/>
          <p14:tracePt t="20789" x="7391400" y="4521200"/>
          <p14:tracePt t="20790" x="7383463" y="4513263"/>
          <p14:tracePt t="20791" x="7375525" y="4489450"/>
          <p14:tracePt t="20792" x="7375525" y="4481513"/>
          <p14:tracePt t="20793" x="7367588" y="4473575"/>
          <p14:tracePt t="20795" x="7359650" y="4457700"/>
          <p14:tracePt t="20795" x="7359650" y="4449763"/>
          <p14:tracePt t="20796" x="7351713" y="4441825"/>
          <p14:tracePt t="20798" x="7343775" y="4418013"/>
          <p14:tracePt t="20800" x="7335838" y="4410075"/>
          <p14:tracePt t="20800" x="7335838" y="4402138"/>
          <p14:tracePt t="20801" x="7327900" y="4394200"/>
          <p14:tracePt t="20802" x="7319963" y="4386263"/>
          <p14:tracePt t="20803" x="7319963" y="4378325"/>
          <p14:tracePt t="20804" x="7312025" y="4362450"/>
          <p14:tracePt t="20805" x="7304088" y="4354513"/>
          <p14:tracePt t="20806" x="7304088" y="4338638"/>
          <p14:tracePt t="20807" x="7288213" y="4330700"/>
          <p14:tracePt t="20808" x="7288213" y="4322763"/>
          <p14:tracePt t="20809" x="7280275" y="4314825"/>
          <p14:tracePt t="20811" x="7272338" y="4306888"/>
          <p14:tracePt t="20812" x="7272338" y="4298950"/>
          <p14:tracePt t="20813" x="7264400" y="4291013"/>
          <p14:tracePt t="20814" x="7256463" y="4281488"/>
          <p14:tracePt t="20816" x="7256463" y="4273550"/>
          <p14:tracePt t="20817" x="7256463" y="4265613"/>
          <p14:tracePt t="20818" x="7248525" y="4257675"/>
          <p14:tracePt t="20820" x="7240588" y="4249738"/>
          <p14:tracePt t="20820" x="7240588" y="4241800"/>
          <p14:tracePt t="20821" x="7232650" y="4241800"/>
          <p14:tracePt t="20822" x="7232650" y="4233863"/>
          <p14:tracePt t="20823" x="7224713" y="4225925"/>
          <p14:tracePt t="20825" x="7224713" y="4217988"/>
          <p14:tracePt t="20826" x="7216775" y="4210050"/>
          <p14:tracePt t="20828" x="7208838" y="4202113"/>
          <p14:tracePt t="20829" x="7208838" y="4194175"/>
          <p14:tracePt t="20830" x="7200900" y="4194175"/>
          <p14:tracePt t="20832" x="7200900" y="4186238"/>
          <p14:tracePt t="20832" x="7192963" y="4186238"/>
          <p14:tracePt t="20833" x="7192963" y="4178300"/>
          <p14:tracePt t="20834" x="7185025" y="4170363"/>
          <p14:tracePt t="20836" x="7177088" y="4162425"/>
          <p14:tracePt t="20838" x="7169150" y="4154488"/>
          <p14:tracePt t="20840" x="7161213" y="4146550"/>
          <p14:tracePt t="20843" x="7161213" y="4138613"/>
          <p14:tracePt t="20843" x="7153275" y="4138613"/>
          <p14:tracePt t="20844" x="7153275" y="4130675"/>
          <p14:tracePt t="20846" x="7145338" y="4130675"/>
          <p14:tracePt t="20847" x="7145338" y="4122738"/>
          <p14:tracePt t="20850" x="7135813" y="4114800"/>
          <p14:tracePt t="20853" x="7127875" y="4106863"/>
          <p14:tracePt t="20859" x="7119938" y="4098925"/>
          <p14:tracePt t="20864" x="7112000" y="4090988"/>
          <p14:tracePt t="20884" x="7072313" y="4067175"/>
          <p14:tracePt t="20885" x="7064375" y="4067175"/>
          <p14:tracePt t="20889" x="7056438" y="4067175"/>
          <p14:tracePt t="20892" x="7048500" y="4067175"/>
          <p14:tracePt t="20896" x="7040563" y="4059238"/>
          <p14:tracePt t="20901" x="7032625" y="4059238"/>
          <p14:tracePt t="20908" x="7024688" y="4059238"/>
          <p14:tracePt t="20918" x="7016750" y="4059238"/>
          <p14:tracePt t="20934" x="7008813" y="4059238"/>
          <p14:tracePt t="20947" x="7000875" y="4059238"/>
          <p14:tracePt t="20955" x="6992938" y="4051300"/>
          <p14:tracePt t="20962" x="6985000" y="4043363"/>
          <p14:tracePt t="20968" x="6977063" y="4035425"/>
          <p14:tracePt t="20972" x="6977063" y="4027488"/>
          <p14:tracePt t="20973" x="6969125" y="4027488"/>
          <p14:tracePt t="20976" x="6969125" y="4019550"/>
          <p14:tracePt t="20981" x="6961188" y="4011613"/>
          <p14:tracePt t="20985" x="6945313" y="3995738"/>
          <p14:tracePt t="20989" x="6945313" y="3987800"/>
          <p14:tracePt t="20991" x="6937375" y="3987800"/>
          <p14:tracePt t="20993" x="6937375" y="3979863"/>
          <p14:tracePt t="20996" x="6929438" y="3979863"/>
          <p14:tracePt t="20997" x="6929438" y="3971925"/>
          <p14:tracePt t="21001" x="6929438" y="3963988"/>
          <p14:tracePt t="21002" x="6921500" y="3963988"/>
          <p14:tracePt t="21005" x="6921500" y="3956050"/>
          <p14:tracePt t="21006" x="6913563" y="3956050"/>
          <p14:tracePt t="21010" x="6913563" y="3948113"/>
          <p14:tracePt t="21017" x="6905625" y="3948113"/>
          <p14:tracePt t="21019" x="6905625" y="3938588"/>
          <p14:tracePt t="21033" x="6897688" y="3930650"/>
          <p14:tracePt t="21065" x="6889750" y="3922713"/>
          <p14:tracePt t="21101" x="6897688" y="3922713"/>
          <p14:tracePt t="21103" x="6905625" y="3922713"/>
          <p14:tracePt t="21105" x="6913563" y="3922713"/>
          <p14:tracePt t="21107" x="6913563" y="3914775"/>
          <p14:tracePt t="21107" x="6921500" y="3914775"/>
          <p14:tracePt t="21110" x="6929438" y="3914775"/>
          <p14:tracePt t="21110" x="6937375" y="3906838"/>
          <p14:tracePt t="21111" x="6953250" y="3906838"/>
          <p14:tracePt t="21112" x="6961188" y="3898900"/>
          <p14:tracePt t="21115" x="6969125" y="3890963"/>
          <p14:tracePt t="21116" x="6977063" y="3883025"/>
          <p14:tracePt t="21116" x="6985000" y="3883025"/>
          <p14:tracePt t="21117" x="6992938" y="3875088"/>
          <p14:tracePt t="21118" x="7000875" y="3867150"/>
          <p14:tracePt t="21120" x="7008813" y="3859213"/>
          <p14:tracePt t="21121" x="7016750" y="3851275"/>
          <p14:tracePt t="21122" x="7024688" y="3843338"/>
          <p14:tracePt t="21124" x="7032625" y="3835400"/>
          <p14:tracePt t="21125" x="7040563" y="3827463"/>
          <p14:tracePt t="21126" x="7048500" y="3819525"/>
          <p14:tracePt t="21127" x="7056438" y="3811588"/>
          <p14:tracePt t="21128" x="7056438" y="3803650"/>
          <p14:tracePt t="21129" x="7064375" y="3795713"/>
          <p14:tracePt t="21130" x="7072313" y="3787775"/>
          <p14:tracePt t="21131" x="7080250" y="3779838"/>
          <p14:tracePt t="21133" x="7088188" y="3771900"/>
          <p14:tracePt t="21133" x="7088188" y="3756025"/>
          <p14:tracePt t="21134" x="7096125" y="3748088"/>
          <p14:tracePt t="21135" x="7104063" y="3740150"/>
          <p14:tracePt t="21136" x="7112000" y="3732213"/>
          <p14:tracePt t="21137" x="7112000" y="3708400"/>
          <p14:tracePt t="21138" x="7119938" y="3700463"/>
          <p14:tracePt t="21139" x="7127875" y="3684588"/>
          <p14:tracePt t="21140" x="7135813" y="3676650"/>
          <p14:tracePt t="21141" x="7135813" y="3668713"/>
          <p14:tracePt t="21142" x="7145338" y="3652838"/>
          <p14:tracePt t="21143" x="7161213" y="3629025"/>
          <p14:tracePt t="21144" x="7169150" y="3613150"/>
          <p14:tracePt t="21145" x="7177088" y="3587750"/>
          <p14:tracePt t="21146" x="7185025" y="3571875"/>
          <p14:tracePt t="21148" x="7192963" y="3540125"/>
          <p14:tracePt t="21150" x="7208838" y="3524250"/>
          <p14:tracePt t="21151" x="7216775" y="3508375"/>
          <p14:tracePt t="21151" x="7216775" y="3500438"/>
          <p14:tracePt t="21152" x="7224713" y="3484563"/>
          <p14:tracePt t="21153" x="7224713" y="3468688"/>
          <p14:tracePt t="21154" x="7232650" y="3452813"/>
          <p14:tracePt t="21155" x="7232650" y="3436938"/>
          <p14:tracePt t="21156" x="7240588" y="3429000"/>
          <p14:tracePt t="21157" x="7240588" y="3413125"/>
          <p14:tracePt t="21158" x="7248525" y="3405188"/>
          <p14:tracePt t="21159" x="7248525" y="3389313"/>
          <p14:tracePt t="21160" x="7256463" y="3365500"/>
          <p14:tracePt t="21161" x="7256463" y="3357563"/>
          <p14:tracePt t="21162" x="7256463" y="3341688"/>
          <p14:tracePt t="21163" x="7272338" y="3317875"/>
          <p14:tracePt t="21165" x="7272338" y="3309938"/>
          <p14:tracePt t="21166" x="7272338" y="3294063"/>
          <p14:tracePt t="21167" x="7280275" y="3286125"/>
          <p14:tracePt t="21167" x="7280275" y="3270250"/>
          <p14:tracePt t="21168" x="7280275" y="3252788"/>
          <p14:tracePt t="21169" x="7280275" y="3244850"/>
          <p14:tracePt t="21170" x="7288213" y="3221038"/>
          <p14:tracePt t="21171" x="7288213" y="3213100"/>
          <p14:tracePt t="21172" x="7288213" y="3197225"/>
          <p14:tracePt t="21173" x="7288213" y="3189288"/>
          <p14:tracePt t="21174" x="7288213" y="3173413"/>
          <p14:tracePt t="21175" x="7288213" y="3157538"/>
          <p14:tracePt t="21176" x="7288213" y="3149600"/>
          <p14:tracePt t="21177" x="7288213" y="3133725"/>
          <p14:tracePt t="21178" x="7288213" y="3117850"/>
          <p14:tracePt t="21179" x="7296150" y="3109913"/>
          <p14:tracePt t="21180" x="7296150" y="3094038"/>
          <p14:tracePt t="21181" x="7296150" y="3086100"/>
          <p14:tracePt t="21182" x="7296150" y="3078163"/>
          <p14:tracePt t="21183" x="7296150" y="3062288"/>
          <p14:tracePt t="21184" x="7296150" y="3054350"/>
          <p14:tracePt t="21185" x="7296150" y="3046413"/>
          <p14:tracePt t="21186" x="7296150" y="3030538"/>
          <p14:tracePt t="21187" x="7296150" y="3022600"/>
          <p14:tracePt t="21188" x="7296150" y="3014663"/>
          <p14:tracePt t="21189" x="7296150" y="3006725"/>
          <p14:tracePt t="21190" x="7296150" y="2998788"/>
          <p14:tracePt t="21192" x="7296150" y="2990850"/>
          <p14:tracePt t="21192" x="7296150" y="2982913"/>
          <p14:tracePt t="21193" x="7296150" y="2974975"/>
          <p14:tracePt t="21194" x="7296150" y="2967038"/>
          <p14:tracePt t="21195" x="7296150" y="2959100"/>
          <p14:tracePt t="21196" x="7296150" y="2951163"/>
          <p14:tracePt t="21198" x="7296150" y="2943225"/>
          <p14:tracePt t="21199" x="7296150" y="2935288"/>
          <p14:tracePt t="21200" x="7296150" y="2927350"/>
          <p14:tracePt t="21202" x="7288213" y="2919413"/>
          <p14:tracePt t="21203" x="7288213" y="2901950"/>
          <p14:tracePt t="21204" x="7288213" y="2894013"/>
          <p14:tracePt t="21205" x="7288213" y="2886075"/>
          <p14:tracePt t="21207" x="7280275" y="2878138"/>
          <p14:tracePt t="21208" x="7280275" y="2870200"/>
          <p14:tracePt t="21209" x="7280275" y="2862263"/>
          <p14:tracePt t="21210" x="7272338" y="2854325"/>
          <p14:tracePt t="21212" x="7272338" y="2846388"/>
          <p14:tracePt t="21213" x="7264400" y="2838450"/>
          <p14:tracePt t="21215" x="7264400" y="2830513"/>
          <p14:tracePt t="21216" x="7264400" y="2822575"/>
          <p14:tracePt t="21216" x="7264400" y="2814638"/>
          <p14:tracePt t="21217" x="7256463" y="2814638"/>
          <p14:tracePt t="21218" x="7256463" y="2806700"/>
          <p14:tracePt t="21219" x="7256463" y="2798763"/>
          <p14:tracePt t="21220" x="7248525" y="2790825"/>
          <p14:tracePt t="21221" x="7248525" y="2782888"/>
          <p14:tracePt t="21222" x="7248525" y="2774950"/>
          <p14:tracePt t="21223" x="7240588" y="2767013"/>
          <p14:tracePt t="21225" x="7240588" y="2759075"/>
          <p14:tracePt t="21226" x="7240588" y="2751138"/>
          <p14:tracePt t="21227" x="7232650" y="2743200"/>
          <p14:tracePt t="21228" x="7232650" y="2735263"/>
          <p14:tracePt t="21229" x="7232650" y="2727325"/>
          <p14:tracePt t="21230" x="7216775" y="2719388"/>
          <p14:tracePt t="21231" x="7216775" y="2711450"/>
          <p14:tracePt t="21232" x="7216775" y="2703513"/>
          <p14:tracePt t="21233" x="7216775" y="2695575"/>
          <p14:tracePt t="21234" x="7208838" y="2687638"/>
          <p14:tracePt t="21235" x="7208838" y="2679700"/>
          <p14:tracePt t="21237" x="7208838" y="2671763"/>
          <p14:tracePt t="21238" x="7200900" y="2663825"/>
          <p14:tracePt t="21239" x="7200900" y="2655888"/>
          <p14:tracePt t="21240" x="7200900" y="2647950"/>
          <p14:tracePt t="21241" x="7200900" y="2640013"/>
          <p14:tracePt t="21242" x="7192963" y="2640013"/>
          <p14:tracePt t="21243" x="7192963" y="2632075"/>
          <p14:tracePt t="21244" x="7192963" y="2624138"/>
          <p14:tracePt t="21245" x="7192963" y="2616200"/>
          <p14:tracePt t="21246" x="7192963" y="2608263"/>
          <p14:tracePt t="21248" x="7185025" y="2600325"/>
          <p14:tracePt t="21249" x="7185025" y="2592388"/>
          <p14:tracePt t="21250" x="7185025" y="2584450"/>
          <p14:tracePt t="21251" x="7185025" y="2576513"/>
          <p14:tracePt t="21253" x="7185025" y="2559050"/>
          <p14:tracePt t="21254" x="7177088" y="2551113"/>
          <p14:tracePt t="21256" x="7177088" y="2543175"/>
          <p14:tracePt t="21258" x="7177088" y="2535238"/>
          <p14:tracePt t="21260" x="7177088" y="2527300"/>
          <p14:tracePt t="21261" x="7177088" y="2519363"/>
          <p14:tracePt t="21262" x="7177088" y="2511425"/>
          <p14:tracePt t="21263" x="7169150" y="2511425"/>
          <p14:tracePt t="21265" x="7169150" y="2503488"/>
          <p14:tracePt t="21267" x="7169150" y="2495550"/>
          <p14:tracePt t="21270" x="7169150" y="2487613"/>
          <p14:tracePt t="21273" x="7169150" y="2479675"/>
          <p14:tracePt t="21277" x="7169150" y="2471738"/>
          <p14:tracePt t="21289" x="7169150" y="2463800"/>
          <p14:tracePt t="21296" x="7169150" y="2455863"/>
          <p14:tracePt t="21312" x="7169150" y="2447925"/>
          <p14:tracePt t="21331" x="7169150" y="2463800"/>
          <p14:tracePt t="21332" x="7169150" y="2479675"/>
          <p14:tracePt t="21334" x="7169150" y="2487613"/>
          <p14:tracePt t="21334" x="7169150" y="2495550"/>
          <p14:tracePt t="21336" x="7169150" y="2503488"/>
          <p14:tracePt t="21336" x="7169150" y="2511425"/>
          <p14:tracePt t="21337" x="7169150" y="2535238"/>
          <p14:tracePt t="21338" x="7169150" y="2543175"/>
          <p14:tracePt t="21339" x="7169150" y="2551113"/>
          <p14:tracePt t="21340" x="7169150" y="2559050"/>
          <p14:tracePt t="21341" x="7169150" y="2576513"/>
          <p14:tracePt t="21342" x="7185025" y="2592388"/>
          <p14:tracePt t="21343" x="7185025" y="2600325"/>
          <p14:tracePt t="21344" x="7185025" y="2616200"/>
          <p14:tracePt t="21345" x="7185025" y="2624138"/>
          <p14:tracePt t="21346" x="7192963" y="2647950"/>
          <p14:tracePt t="21348" x="7192963" y="2679700"/>
          <p14:tracePt t="21349" x="7200900" y="2711450"/>
          <p14:tracePt t="21350" x="7200900" y="2727325"/>
          <p14:tracePt t="21351" x="7200900" y="2759075"/>
          <p14:tracePt t="21352" x="7200900" y="2767013"/>
          <p14:tracePt t="21353" x="7208838" y="2790825"/>
          <p14:tracePt t="21354" x="7208838" y="2814638"/>
          <p14:tracePt t="21355" x="7208838" y="2838450"/>
          <p14:tracePt t="21356" x="7216775" y="2854325"/>
          <p14:tracePt t="21357" x="7216775" y="2870200"/>
          <p14:tracePt t="21358" x="7216775" y="2894013"/>
          <p14:tracePt t="21359" x="7232650" y="2909888"/>
          <p14:tracePt t="21360" x="7232650" y="2935288"/>
          <p14:tracePt t="21361" x="7232650" y="2951163"/>
          <p14:tracePt t="21362" x="7240588" y="2967038"/>
          <p14:tracePt t="21363" x="7240588" y="2990850"/>
          <p14:tracePt t="21365" x="7240588" y="3006725"/>
          <p14:tracePt t="21365" x="7248525" y="3022600"/>
          <p14:tracePt t="21366" x="7248525" y="3054350"/>
          <p14:tracePt t="21367" x="7248525" y="3078163"/>
          <p14:tracePt t="21368" x="7256463" y="3094038"/>
          <p14:tracePt t="21369" x="7256463" y="3109913"/>
          <p14:tracePt t="21370" x="7256463" y="3133725"/>
          <p14:tracePt t="21371" x="7272338" y="3149600"/>
          <p14:tracePt t="21372" x="7272338" y="3181350"/>
          <p14:tracePt t="21373" x="7272338" y="3197225"/>
          <p14:tracePt t="21374" x="7280275" y="3221038"/>
          <p14:tracePt t="21375" x="7280275" y="3236913"/>
          <p14:tracePt t="21376" x="7280275" y="3252788"/>
          <p14:tracePt t="21377" x="7288213" y="3278188"/>
          <p14:tracePt t="21378" x="7288213" y="3309938"/>
          <p14:tracePt t="21379" x="7288213" y="3325813"/>
          <p14:tracePt t="21380" x="7296150" y="3341688"/>
          <p14:tracePt t="21381" x="7296150" y="3365500"/>
          <p14:tracePt t="21382" x="7304088" y="3381375"/>
          <p14:tracePt t="21384" x="7304088" y="3397250"/>
          <p14:tracePt t="21384" x="7304088" y="3421063"/>
          <p14:tracePt t="21385" x="7319963" y="3436938"/>
          <p14:tracePt t="21386" x="7319963" y="3452813"/>
          <p14:tracePt t="21387" x="7327900" y="3476625"/>
          <p14:tracePt t="21388" x="7327900" y="3492500"/>
          <p14:tracePt t="21389" x="7327900" y="3516313"/>
          <p14:tracePt t="21390" x="7335838" y="3532188"/>
          <p14:tracePt t="21391" x="7335838" y="3548063"/>
          <p14:tracePt t="21392" x="7343775" y="3571875"/>
          <p14:tracePt t="21393" x="7343775" y="3587750"/>
          <p14:tracePt t="21394" x="7343775" y="3605213"/>
          <p14:tracePt t="21395" x="7359650" y="3629025"/>
          <p14:tracePt t="21396" x="7359650" y="3644900"/>
          <p14:tracePt t="21398" x="7359650" y="3652838"/>
          <p14:tracePt t="21399" x="7367588" y="3692525"/>
          <p14:tracePt t="21400" x="7367588" y="3700463"/>
          <p14:tracePt t="21401" x="7375525" y="3716338"/>
          <p14:tracePt t="21402" x="7375525" y="3732213"/>
          <p14:tracePt t="21403" x="7375525" y="3740150"/>
          <p14:tracePt t="21404" x="7383463" y="3763963"/>
          <p14:tracePt t="21405" x="7383463" y="3771900"/>
          <p14:tracePt t="21406" x="7383463" y="3787775"/>
          <p14:tracePt t="21407" x="7383463" y="3795713"/>
          <p14:tracePt t="21408" x="7391400" y="3803650"/>
          <p14:tracePt t="21409" x="7391400" y="3819525"/>
          <p14:tracePt t="21410" x="7391400" y="3827463"/>
          <p14:tracePt t="21411" x="7391400" y="3835400"/>
          <p14:tracePt t="21412" x="7391400" y="3843338"/>
          <p14:tracePt t="21413" x="7399338" y="3859213"/>
          <p14:tracePt t="21415" x="7399338" y="3867150"/>
          <p14:tracePt t="21416" x="7399338" y="3890963"/>
          <p14:tracePt t="21416" x="7399338" y="3898900"/>
          <p14:tracePt t="21417" x="7399338" y="3906838"/>
          <p14:tracePt t="21418" x="7407275" y="3914775"/>
          <p14:tracePt t="21419" x="7407275" y="3922713"/>
          <p14:tracePt t="21420" x="7407275" y="3930650"/>
          <p14:tracePt t="21421" x="7407275" y="3938588"/>
          <p14:tracePt t="21422" x="7407275" y="3948113"/>
          <p14:tracePt t="21424" x="7415213" y="3956050"/>
          <p14:tracePt t="21424" x="7415213" y="3963988"/>
          <p14:tracePt t="21425" x="7415213" y="3971925"/>
          <p14:tracePt t="21426" x="7415213" y="3979863"/>
          <p14:tracePt t="21428" x="7415213" y="3987800"/>
          <p14:tracePt t="21430" x="7415213" y="3995738"/>
          <p14:tracePt t="21432" x="7423150" y="3995738"/>
          <p14:tracePt t="21432" x="7423150" y="4003675"/>
          <p14:tracePt t="21433" x="7423150" y="4011613"/>
          <p14:tracePt t="21435" x="7423150" y="4019550"/>
          <p14:tracePt t="21437" x="7423150" y="4027488"/>
          <p14:tracePt t="21439" x="7423150" y="4035425"/>
          <p14:tracePt t="21441" x="7431088" y="4035425"/>
          <p14:tracePt t="21444" x="7431088" y="4043363"/>
          <p14:tracePt t="21452" x="7431088" y="4051300"/>
          <p14:tracePt t="21484" x="7431088" y="4059238"/>
          <p14:tracePt t="21505" x="7431088" y="4051300"/>
          <p14:tracePt t="21507" x="7431088" y="4043363"/>
          <p14:tracePt t="21510" x="7431088" y="4035425"/>
          <p14:tracePt t="21511" x="7431088" y="4027488"/>
          <p14:tracePt t="21513" x="7431088" y="4019550"/>
          <p14:tracePt t="21515" x="7431088" y="4003675"/>
          <p14:tracePt t="21517" x="7431088" y="3995738"/>
          <p14:tracePt t="21518" x="7431088" y="3987800"/>
          <p14:tracePt t="21519" x="7423150" y="3979863"/>
          <p14:tracePt t="21520" x="7415213" y="3971925"/>
          <p14:tracePt t="21521" x="7415213" y="3963988"/>
          <p14:tracePt t="21522" x="7415213" y="3948113"/>
          <p14:tracePt t="21523" x="7407275" y="3938588"/>
          <p14:tracePt t="21524" x="7407275" y="3922713"/>
          <p14:tracePt t="21525" x="7407275" y="3914775"/>
          <p14:tracePt t="21526" x="7399338" y="3906838"/>
          <p14:tracePt t="21527" x="7399338" y="3898900"/>
          <p14:tracePt t="21528" x="7399338" y="3890963"/>
          <p14:tracePt t="21529" x="7391400" y="3890963"/>
          <p14:tracePt t="21530" x="7391400" y="3883025"/>
          <p14:tracePt t="21532" x="7391400" y="3875088"/>
          <p14:tracePt t="21532" x="7383463" y="3867150"/>
          <p14:tracePt t="21533" x="7383463" y="3859213"/>
          <p14:tracePt t="21534" x="7375525" y="3851275"/>
          <p14:tracePt t="21536" x="7367588" y="3843338"/>
          <p14:tracePt t="21537" x="7367588" y="3835400"/>
          <p14:tracePt t="21538" x="7367588" y="3827463"/>
          <p14:tracePt t="21539" x="7359650" y="3819525"/>
          <p14:tracePt t="21541" x="7351713" y="3811588"/>
          <p14:tracePt t="21542" x="7351713" y="3803650"/>
          <p14:tracePt t="21543" x="7343775" y="3803650"/>
          <p14:tracePt t="21544" x="7343775" y="3795713"/>
          <p14:tracePt t="21545" x="7335838" y="3787775"/>
          <p14:tracePt t="21546" x="7327900" y="3779838"/>
          <p14:tracePt t="21549" x="7319963" y="3771900"/>
          <p14:tracePt t="21550" x="7312025" y="3763963"/>
          <p14:tracePt t="21551" x="7304088" y="3756025"/>
          <p14:tracePt t="21552" x="7296150" y="3748088"/>
          <p14:tracePt t="21553" x="7288213" y="3748088"/>
          <p14:tracePt t="21554" x="7288213" y="3740150"/>
          <p14:tracePt t="21555" x="7280275" y="3740150"/>
          <p14:tracePt t="21556" x="7272338" y="3732213"/>
          <p14:tracePt t="21557" x="7264400" y="3732213"/>
          <p14:tracePt t="21558" x="7256463" y="3724275"/>
          <p14:tracePt t="21559" x="7248525" y="3716338"/>
          <p14:tracePt t="21560" x="7240588" y="3716338"/>
          <p14:tracePt t="21561" x="7232650" y="3708400"/>
          <p14:tracePt t="21563" x="7224713" y="3708400"/>
          <p14:tracePt t="21564" x="7216775" y="3700463"/>
          <p14:tracePt t="21564" x="7208838" y="3700463"/>
          <p14:tracePt t="21566" x="7200900" y="3700463"/>
          <p14:tracePt t="21567" x="7185025" y="3692525"/>
          <p14:tracePt t="21568" x="7177088" y="3692525"/>
          <p14:tracePt t="21568" x="7169150" y="3692525"/>
          <p14:tracePt t="21569" x="7161213" y="3684588"/>
          <p14:tracePt t="21571" x="7153275" y="3684588"/>
          <p14:tracePt t="21571" x="7145338" y="3684588"/>
          <p14:tracePt t="21572" x="7135813" y="3676650"/>
          <p14:tracePt t="21573" x="7127875" y="3676650"/>
          <p14:tracePt t="21574" x="7119938" y="3676650"/>
          <p14:tracePt t="21575" x="7112000" y="3676650"/>
          <p14:tracePt t="21576" x="7104063" y="3668713"/>
          <p14:tracePt t="21577" x="7096125" y="3668713"/>
          <p14:tracePt t="21578" x="7088188" y="3668713"/>
          <p14:tracePt t="21579" x="7080250" y="3668713"/>
          <p14:tracePt t="21580" x="7072313" y="3668713"/>
          <p14:tracePt t="21582" x="7064375" y="3668713"/>
          <p14:tracePt t="21583" x="7056438" y="3668713"/>
          <p14:tracePt t="21584" x="7048500" y="3668713"/>
          <p14:tracePt t="21584" x="7040563" y="3668713"/>
          <p14:tracePt t="21585" x="7032625" y="3668713"/>
          <p14:tracePt t="21586" x="7024688" y="3668713"/>
          <p14:tracePt t="21587" x="7016750" y="3668713"/>
          <p14:tracePt t="21588" x="7008813" y="3660775"/>
          <p14:tracePt t="21589" x="7000875" y="3660775"/>
          <p14:tracePt t="21590" x="6992938" y="3660775"/>
          <p14:tracePt t="21591" x="6985000" y="3660775"/>
          <p14:tracePt t="21592" x="6977063" y="3660775"/>
          <p14:tracePt t="21593" x="6969125" y="3660775"/>
          <p14:tracePt t="21594" x="6953250" y="3660775"/>
          <p14:tracePt t="21595" x="6945313" y="3660775"/>
          <p14:tracePt t="21596" x="6937375" y="3660775"/>
          <p14:tracePt t="21598" x="6921500" y="3660775"/>
          <p14:tracePt t="21599" x="6913563" y="3660775"/>
          <p14:tracePt t="21600" x="6905625" y="3660775"/>
          <p14:tracePt t="21601" x="6881813" y="3660775"/>
          <p14:tracePt t="21602" x="6873875" y="3660775"/>
          <p14:tracePt t="21603" x="6865938" y="3660775"/>
          <p14:tracePt t="21604" x="6858000" y="3660775"/>
          <p14:tracePt t="21605" x="6850063" y="3660775"/>
          <p14:tracePt t="21606" x="6834188" y="3660775"/>
          <p14:tracePt t="21607" x="6826250" y="3660775"/>
          <p14:tracePt t="21608" x="6818313" y="3660775"/>
          <p14:tracePt t="21609" x="6810375" y="3660775"/>
          <p14:tracePt t="21610" x="6802438" y="3660775"/>
          <p14:tracePt t="21611" x="6794500" y="3660775"/>
          <p14:tracePt t="21612" x="6777038" y="3660775"/>
          <p14:tracePt t="21613" x="6769100" y="3660775"/>
          <p14:tracePt t="21615" x="6761163" y="3660775"/>
          <p14:tracePt t="21615" x="6753225" y="3660775"/>
          <p14:tracePt t="21616" x="6745288" y="3660775"/>
          <p14:tracePt t="21617" x="6737350" y="3668713"/>
          <p14:tracePt t="21618" x="6713538" y="3668713"/>
          <p14:tracePt t="21619" x="6705600" y="3668713"/>
          <p14:tracePt t="21620" x="6697663" y="3668713"/>
          <p14:tracePt t="21621" x="6689725" y="3668713"/>
          <p14:tracePt t="21622" x="6681788" y="3668713"/>
          <p14:tracePt t="21623" x="6673850" y="3668713"/>
          <p14:tracePt t="21624" x="6665913" y="3668713"/>
          <p14:tracePt t="21625" x="6657975" y="3676650"/>
          <p14:tracePt t="21626" x="6650038" y="3676650"/>
          <p14:tracePt t="21627" x="6642100" y="3676650"/>
          <p14:tracePt t="21628" x="6634163" y="3676650"/>
          <p14:tracePt t="21629" x="6626225" y="3676650"/>
          <p14:tracePt t="21630" x="6618288" y="3676650"/>
          <p14:tracePt t="21631" x="6610350" y="3676650"/>
          <p14:tracePt t="21633" x="6602413" y="3676650"/>
          <p14:tracePt t="21634" x="6594475" y="3676650"/>
          <p14:tracePt t="21635" x="6586538" y="3676650"/>
          <p14:tracePt t="21636" x="6578600" y="3676650"/>
          <p14:tracePt t="21637" x="6570663" y="3676650"/>
          <p14:tracePt t="21638" x="6570663" y="3684588"/>
          <p14:tracePt t="21639" x="6562725" y="3684588"/>
          <p14:tracePt t="21640" x="6554788" y="3684588"/>
          <p14:tracePt t="21641" x="6546850" y="3684588"/>
          <p14:tracePt t="21643" x="6538913" y="3684588"/>
          <p14:tracePt t="21644" x="6530975" y="3684588"/>
          <p14:tracePt t="21646" x="6523038" y="3684588"/>
          <p14:tracePt t="21649" x="6515100" y="3684588"/>
          <p14:tracePt t="21651" x="6507163" y="3684588"/>
          <p14:tracePt t="21651" x="6499225" y="3684588"/>
          <p14:tracePt t="21653" x="6491288" y="3684588"/>
          <p14:tracePt t="21655" x="6483350" y="3684588"/>
          <p14:tracePt t="21658" x="6475413" y="3684588"/>
          <p14:tracePt t="21660" x="6467475" y="3684588"/>
          <p14:tracePt t="21662" x="6459538" y="3684588"/>
          <p14:tracePt t="21665" x="6451600" y="3684588"/>
          <p14:tracePt t="21667" x="6442075" y="3684588"/>
          <p14:tracePt t="21669" x="6434138" y="3684588"/>
          <p14:tracePt t="21671" x="6426200" y="3684588"/>
          <p14:tracePt t="21673" x="6418263" y="3684588"/>
          <p14:tracePt t="21674" x="6410325" y="3684588"/>
          <p14:tracePt t="21675" x="6402388" y="3684588"/>
          <p14:tracePt t="21677" x="6394450" y="3684588"/>
          <p14:tracePt t="21678" x="6386513" y="3684588"/>
          <p14:tracePt t="21681" x="6370638" y="3684588"/>
          <p14:tracePt t="21681" x="6362700" y="3684588"/>
          <p14:tracePt t="21684" x="6354763" y="3684588"/>
          <p14:tracePt t="21684" x="6346825" y="3684588"/>
          <p14:tracePt t="21685" x="6338888" y="3684588"/>
          <p14:tracePt t="21687" x="6330950" y="3684588"/>
          <p14:tracePt t="21688" x="6323013" y="3684588"/>
          <p14:tracePt t="21689" x="6315075" y="3684588"/>
          <p14:tracePt t="21690" x="6307138" y="3684588"/>
          <p14:tracePt t="21691" x="6299200" y="3684588"/>
          <p14:tracePt t="21692" x="6291263" y="3684588"/>
          <p14:tracePt t="21693" x="6283325" y="3684588"/>
          <p14:tracePt t="21694" x="6275388" y="3684588"/>
          <p14:tracePt t="21695" x="6267450" y="3684588"/>
          <p14:tracePt t="21697" x="6251575" y="3684588"/>
          <p14:tracePt t="21698" x="6243638" y="3684588"/>
          <p14:tracePt t="21699" x="6235700" y="3676650"/>
          <p14:tracePt t="21700" x="6227763" y="3676650"/>
          <p14:tracePt t="21701" x="6219825" y="3676650"/>
          <p14:tracePt t="21702" x="6211888" y="3676650"/>
          <p14:tracePt t="21703" x="6203950" y="3676650"/>
          <p14:tracePt t="21704" x="6196013" y="3676650"/>
          <p14:tracePt t="21705" x="6188075" y="3676650"/>
          <p14:tracePt t="21706" x="6180138" y="3676650"/>
          <p14:tracePt t="21707" x="6164263" y="3676650"/>
          <p14:tracePt t="21708" x="6156325" y="3676650"/>
          <p14:tracePt t="21709" x="6148388" y="3676650"/>
          <p14:tracePt t="21710" x="6140450" y="3676650"/>
          <p14:tracePt t="21711" x="6132513" y="3676650"/>
          <p14:tracePt t="21712" x="6116638" y="3676650"/>
          <p14:tracePt t="21713" x="6100763" y="3676650"/>
          <p14:tracePt t="21715" x="6091238" y="3676650"/>
          <p14:tracePt t="21715" x="6083300" y="3676650"/>
          <p14:tracePt t="21716" x="6075363" y="3676650"/>
          <p14:tracePt t="21717" x="6067425" y="3676650"/>
          <p14:tracePt t="21718" x="6051550" y="3676650"/>
          <p14:tracePt t="21719" x="6043613" y="3676650"/>
          <p14:tracePt t="21720" x="6035675" y="3676650"/>
          <p14:tracePt t="21721" x="6027738" y="3676650"/>
          <p14:tracePt t="21722" x="6019800" y="3676650"/>
          <p14:tracePt t="21723" x="6011863" y="3676650"/>
          <p14:tracePt t="21724" x="6003925" y="3676650"/>
          <p14:tracePt t="21725" x="5995988" y="3676650"/>
          <p14:tracePt t="21726" x="5988050" y="3676650"/>
          <p14:tracePt t="21727" x="5980113" y="3676650"/>
          <p14:tracePt t="21728" x="5972175" y="3676650"/>
          <p14:tracePt t="21729" x="5964238" y="3676650"/>
          <p14:tracePt t="21731" x="5956300" y="3676650"/>
          <p14:tracePt t="21732" x="5948363" y="3684588"/>
          <p14:tracePt t="21733" x="5940425" y="3684588"/>
          <p14:tracePt t="21735" x="5932488" y="3684588"/>
          <p14:tracePt t="21736" x="5924550" y="3684588"/>
          <p14:tracePt t="21738" x="5916613" y="3692525"/>
          <p14:tracePt t="21742" x="5908675" y="3692525"/>
          <p14:tracePt t="21746" x="5900738" y="3692525"/>
          <p14:tracePt t="21753" x="5892800" y="3692525"/>
          <p14:tracePt t="21766" x="5884863" y="3700463"/>
          <p14:tracePt t="21799" x="5876925" y="3700463"/>
          <p14:tracePt t="21822" x="5861050" y="3700463"/>
          <p14:tracePt t="21826" x="5853113" y="3700463"/>
          <p14:tracePt t="21828" x="5845175" y="3700463"/>
          <p14:tracePt t="21830" x="5837238" y="3700463"/>
          <p14:tracePt t="21833" x="5829300" y="3700463"/>
          <p14:tracePt t="21835" x="5821363" y="3700463"/>
          <p14:tracePt t="21836" x="5813425" y="3700463"/>
          <p14:tracePt t="21839" x="5805488" y="3700463"/>
          <p14:tracePt t="21841" x="5797550" y="3700463"/>
          <p14:tracePt t="21844" x="5789613" y="3700463"/>
          <p14:tracePt t="21846" x="5781675" y="3700463"/>
          <p14:tracePt t="21848" x="5773738" y="3700463"/>
          <p14:tracePt t="21851" x="5765800" y="3700463"/>
          <p14:tracePt t="21854" x="5757863" y="3700463"/>
          <p14:tracePt t="21857" x="5749925" y="3700463"/>
          <p14:tracePt t="21860" x="5740400" y="3700463"/>
          <p14:tracePt t="21863" x="5732463" y="3700463"/>
          <p14:tracePt t="21867" x="5724525" y="3700463"/>
          <p14:tracePt t="21871" x="5716588" y="3700463"/>
          <p14:tracePt t="21883" x="5692775" y="3700463"/>
          <p14:tracePt t="21884" x="5684838" y="3700463"/>
          <p14:tracePt t="21887" x="5676900" y="3700463"/>
          <p14:tracePt t="21892" x="5668963" y="3700463"/>
          <p14:tracePt t="21895" x="5661025" y="3700463"/>
          <p14:tracePt t="21897" x="5653088" y="3700463"/>
          <p14:tracePt t="21900" x="5645150" y="3700463"/>
          <p14:tracePt t="21902" x="5637213" y="3700463"/>
          <p14:tracePt t="21905" x="5629275" y="3700463"/>
          <p14:tracePt t="21906" x="5621338" y="3700463"/>
          <p14:tracePt t="21908" x="5613400" y="3700463"/>
          <p14:tracePt t="21910" x="5605463" y="3700463"/>
          <p14:tracePt t="21913" x="5597525" y="3700463"/>
          <p14:tracePt t="21913" x="5589588" y="3700463"/>
          <p14:tracePt t="21915" x="5581650" y="3700463"/>
          <p14:tracePt t="21917" x="5573713" y="3700463"/>
          <p14:tracePt t="21918" x="5565775" y="3700463"/>
          <p14:tracePt t="21919" x="5557838" y="3692525"/>
          <p14:tracePt t="21920" x="5549900" y="3692525"/>
          <p14:tracePt t="21921" x="5541963" y="3692525"/>
          <p14:tracePt t="21922" x="5534025" y="3692525"/>
          <p14:tracePt t="21923" x="5518150" y="3692525"/>
          <p14:tracePt t="21924" x="5510213" y="3684588"/>
          <p14:tracePt t="21925" x="5502275" y="3684588"/>
          <p14:tracePt t="21926" x="5494338" y="3684588"/>
          <p14:tracePt t="21927" x="5486400" y="3684588"/>
          <p14:tracePt t="21928" x="5478463" y="3684588"/>
          <p14:tracePt t="21929" x="5470525" y="3684588"/>
          <p14:tracePt t="21931" x="5454650" y="3676650"/>
          <p14:tracePt t="21932" x="5446713" y="3676650"/>
          <p14:tracePt t="21932" x="5438775" y="3676650"/>
          <p14:tracePt t="21933" x="5430838" y="3676650"/>
          <p14:tracePt t="21934" x="5422900" y="3668713"/>
          <p14:tracePt t="21936" x="5414963" y="3668713"/>
          <p14:tracePt t="21937" x="5407025" y="3668713"/>
          <p14:tracePt t="21938" x="5397500" y="3668713"/>
          <p14:tracePt t="21939" x="5397500" y="3660775"/>
          <p14:tracePt t="21940" x="5389563" y="3660775"/>
          <p14:tracePt t="21941" x="5381625" y="3660775"/>
          <p14:tracePt t="21942" x="5373688" y="3660775"/>
          <p14:tracePt t="21944" x="5365750" y="3660775"/>
          <p14:tracePt t="21948" x="5357813" y="3652838"/>
          <p14:tracePt t="21952" x="5349875" y="3652838"/>
          <p14:tracePt t="21957" x="5341938" y="3652838"/>
          <p14:tracePt t="21967" x="5334000" y="3644900"/>
          <p14:tracePt t="21983" x="5326063" y="3644900"/>
          <p14:tracePt t="22013" x="5318125" y="3644900"/>
          <p14:tracePt t="22044" x="5334000" y="3644900"/>
          <p14:tracePt t="22045" x="5341938" y="3644900"/>
          <p14:tracePt t="22047" x="5349875" y="3652838"/>
          <p14:tracePt t="22048" x="5357813" y="3652838"/>
          <p14:tracePt t="22048" x="5365750" y="3660775"/>
          <p14:tracePt t="22050" x="5381625" y="3668713"/>
          <p14:tracePt t="22051" x="5389563" y="3676650"/>
          <p14:tracePt t="22052" x="5397500" y="3676650"/>
          <p14:tracePt t="22053" x="5407025" y="3684588"/>
          <p14:tracePt t="22055" x="5414963" y="3684588"/>
          <p14:tracePt t="22055" x="5422900" y="3692525"/>
          <p14:tracePt t="22056" x="5430838" y="3692525"/>
          <p14:tracePt t="22057" x="5438775" y="3700463"/>
          <p14:tracePt t="22058" x="5446713" y="3708400"/>
          <p14:tracePt t="22059" x="5462588" y="3708400"/>
          <p14:tracePt t="22060" x="5494338" y="3716338"/>
          <p14:tracePt t="22061" x="5518150" y="3724275"/>
          <p14:tracePt t="22062" x="5534025" y="3740150"/>
          <p14:tracePt t="22063" x="5557838" y="3748088"/>
          <p14:tracePt t="22065" x="5573713" y="3756025"/>
          <p14:tracePt t="22066" x="5581650" y="3763963"/>
          <p14:tracePt t="22066" x="5597525" y="3763963"/>
          <p14:tracePt t="22067" x="5621338" y="3771900"/>
          <p14:tracePt t="22068" x="5637213" y="3771900"/>
          <p14:tracePt t="22069" x="5661025" y="3787775"/>
          <p14:tracePt t="22070" x="5676900" y="3795713"/>
          <p14:tracePt t="22071" x="5692775" y="3795713"/>
          <p14:tracePt t="22072" x="5716588" y="3803650"/>
          <p14:tracePt t="22073" x="5732463" y="3803650"/>
          <p14:tracePt t="22074" x="5757863" y="3811588"/>
          <p14:tracePt t="22075" x="5773738" y="3811588"/>
          <p14:tracePt t="22076" x="5789613" y="3827463"/>
          <p14:tracePt t="22077" x="5813425" y="3827463"/>
          <p14:tracePt t="22078" x="5829300" y="3835400"/>
          <p14:tracePt t="22079" x="5845175" y="3835400"/>
          <p14:tracePt t="22080" x="5868988" y="3843338"/>
          <p14:tracePt t="22081" x="5884863" y="3843338"/>
          <p14:tracePt t="22083" x="5908675" y="3843338"/>
          <p14:tracePt t="22083" x="5924550" y="3843338"/>
          <p14:tracePt t="22084" x="5940425" y="3851275"/>
          <p14:tracePt t="22085" x="5964238" y="3851275"/>
          <p14:tracePt t="22086" x="5988050" y="3851275"/>
          <p14:tracePt t="22087" x="5995988" y="3851275"/>
          <p14:tracePt t="22088" x="6019800" y="3851275"/>
          <p14:tracePt t="22089" x="6035675" y="3859213"/>
          <p14:tracePt t="22090" x="6051550" y="3859213"/>
          <p14:tracePt t="22091" x="6075363" y="3859213"/>
          <p14:tracePt t="22092" x="6091238" y="3859213"/>
          <p14:tracePt t="22093" x="6100763" y="3859213"/>
          <p14:tracePt t="22094" x="6116638" y="3859213"/>
          <p14:tracePt t="22095" x="6140450" y="3859213"/>
          <p14:tracePt t="22096" x="6148388" y="3859213"/>
          <p14:tracePt t="22098" x="6164263" y="3859213"/>
          <p14:tracePt t="22099" x="6180138" y="3859213"/>
          <p14:tracePt t="22100" x="6188075" y="3859213"/>
          <p14:tracePt t="22100" x="6196013" y="3859213"/>
          <p14:tracePt t="22101" x="6211888" y="3859213"/>
          <p14:tracePt t="22102" x="6219825" y="3859213"/>
          <p14:tracePt t="22103" x="6227763" y="3859213"/>
          <p14:tracePt t="22104" x="6235700" y="3859213"/>
          <p14:tracePt t="22105" x="6243638" y="3859213"/>
          <p14:tracePt t="22106" x="6251575" y="3859213"/>
          <p14:tracePt t="22107" x="6259513" y="3859213"/>
          <p14:tracePt t="22108" x="6267450" y="3859213"/>
          <p14:tracePt t="22109" x="6275388" y="3851275"/>
          <p14:tracePt t="22111" x="6283325" y="3851275"/>
          <p14:tracePt t="22112" x="6299200" y="3851275"/>
          <p14:tracePt t="22115" x="6307138" y="3843338"/>
          <p14:tracePt t="22117" x="6315075" y="3843338"/>
          <p14:tracePt t="22119" x="6323013" y="3835400"/>
          <p14:tracePt t="22121" x="6330950" y="3835400"/>
          <p14:tracePt t="22121" x="6330950" y="3827463"/>
          <p14:tracePt t="22123" x="6338888" y="3819525"/>
          <p14:tracePt t="22127" x="6346825" y="3811588"/>
          <p14:tracePt t="22129" x="6346825" y="3803650"/>
          <p14:tracePt t="22132" x="6354763" y="3795713"/>
          <p14:tracePt t="22133" x="6354763" y="3787775"/>
          <p14:tracePt t="22135" x="6354763" y="3779838"/>
          <p14:tracePt t="22138" x="6354763" y="3771900"/>
          <p14:tracePt t="22139" x="6354763" y="3763963"/>
          <p14:tracePt t="22142" x="6354763" y="3756025"/>
          <p14:tracePt t="22144" x="6354763" y="3748088"/>
          <p14:tracePt t="22146" x="6354763" y="3740150"/>
          <p14:tracePt t="22149" x="6354763" y="3724275"/>
          <p14:tracePt t="22150" x="6354763" y="3716338"/>
          <p14:tracePt t="22152" x="6346825" y="3708400"/>
          <p14:tracePt t="22153" x="6346825" y="3700463"/>
          <p14:tracePt t="22155" x="6346825" y="3692525"/>
          <p14:tracePt t="22156" x="6338888" y="3684588"/>
          <p14:tracePt t="22158" x="6338888" y="3676650"/>
          <p14:tracePt t="22159" x="6338888" y="3668713"/>
          <p14:tracePt t="22160" x="6330950" y="3668713"/>
          <p14:tracePt t="22161" x="6330950" y="3660775"/>
          <p14:tracePt t="22163" x="6330950" y="3652838"/>
          <p14:tracePt t="22165" x="6330950" y="3644900"/>
          <p14:tracePt t="22166" x="6323013" y="3644900"/>
          <p14:tracePt t="22166" x="6323013" y="3636963"/>
          <p14:tracePt t="22168" x="6323013" y="3629025"/>
          <p14:tracePt t="22170" x="6323013" y="3621088"/>
          <p14:tracePt t="22171" x="6315075" y="3613150"/>
          <p14:tracePt t="22173" x="6315075" y="3605213"/>
          <p14:tracePt t="22175" x="6315075" y="3595688"/>
          <p14:tracePt t="22177" x="6315075" y="3587750"/>
          <p14:tracePt t="22179" x="6315075" y="3579813"/>
          <p14:tracePt t="22184" x="6315075" y="3571875"/>
          <p14:tracePt t="22187" x="6315075" y="3563938"/>
          <p14:tracePt t="22190" x="6315075" y="3548063"/>
          <p14:tracePt t="22193" x="6315075" y="3540125"/>
          <p14:tracePt t="22196" x="6315075" y="3532188"/>
          <p14:tracePt t="22199" x="6315075" y="3524250"/>
          <p14:tracePt t="22202" x="6315075" y="3516313"/>
          <p14:tracePt t="22205" x="6315075" y="3508375"/>
          <p14:tracePt t="22209" x="6315075" y="3500438"/>
          <p14:tracePt t="22212" x="6315075" y="3492500"/>
          <p14:tracePt t="22218" x="6315075" y="3484563"/>
          <p14:tracePt t="22225" x="6315075" y="3476625"/>
          <p14:tracePt t="22228" x="6307138" y="3476625"/>
          <p14:tracePt t="22231" x="6307138" y="3468688"/>
          <p14:tracePt t="22234" x="6291263" y="3460750"/>
          <p14:tracePt t="22239" x="6283325" y="3452813"/>
          <p14:tracePt t="22241" x="6283325" y="3444875"/>
          <p14:tracePt t="22244" x="6275388" y="3444875"/>
          <p14:tracePt t="22247" x="6275388" y="3436938"/>
          <p14:tracePt t="22248" x="6267450" y="3436938"/>
          <p14:tracePt t="22250" x="6267450" y="3429000"/>
          <p14:tracePt t="22251" x="6259513" y="3429000"/>
          <p14:tracePt t="22255" x="6259513" y="3421063"/>
          <p14:tracePt t="22256" x="6251575" y="3421063"/>
          <p14:tracePt t="22259" x="6243638" y="3421063"/>
          <p14:tracePt t="22260" x="6243638" y="3413125"/>
          <p14:tracePt t="22261" x="6235700" y="3413125"/>
          <p14:tracePt t="22263" x="6235700" y="3405188"/>
          <p14:tracePt t="22265" x="6227763" y="3405188"/>
          <p14:tracePt t="22266" x="6219825" y="3405188"/>
          <p14:tracePt t="22268" x="6211888" y="3397250"/>
          <p14:tracePt t="22272" x="6203950" y="3397250"/>
          <p14:tracePt t="22274" x="6196013" y="3389313"/>
          <p14:tracePt t="22276" x="6188075" y="3389313"/>
          <p14:tracePt t="22278" x="6188075" y="3381375"/>
          <p14:tracePt t="22278" x="6180138" y="3381375"/>
          <p14:tracePt t="22279" x="6172200" y="3381375"/>
          <p14:tracePt t="22282" x="6164263" y="3373438"/>
          <p14:tracePt t="22283" x="6156325" y="3373438"/>
          <p14:tracePt t="22285" x="6148388" y="3373438"/>
          <p14:tracePt t="22288" x="6140450" y="3373438"/>
          <p14:tracePt t="22290" x="6132513" y="3365500"/>
          <p14:tracePt t="22290" x="6124575" y="3365500"/>
          <p14:tracePt t="22291" x="6116638" y="3365500"/>
          <p14:tracePt t="22293" x="6108700" y="3365500"/>
          <p14:tracePt t="22294" x="6100763" y="3365500"/>
          <p14:tracePt t="22295" x="6091238" y="3357563"/>
          <p14:tracePt t="22296" x="6075363" y="3357563"/>
          <p14:tracePt t="22299" x="6059488" y="3357563"/>
          <p14:tracePt t="22299" x="6051550" y="3349625"/>
          <p14:tracePt t="22300" x="6043613" y="3349625"/>
          <p14:tracePt t="22301" x="6035675" y="3349625"/>
          <p14:tracePt t="22302" x="6027738" y="3349625"/>
          <p14:tracePt t="22303" x="6019800" y="3349625"/>
          <p14:tracePt t="22304" x="6011863" y="3349625"/>
          <p14:tracePt t="22305" x="5995988" y="3341688"/>
          <p14:tracePt t="22306" x="5988050" y="3341688"/>
          <p14:tracePt t="22307" x="5980113" y="3341688"/>
          <p14:tracePt t="22308" x="5972175" y="3341688"/>
          <p14:tracePt t="22309" x="5964238" y="3341688"/>
          <p14:tracePt t="22310" x="5956300" y="3341688"/>
          <p14:tracePt t="22311" x="5948363" y="3333750"/>
          <p14:tracePt t="22312" x="5940425" y="3333750"/>
          <p14:tracePt t="22314" x="5932488" y="3333750"/>
          <p14:tracePt t="22315" x="5924550" y="3333750"/>
          <p14:tracePt t="22316" x="5908675" y="3333750"/>
          <p14:tracePt t="22316" x="5900738" y="3333750"/>
          <p14:tracePt t="22317" x="5892800" y="3325813"/>
          <p14:tracePt t="22318" x="5884863" y="3325813"/>
          <p14:tracePt t="22319" x="5876925" y="3325813"/>
          <p14:tracePt t="22320" x="5868988" y="3325813"/>
          <p14:tracePt t="22321" x="5853113" y="3325813"/>
          <p14:tracePt t="22322" x="5845175" y="3317875"/>
          <p14:tracePt t="22323" x="5837238" y="3317875"/>
          <p14:tracePt t="22324" x="5821363" y="3317875"/>
          <p14:tracePt t="22325" x="5813425" y="3317875"/>
          <p14:tracePt t="22326" x="5805488" y="3317875"/>
          <p14:tracePt t="22327" x="5781675" y="3317875"/>
          <p14:tracePt t="22328" x="5773738" y="3309938"/>
          <p14:tracePt t="22329" x="5757863" y="3309938"/>
          <p14:tracePt t="22330" x="5749925" y="3309938"/>
          <p14:tracePt t="22332" x="5732463" y="3309938"/>
          <p14:tracePt t="22332" x="5724525" y="3309938"/>
          <p14:tracePt t="22333" x="5708650" y="3302000"/>
          <p14:tracePt t="22334" x="5700713" y="3302000"/>
          <p14:tracePt t="22335" x="5676900" y="3302000"/>
          <p14:tracePt t="22336" x="5661025" y="3302000"/>
          <p14:tracePt t="22337" x="5653088" y="3294063"/>
          <p14:tracePt t="22338" x="5637213" y="3294063"/>
          <p14:tracePt t="22339" x="5621338" y="3294063"/>
          <p14:tracePt t="22340" x="5613400" y="3286125"/>
          <p14:tracePt t="22341" x="5589588" y="3286125"/>
          <p14:tracePt t="22342" x="5573713" y="3286125"/>
          <p14:tracePt t="22343" x="5557838" y="3286125"/>
          <p14:tracePt t="22344" x="5549900" y="3278188"/>
          <p14:tracePt t="22345" x="5534025" y="3278188"/>
          <p14:tracePt t="22346" x="5510213" y="3278188"/>
          <p14:tracePt t="22347" x="5502275" y="3278188"/>
          <p14:tracePt t="22348" x="5486400" y="3278188"/>
          <p14:tracePt t="22349" x="5470525" y="3262313"/>
          <p14:tracePt t="22350" x="5446713" y="3262313"/>
          <p14:tracePt t="22351" x="5430838" y="3262313"/>
          <p14:tracePt t="22352" x="5414963" y="3262313"/>
          <p14:tracePt t="22353" x="5389563" y="3262313"/>
          <p14:tracePt t="22354" x="5373688" y="3262313"/>
          <p14:tracePt t="22355" x="5365750" y="3262313"/>
          <p14:tracePt t="22356" x="5349875" y="3262313"/>
          <p14:tracePt t="22357" x="5334000" y="3252788"/>
          <p14:tracePt t="22358" x="5310188" y="3252788"/>
          <p14:tracePt t="22359" x="5302250" y="3252788"/>
          <p14:tracePt t="22360" x="5286375" y="3252788"/>
          <p14:tracePt t="22361" x="5270500" y="3252788"/>
          <p14:tracePt t="22362" x="5246688" y="3252788"/>
          <p14:tracePt t="22363" x="5230813" y="3252788"/>
          <p14:tracePt t="22365" x="5222875" y="3252788"/>
          <p14:tracePt t="22366" x="5207000" y="3252788"/>
          <p14:tracePt t="22366" x="5191125" y="3252788"/>
          <p14:tracePt t="22367" x="5167313" y="3252788"/>
          <p14:tracePt t="22368" x="5159375" y="3252788"/>
          <p14:tracePt t="22369" x="5143500" y="3252788"/>
          <p14:tracePt t="22370" x="5127625" y="3252788"/>
          <p14:tracePt t="22371" x="5119688" y="3252788"/>
          <p14:tracePt t="22372" x="5103813" y="3252788"/>
          <p14:tracePt t="22373" x="5095875" y="3252788"/>
          <p14:tracePt t="22374" x="5072063" y="3252788"/>
          <p14:tracePt t="22375" x="5056188" y="3252788"/>
          <p14:tracePt t="22376" x="5038725" y="3252788"/>
          <p14:tracePt t="22377" x="5030788" y="3252788"/>
          <p14:tracePt t="22378" x="5014913" y="3252788"/>
          <p14:tracePt t="22379" x="5006975" y="3252788"/>
          <p14:tracePt t="22380" x="4999038" y="3252788"/>
          <p14:tracePt t="22381" x="4975225" y="3252788"/>
          <p14:tracePt t="22382" x="4967288" y="3252788"/>
          <p14:tracePt t="22383" x="4959350" y="3252788"/>
          <p14:tracePt t="22384" x="4943475" y="3252788"/>
          <p14:tracePt t="22385" x="4935538" y="3252788"/>
          <p14:tracePt t="22386" x="4927600" y="3252788"/>
          <p14:tracePt t="22387" x="4911725" y="3252788"/>
          <p14:tracePt t="22388" x="4903788" y="3252788"/>
          <p14:tracePt t="22389" x="4895850" y="3252788"/>
          <p14:tracePt t="22390" x="4887913" y="3252788"/>
          <p14:tracePt t="22391" x="4879975" y="3252788"/>
          <p14:tracePt t="22392" x="4872038" y="3252788"/>
          <p14:tracePt t="22393" x="4856163" y="3262313"/>
          <p14:tracePt t="22394" x="4848225" y="3262313"/>
          <p14:tracePt t="22395" x="4832350" y="3262313"/>
          <p14:tracePt t="22398" x="4816475" y="3270250"/>
          <p14:tracePt t="22399" x="4808538" y="3270250"/>
          <p14:tracePt t="22400" x="4800600" y="3278188"/>
          <p14:tracePt t="22401" x="4792663" y="3278188"/>
          <p14:tracePt t="22402" x="4784725" y="3278188"/>
          <p14:tracePt t="22403" x="4776788" y="3286125"/>
          <p14:tracePt t="22405" x="4768850" y="3286125"/>
          <p14:tracePt t="22406" x="4760913" y="3294063"/>
          <p14:tracePt t="22407" x="4752975" y="3294063"/>
          <p14:tracePt t="22409" x="4745038" y="3302000"/>
          <p14:tracePt t="22412" x="4737100" y="3302000"/>
          <p14:tracePt t="22412" x="4729163" y="3309938"/>
          <p14:tracePt t="22415" x="4721225" y="3317875"/>
          <p14:tracePt t="22416" x="4713288" y="3325813"/>
          <p14:tracePt t="22418" x="4705350" y="3333750"/>
          <p14:tracePt t="22421" x="4695825" y="3349625"/>
          <p14:tracePt t="22423" x="4687888" y="3357563"/>
          <p14:tracePt t="22423" x="4687888" y="3365500"/>
          <p14:tracePt t="22424" x="4679950" y="3365500"/>
          <p14:tracePt t="22426" x="4679950" y="3373438"/>
          <p14:tracePt t="22426" x="4672013" y="3381375"/>
          <p14:tracePt t="22428" x="4672013" y="3389313"/>
          <p14:tracePt t="22429" x="4664075" y="3397250"/>
          <p14:tracePt t="22432" x="4664075" y="3405188"/>
          <p14:tracePt t="22433" x="4656138" y="3413125"/>
          <p14:tracePt t="22433" x="4656138" y="3421063"/>
          <p14:tracePt t="22434" x="4656138" y="3429000"/>
          <p14:tracePt t="22435" x="4648200" y="3429000"/>
          <p14:tracePt t="22436" x="4648200" y="3436938"/>
          <p14:tracePt t="22437" x="4648200" y="3444875"/>
          <p14:tracePt t="22438" x="4648200" y="3452813"/>
          <p14:tracePt t="22439" x="4640263" y="3460750"/>
          <p14:tracePt t="22440" x="4640263" y="3468688"/>
          <p14:tracePt t="22441" x="4640263" y="3476625"/>
          <p14:tracePt t="22442" x="4640263" y="3484563"/>
          <p14:tracePt t="22443" x="4640263" y="3492500"/>
          <p14:tracePt t="22444" x="4640263" y="3500438"/>
          <p14:tracePt t="22445" x="4632325" y="3516313"/>
          <p14:tracePt t="22446" x="4632325" y="3524250"/>
          <p14:tracePt t="22448" x="4632325" y="3532188"/>
          <p14:tracePt t="22449" x="4632325" y="3540125"/>
          <p14:tracePt t="22450" x="4632325" y="3548063"/>
          <p14:tracePt t="22450" x="4632325" y="3563938"/>
          <p14:tracePt t="22451" x="4632325" y="3579813"/>
          <p14:tracePt t="22452" x="4632325" y="3587750"/>
          <p14:tracePt t="22453" x="4632325" y="3595688"/>
          <p14:tracePt t="22454" x="4632325" y="3613150"/>
          <p14:tracePt t="22455" x="4632325" y="3621088"/>
          <p14:tracePt t="22456" x="4632325" y="3629025"/>
          <p14:tracePt t="22457" x="4632325" y="3636963"/>
          <p14:tracePt t="22458" x="4632325" y="3652838"/>
          <p14:tracePt t="22459" x="4632325" y="3660775"/>
          <p14:tracePt t="22460" x="4632325" y="3668713"/>
          <p14:tracePt t="22461" x="4632325" y="3684588"/>
          <p14:tracePt t="22462" x="4632325" y="3692525"/>
          <p14:tracePt t="22463" x="4632325" y="3700463"/>
          <p14:tracePt t="22465" x="4632325" y="3708400"/>
          <p14:tracePt t="22465" x="4632325" y="3724275"/>
          <p14:tracePt t="22466" x="4632325" y="3732213"/>
          <p14:tracePt t="22467" x="4632325" y="3740150"/>
          <p14:tracePt t="22468" x="4632325" y="3756025"/>
          <p14:tracePt t="22469" x="4632325" y="3771900"/>
          <p14:tracePt t="22470" x="4640263" y="3779838"/>
          <p14:tracePt t="22471" x="4640263" y="3787775"/>
          <p14:tracePt t="22472" x="4640263" y="3803650"/>
          <p14:tracePt t="22473" x="4648200" y="3811588"/>
          <p14:tracePt t="22474" x="4648200" y="3819525"/>
          <p14:tracePt t="22475" x="4648200" y="3827463"/>
          <p14:tracePt t="22476" x="4656138" y="3835400"/>
          <p14:tracePt t="22477" x="4656138" y="3843338"/>
          <p14:tracePt t="22478" x="4664075" y="3859213"/>
          <p14:tracePt t="22479" x="4664075" y="3867150"/>
          <p14:tracePt t="22480" x="4672013" y="3875088"/>
          <p14:tracePt t="22481" x="4672013" y="3883025"/>
          <p14:tracePt t="22482" x="4672013" y="3890963"/>
          <p14:tracePt t="22483" x="4679950" y="3898900"/>
          <p14:tracePt t="22484" x="4687888" y="3922713"/>
          <p14:tracePt t="22485" x="4687888" y="3930650"/>
          <p14:tracePt t="22486" x="4695825" y="3938588"/>
          <p14:tracePt t="22487" x="4695825" y="3948113"/>
          <p14:tracePt t="22488" x="4705350" y="3956050"/>
          <p14:tracePt t="22489" x="4713288" y="3963988"/>
          <p14:tracePt t="22490" x="4713288" y="3971925"/>
          <p14:tracePt t="22491" x="4721225" y="3979863"/>
          <p14:tracePt t="22492" x="4729163" y="3987800"/>
          <p14:tracePt t="22493" x="4737100" y="3995738"/>
          <p14:tracePt t="22494" x="4745038" y="4003675"/>
          <p14:tracePt t="22495" x="4745038" y="4011613"/>
          <p14:tracePt t="22496" x="4752975" y="4019550"/>
          <p14:tracePt t="22498" x="4768850" y="4035425"/>
          <p14:tracePt t="22499" x="4776788" y="4043363"/>
          <p14:tracePt t="22500" x="4784725" y="4051300"/>
          <p14:tracePt t="22501" x="4800600" y="4051300"/>
          <p14:tracePt t="22502" x="4808538" y="4059238"/>
          <p14:tracePt t="22503" x="4816475" y="4067175"/>
          <p14:tracePt t="22504" x="4832350" y="4075113"/>
          <p14:tracePt t="22505" x="4840288" y="4083050"/>
          <p14:tracePt t="22506" x="4848225" y="4090988"/>
          <p14:tracePt t="22507" x="4856163" y="4090988"/>
          <p14:tracePt t="22508" x="4872038" y="4098925"/>
          <p14:tracePt t="22509" x="4879975" y="4106863"/>
          <p14:tracePt t="22510" x="4911725" y="4122738"/>
          <p14:tracePt t="22511" x="4927600" y="4138613"/>
          <p14:tracePt t="22512" x="4951413" y="4146550"/>
          <p14:tracePt t="22513" x="4967288" y="4162425"/>
          <p14:tracePt t="22515" x="4975225" y="4162425"/>
          <p14:tracePt t="22515" x="4991100" y="4170363"/>
          <p14:tracePt t="22516" x="5014913" y="4178300"/>
          <p14:tracePt t="22517" x="5030788" y="4186238"/>
          <p14:tracePt t="22518" x="5038725" y="4186238"/>
          <p14:tracePt t="22519" x="5064125" y="4194175"/>
          <p14:tracePt t="22520" x="5087938" y="4194175"/>
          <p14:tracePt t="22521" x="5111750" y="4210050"/>
          <p14:tracePt t="22522" x="5119688" y="4217988"/>
          <p14:tracePt t="22523" x="5135563" y="4217988"/>
          <p14:tracePt t="22524" x="5159375" y="4225925"/>
          <p14:tracePt t="22525" x="5175250" y="4225925"/>
          <p14:tracePt t="22526" x="5191125" y="4233863"/>
          <p14:tracePt t="22527" x="5214938" y="4233863"/>
          <p14:tracePt t="22528" x="5230813" y="4241800"/>
          <p14:tracePt t="22529" x="5246688" y="4241800"/>
          <p14:tracePt t="22530" x="5270500" y="4241800"/>
          <p14:tracePt t="22531" x="5286375" y="4257675"/>
          <p14:tracePt t="22533" x="5318125" y="4257675"/>
          <p14:tracePt t="22534" x="5334000" y="4265613"/>
          <p14:tracePt t="22534" x="5357813" y="4265613"/>
          <p14:tracePt t="22535" x="5373688" y="4265613"/>
          <p14:tracePt t="22536" x="5389563" y="4265613"/>
          <p14:tracePt t="22537" x="5414963" y="4273550"/>
          <p14:tracePt t="22538" x="5430838" y="4273550"/>
          <p14:tracePt t="22539" x="5446713" y="4273550"/>
          <p14:tracePt t="22540" x="5470525" y="4273550"/>
          <p14:tracePt t="22541" x="5486400" y="4281488"/>
          <p14:tracePt t="22542" x="5510213" y="4281488"/>
          <p14:tracePt t="22543" x="5526088" y="4281488"/>
          <p14:tracePt t="22544" x="5541963" y="4281488"/>
          <p14:tracePt t="22545" x="5557838" y="4281488"/>
          <p14:tracePt t="22546" x="5581650" y="4291013"/>
          <p14:tracePt t="22548" x="5597525" y="4291013"/>
          <p14:tracePt t="22549" x="5621338" y="4291013"/>
          <p14:tracePt t="22550" x="5645150" y="4291013"/>
          <p14:tracePt t="22551" x="5661025" y="4291013"/>
          <p14:tracePt t="22552" x="5668963" y="4291013"/>
          <p14:tracePt t="22553" x="5684838" y="4291013"/>
          <p14:tracePt t="22554" x="5708650" y="4291013"/>
          <p14:tracePt t="22555" x="5716588" y="4291013"/>
          <p14:tracePt t="22556" x="5740400" y="4291013"/>
          <p14:tracePt t="22557" x="5749925" y="4291013"/>
          <p14:tracePt t="22558" x="5765800" y="4291013"/>
          <p14:tracePt t="22559" x="5773738" y="4291013"/>
          <p14:tracePt t="22560" x="5789613" y="4291013"/>
          <p14:tracePt t="22561" x="5797550" y="4291013"/>
          <p14:tracePt t="22562" x="5821363" y="4291013"/>
          <p14:tracePt t="22563" x="5829300" y="4291013"/>
          <p14:tracePt t="22566" x="5853113" y="4291013"/>
          <p14:tracePt t="22566" x="5868988" y="4291013"/>
          <p14:tracePt t="22567" x="5876925" y="4291013"/>
          <p14:tracePt t="22568" x="5892800" y="4291013"/>
          <p14:tracePt t="22569" x="5900738" y="4291013"/>
          <p14:tracePt t="22571" x="5916613" y="4291013"/>
          <p14:tracePt t="22571" x="5924550" y="4291013"/>
          <p14:tracePt t="22572" x="5932488" y="4291013"/>
          <p14:tracePt t="22573" x="5956300" y="4291013"/>
          <p14:tracePt t="22574" x="5964238" y="4291013"/>
          <p14:tracePt t="22575" x="5972175" y="4291013"/>
          <p14:tracePt t="22576" x="5988050" y="4291013"/>
          <p14:tracePt t="22577" x="5995988" y="4291013"/>
          <p14:tracePt t="22578" x="6003925" y="4291013"/>
          <p14:tracePt t="22579" x="6019800" y="4291013"/>
          <p14:tracePt t="22580" x="6027738" y="4291013"/>
          <p14:tracePt t="22582" x="6043613" y="4291013"/>
          <p14:tracePt t="22583" x="6051550" y="4291013"/>
          <p14:tracePt t="22583" x="6059488" y="4291013"/>
          <p14:tracePt t="22584" x="6083300" y="4281488"/>
          <p14:tracePt t="22585" x="6091238" y="4281488"/>
          <p14:tracePt t="22586" x="6100763" y="4281488"/>
          <p14:tracePt t="22587" x="6108700" y="4281488"/>
          <p14:tracePt t="22588" x="6124575" y="4281488"/>
          <p14:tracePt t="22589" x="6132513" y="4281488"/>
          <p14:tracePt t="22590" x="6140450" y="4281488"/>
          <p14:tracePt t="22591" x="6156325" y="4273550"/>
          <p14:tracePt t="22592" x="6164263" y="4273550"/>
          <p14:tracePt t="22593" x="6172200" y="4273550"/>
          <p14:tracePt t="22594" x="6188075" y="4273550"/>
          <p14:tracePt t="22595" x="6196013" y="4273550"/>
          <p14:tracePt t="22596" x="6203950" y="4265613"/>
          <p14:tracePt t="22599" x="6219825" y="4265613"/>
          <p14:tracePt t="22599" x="6243638" y="4265613"/>
          <p14:tracePt t="22600" x="6251575" y="4257675"/>
          <p14:tracePt t="22601" x="6259513" y="4257675"/>
          <p14:tracePt t="22603" x="6267450" y="4257675"/>
          <p14:tracePt t="22603" x="6275388" y="4257675"/>
          <p14:tracePt t="22604" x="6283325" y="4249738"/>
          <p14:tracePt t="22605" x="6299200" y="4249738"/>
          <p14:tracePt t="22606" x="6307138" y="4249738"/>
          <p14:tracePt t="22607" x="6315075" y="4241800"/>
          <p14:tracePt t="22608" x="6323013" y="4241800"/>
          <p14:tracePt t="22609" x="6323013" y="4233863"/>
          <p14:tracePt t="22610" x="6330950" y="4233863"/>
          <p14:tracePt t="22611" x="6338888" y="4233863"/>
          <p14:tracePt t="22612" x="6346825" y="4225925"/>
          <p14:tracePt t="22613" x="6354763" y="4225925"/>
          <p14:tracePt t="22615" x="6362700" y="4217988"/>
          <p14:tracePt t="22615" x="6370638" y="4217988"/>
          <p14:tracePt t="22616" x="6378575" y="4217988"/>
          <p14:tracePt t="22617" x="6386513" y="4210050"/>
          <p14:tracePt t="22618" x="6394450" y="4202113"/>
          <p14:tracePt t="22620" x="6402388" y="4194175"/>
          <p14:tracePt t="22621" x="6410325" y="4194175"/>
          <p14:tracePt t="22622" x="6410325" y="4186238"/>
          <p14:tracePt t="22623" x="6418263" y="4186238"/>
          <p14:tracePt t="22624" x="6426200" y="4178300"/>
          <p14:tracePt t="22626" x="6426200" y="4170363"/>
          <p14:tracePt t="22627" x="6434138" y="4170363"/>
          <p14:tracePt t="22628" x="6434138" y="4162425"/>
          <p14:tracePt t="22629" x="6442075" y="4162425"/>
          <p14:tracePt t="22630" x="6442075" y="4154488"/>
          <p14:tracePt t="22631" x="6451600" y="4146550"/>
          <p14:tracePt t="22633" x="6459538" y="4138613"/>
          <p14:tracePt t="22634" x="6459538" y="4130675"/>
          <p14:tracePt t="22635" x="6467475" y="4130675"/>
          <p14:tracePt t="22636" x="6467475" y="4122738"/>
          <p14:tracePt t="22637" x="6467475" y="4114800"/>
          <p14:tracePt t="22638" x="6475413" y="4114800"/>
          <p14:tracePt t="22639" x="6475413" y="4106863"/>
          <p14:tracePt t="22640" x="6475413" y="4098925"/>
          <p14:tracePt t="22641" x="6483350" y="4098925"/>
          <p14:tracePt t="22642" x="6483350" y="4090988"/>
          <p14:tracePt t="22643" x="6483350" y="4083050"/>
          <p14:tracePt t="22644" x="6491288" y="4075113"/>
          <p14:tracePt t="22646" x="6491288" y="4067175"/>
          <p14:tracePt t="22647" x="6507163" y="4051300"/>
          <p14:tracePt t="22648" x="6507163" y="4043363"/>
          <p14:tracePt t="22649" x="6507163" y="4035425"/>
          <p14:tracePt t="22650" x="6507163" y="4027488"/>
          <p14:tracePt t="22651" x="6515100" y="4027488"/>
          <p14:tracePt t="22652" x="6515100" y="4019550"/>
          <p14:tracePt t="22653" x="6515100" y="4011613"/>
          <p14:tracePt t="22654" x="6515100" y="4003675"/>
          <p14:tracePt t="22655" x="6515100" y="3995738"/>
          <p14:tracePt t="22656" x="6523038" y="3987800"/>
          <p14:tracePt t="22657" x="6523038" y="3979863"/>
          <p14:tracePt t="22659" x="6523038" y="3971925"/>
          <p14:tracePt t="22660" x="6523038" y="3963988"/>
          <p14:tracePt t="22661" x="6523038" y="3956050"/>
          <p14:tracePt t="22662" x="6523038" y="3948113"/>
          <p14:tracePt t="22663" x="6523038" y="3938588"/>
          <p14:tracePt t="22665" x="6523038" y="3930650"/>
          <p14:tracePt t="22666" x="6523038" y="3922713"/>
          <p14:tracePt t="22666" x="6523038" y="3914775"/>
          <p14:tracePt t="22667" x="6523038" y="3906838"/>
          <p14:tracePt t="22669" x="6523038" y="3898900"/>
          <p14:tracePt t="22670" x="6523038" y="3890963"/>
          <p14:tracePt t="22672" x="6523038" y="3883025"/>
          <p14:tracePt t="22672" x="6523038" y="3875088"/>
          <p14:tracePt t="22673" x="6523038" y="3867150"/>
          <p14:tracePt t="22674" x="6523038" y="3859213"/>
          <p14:tracePt t="22675" x="6523038" y="3851275"/>
          <p14:tracePt t="22676" x="6523038" y="3843338"/>
          <p14:tracePt t="22677" x="6523038" y="3835400"/>
          <p14:tracePt t="22678" x="6523038" y="3827463"/>
          <p14:tracePt t="22679" x="6523038" y="3819525"/>
          <p14:tracePt t="22680" x="6523038" y="3811588"/>
          <p14:tracePt t="22682" x="6523038" y="3803650"/>
          <p14:tracePt t="22682" x="6515100" y="3795713"/>
          <p14:tracePt t="22683" x="6515100" y="3787775"/>
          <p14:tracePt t="22684" x="6515100" y="3779838"/>
          <p14:tracePt t="22685" x="6515100" y="3771900"/>
          <p14:tracePt t="22686" x="6499225" y="3763963"/>
          <p14:tracePt t="22687" x="6499225" y="3756025"/>
          <p14:tracePt t="22688" x="6499225" y="3748088"/>
          <p14:tracePt t="22689" x="6491288" y="3740150"/>
          <p14:tracePt t="22690" x="6491288" y="3732213"/>
          <p14:tracePt t="22691" x="6491288" y="3724275"/>
          <p14:tracePt t="22692" x="6483350" y="3708400"/>
          <p14:tracePt t="22693" x="6483350" y="3700463"/>
          <p14:tracePt t="22694" x="6483350" y="3692525"/>
          <p14:tracePt t="22695" x="6475413" y="3684588"/>
          <p14:tracePt t="22696" x="6475413" y="3676650"/>
          <p14:tracePt t="22697" x="6475413" y="3668713"/>
          <p14:tracePt t="22698" x="6467475" y="3660775"/>
          <p14:tracePt t="22699" x="6467475" y="3652838"/>
          <p14:tracePt t="22700" x="6467475" y="3644900"/>
          <p14:tracePt t="22701" x="6459538" y="3636963"/>
          <p14:tracePt t="22702" x="6459538" y="3629025"/>
          <p14:tracePt t="22703" x="6459538" y="3621088"/>
          <p14:tracePt t="22704" x="6451600" y="3613150"/>
          <p14:tracePt t="22705" x="6451600" y="3605213"/>
          <p14:tracePt t="22706" x="6442075" y="3605213"/>
          <p14:tracePt t="22707" x="6442075" y="3595688"/>
          <p14:tracePt t="22708" x="6434138" y="3587750"/>
          <p14:tracePt t="22709" x="6434138" y="3579813"/>
          <p14:tracePt t="22710" x="6434138" y="3571875"/>
          <p14:tracePt t="22711" x="6426200" y="3563938"/>
          <p14:tracePt t="22712" x="6426200" y="3556000"/>
          <p14:tracePt t="22713" x="6418263" y="3548063"/>
          <p14:tracePt t="22715" x="6418263" y="3540125"/>
          <p14:tracePt t="22716" x="6410325" y="3532188"/>
          <p14:tracePt t="22716" x="6410325" y="3524250"/>
          <p14:tracePt t="22717" x="6402388" y="3524250"/>
          <p14:tracePt t="22718" x="6402388" y="3516313"/>
          <p14:tracePt t="22719" x="6394450" y="3508375"/>
          <p14:tracePt t="22720" x="6394450" y="3500438"/>
          <p14:tracePt t="22721" x="6386513" y="3492500"/>
          <p14:tracePt t="22722" x="6386513" y="3484563"/>
          <p14:tracePt t="22723" x="6378575" y="3476625"/>
          <p14:tracePt t="22725" x="6370638" y="3468688"/>
          <p14:tracePt t="22726" x="6362700" y="3460750"/>
          <p14:tracePt t="22727" x="6362700" y="3452813"/>
          <p14:tracePt t="22728" x="6354763" y="3444875"/>
          <p14:tracePt t="22731" x="6346825" y="3436938"/>
          <p14:tracePt t="22731" x="6338888" y="3429000"/>
          <p14:tracePt t="22733" x="6338888" y="3421063"/>
          <p14:tracePt t="22733" x="6330950" y="3413125"/>
          <p14:tracePt t="22734" x="6323013" y="3413125"/>
          <p14:tracePt t="22736" x="6323013" y="3405188"/>
          <p14:tracePt t="22736" x="6315075" y="3397250"/>
          <p14:tracePt t="22737" x="6307138" y="3397250"/>
          <p14:tracePt t="22738" x="6299200" y="3389313"/>
          <p14:tracePt t="22739" x="6299200" y="3381375"/>
          <p14:tracePt t="22740" x="6291263" y="3381375"/>
          <p14:tracePt t="22741" x="6283325" y="3365500"/>
          <p14:tracePt t="22742" x="6275388" y="3357563"/>
          <p14:tracePt t="22743" x="6267450" y="3357563"/>
          <p14:tracePt t="22744" x="6259513" y="3349625"/>
          <p14:tracePt t="22745" x="6251575" y="3349625"/>
          <p14:tracePt t="22746" x="6251575" y="3341688"/>
          <p14:tracePt t="22747" x="6243638" y="3341688"/>
          <p14:tracePt t="22748" x="6235700" y="3333750"/>
          <p14:tracePt t="22750" x="6227763" y="3325813"/>
          <p14:tracePt t="22750" x="6219825" y="3325813"/>
          <p14:tracePt t="22751" x="6211888" y="3317875"/>
          <p14:tracePt t="22752" x="6203950" y="3317875"/>
          <p14:tracePt t="22753" x="6196013" y="3309938"/>
          <p14:tracePt t="22754" x="6188075" y="3309938"/>
          <p14:tracePt t="22755" x="6180138" y="3309938"/>
          <p14:tracePt t="22756" x="6164263" y="3302000"/>
          <p14:tracePt t="22757" x="6148388" y="3302000"/>
          <p14:tracePt t="22758" x="6140450" y="3294063"/>
          <p14:tracePt t="22759" x="6132513" y="3294063"/>
          <p14:tracePt t="22760" x="6124575" y="3294063"/>
          <p14:tracePt t="22761" x="6116638" y="3286125"/>
          <p14:tracePt t="22762" x="6100763" y="3286125"/>
          <p14:tracePt t="22763" x="6091238" y="3286125"/>
          <p14:tracePt t="22765" x="6083300" y="3286125"/>
          <p14:tracePt t="22766" x="6075363" y="3278188"/>
          <p14:tracePt t="22766" x="6067425" y="3278188"/>
          <p14:tracePt t="22767" x="6051550" y="3278188"/>
          <p14:tracePt t="22768" x="6043613" y="3270250"/>
          <p14:tracePt t="22769" x="6027738" y="3270250"/>
          <p14:tracePt t="22770" x="6019800" y="3270250"/>
          <p14:tracePt t="22771" x="6011863" y="3270250"/>
          <p14:tracePt t="22772" x="5988050" y="3262313"/>
          <p14:tracePt t="22773" x="5972175" y="3262313"/>
          <p14:tracePt t="22774" x="5964238" y="3262313"/>
          <p14:tracePt t="22775" x="5948363" y="3262313"/>
          <p14:tracePt t="22776" x="5940425" y="3262313"/>
          <p14:tracePt t="22777" x="5924550" y="3262313"/>
          <p14:tracePt t="22778" x="5916613" y="3252788"/>
          <p14:tracePt t="22779" x="5892800" y="3252788"/>
          <p14:tracePt t="22780" x="5884863" y="3252788"/>
          <p14:tracePt t="22782" x="5868988" y="3252788"/>
          <p14:tracePt t="22782" x="5861050" y="3252788"/>
          <p14:tracePt t="22783" x="5845175" y="3252788"/>
          <p14:tracePt t="22784" x="5829300" y="3252788"/>
          <p14:tracePt t="22785" x="5805488" y="3252788"/>
          <p14:tracePt t="22786" x="5797550" y="3252788"/>
          <p14:tracePt t="22787" x="5781675" y="3252788"/>
          <p14:tracePt t="22788" x="5765800" y="3252788"/>
          <p14:tracePt t="22789" x="5757863" y="3252788"/>
          <p14:tracePt t="22790" x="5740400" y="3252788"/>
          <p14:tracePt t="22791" x="5716588" y="3252788"/>
          <p14:tracePt t="22792" x="5708650" y="3252788"/>
          <p14:tracePt t="22793" x="5692775" y="3252788"/>
          <p14:tracePt t="22794" x="5676900" y="3252788"/>
          <p14:tracePt t="22795" x="5668963" y="3252788"/>
          <p14:tracePt t="22796" x="5653088" y="3252788"/>
          <p14:tracePt t="22797" x="5629275" y="3252788"/>
          <p14:tracePt t="22799" x="5613400" y="3252788"/>
          <p14:tracePt t="22799" x="5605463" y="3252788"/>
          <p14:tracePt t="22800" x="5589588" y="3252788"/>
          <p14:tracePt t="22801" x="5573713" y="3252788"/>
          <p14:tracePt t="22802" x="5565775" y="3252788"/>
          <p14:tracePt t="22803" x="5541963" y="3252788"/>
          <p14:tracePt t="22804" x="5526088" y="3252788"/>
          <p14:tracePt t="22805" x="5518150" y="3252788"/>
          <p14:tracePt t="22806" x="5502275" y="3252788"/>
          <p14:tracePt t="22807" x="5478463" y="3262313"/>
          <p14:tracePt t="22808" x="5470525" y="3262313"/>
          <p14:tracePt t="22809" x="5454650" y="3262313"/>
          <p14:tracePt t="22810" x="5438775" y="3278188"/>
          <p14:tracePt t="22811" x="5414963" y="3278188"/>
          <p14:tracePt t="22812" x="5407025" y="3278188"/>
          <p14:tracePt t="22813" x="5389563" y="3286125"/>
          <p14:tracePt t="22815" x="5381625" y="3286125"/>
          <p14:tracePt t="22815" x="5365750" y="3286125"/>
          <p14:tracePt t="22816" x="5341938" y="3294063"/>
          <p14:tracePt t="22817" x="5334000" y="3294063"/>
          <p14:tracePt t="22818" x="5318125" y="3294063"/>
          <p14:tracePt t="22819" x="5302250" y="3302000"/>
          <p14:tracePt t="22820" x="5294313" y="3302000"/>
          <p14:tracePt t="22821" x="5278438" y="3302000"/>
          <p14:tracePt t="22822" x="5254625" y="3309938"/>
          <p14:tracePt t="22823" x="5246688" y="3309938"/>
          <p14:tracePt t="22824" x="5230813" y="3317875"/>
          <p14:tracePt t="22825" x="5222875" y="3317875"/>
          <p14:tracePt t="22826" x="5207000" y="3333750"/>
          <p14:tracePt t="22827" x="5183188" y="3333750"/>
          <p14:tracePt t="22828" x="5175250" y="3341688"/>
          <p14:tracePt t="22829" x="5159375" y="3341688"/>
          <p14:tracePt t="22830" x="5151438" y="3349625"/>
          <p14:tracePt t="22831" x="5135563" y="3349625"/>
          <p14:tracePt t="22832" x="5127625" y="3357563"/>
          <p14:tracePt t="22833" x="5111750" y="3357563"/>
          <p14:tracePt t="22834" x="5087938" y="3365500"/>
          <p14:tracePt t="22835" x="5080000" y="3373438"/>
          <p14:tracePt t="22836" x="5072063" y="3373438"/>
          <p14:tracePt t="22837" x="5056188" y="3381375"/>
          <p14:tracePt t="22838" x="5046663" y="3381375"/>
          <p14:tracePt t="22839" x="5030788" y="3389313"/>
          <p14:tracePt t="22840" x="5022850" y="3397250"/>
          <p14:tracePt t="22841" x="5014913" y="3405188"/>
          <p14:tracePt t="22842" x="4991100" y="3405188"/>
          <p14:tracePt t="22843" x="4983163" y="3413125"/>
          <p14:tracePt t="22844" x="4975225" y="3421063"/>
          <p14:tracePt t="22845" x="4959350" y="3429000"/>
          <p14:tracePt t="22846" x="4951413" y="3429000"/>
          <p14:tracePt t="22847" x="4935538" y="3444875"/>
          <p14:tracePt t="22849" x="4927600" y="3452813"/>
          <p14:tracePt t="22850" x="4919663" y="3452813"/>
          <p14:tracePt t="22851" x="4911725" y="3460750"/>
          <p14:tracePt t="22851" x="4895850" y="3468688"/>
          <p14:tracePt t="22852" x="4887913" y="3476625"/>
          <p14:tracePt t="22853" x="4872038" y="3476625"/>
          <p14:tracePt t="22854" x="4864100" y="3484563"/>
          <p14:tracePt t="22855" x="4856163" y="3492500"/>
          <p14:tracePt t="22856" x="4840288" y="3500438"/>
          <p14:tracePt t="22857" x="4832350" y="3508375"/>
          <p14:tracePt t="22858" x="4824413" y="3516313"/>
          <p14:tracePt t="22859" x="4816475" y="3524250"/>
          <p14:tracePt t="22860" x="4808538" y="3524250"/>
          <p14:tracePt t="22861" x="4800600" y="3532188"/>
          <p14:tracePt t="22862" x="4792663" y="3540125"/>
          <p14:tracePt t="22863" x="4784725" y="3548063"/>
          <p14:tracePt t="22865" x="4776788" y="3556000"/>
          <p14:tracePt t="22865" x="4768850" y="3563938"/>
          <p14:tracePt t="22866" x="4760913" y="3563938"/>
          <p14:tracePt t="22867" x="4752975" y="3571875"/>
          <p14:tracePt t="22868" x="4752975" y="3579813"/>
          <p14:tracePt t="22869" x="4745038" y="3587750"/>
          <p14:tracePt t="22870" x="4737100" y="3595688"/>
          <p14:tracePt t="22871" x="4729163" y="3605213"/>
          <p14:tracePt t="22882" x="4687888" y="3668713"/>
          <p14:tracePt t="22884" x="4679950" y="3676650"/>
          <p14:tracePt t="22884" x="4679950" y="3684588"/>
          <p14:tracePt t="22885" x="4679950" y="3692525"/>
          <p14:tracePt t="22886" x="4679950" y="3700463"/>
          <p14:tracePt t="22887" x="4672013" y="3716338"/>
          <p14:tracePt t="22889" x="4672013" y="3724275"/>
          <p14:tracePt t="22890" x="4672013" y="3732213"/>
          <p14:tracePt t="22892" x="4672013" y="3740150"/>
          <p14:tracePt t="22893" x="4672013" y="3748088"/>
          <p14:tracePt t="22895" x="4672013" y="3756025"/>
          <p14:tracePt t="22896" x="4672013" y="3763963"/>
          <p14:tracePt t="22897" x="4672013" y="3771900"/>
          <p14:tracePt t="22899" x="4672013" y="3779838"/>
          <p14:tracePt t="22900" x="4672013" y="3787775"/>
          <p14:tracePt t="22902" x="4672013" y="3795713"/>
          <p14:tracePt t="22903" x="4672013" y="3803650"/>
          <p14:tracePt t="22905" x="4679950" y="3811588"/>
          <p14:tracePt t="22906" x="4679950" y="3819525"/>
          <p14:tracePt t="22907" x="4679950" y="3827463"/>
          <p14:tracePt t="22908" x="4687888" y="3827463"/>
          <p14:tracePt t="22909" x="4687888" y="3835400"/>
          <p14:tracePt t="22910" x="4687888" y="3843338"/>
          <p14:tracePt t="22911" x="4695825" y="3843338"/>
          <p14:tracePt t="22912" x="4695825" y="3851275"/>
          <p14:tracePt t="22913" x="4705350" y="3859213"/>
          <p14:tracePt t="22915" x="4705350" y="3867150"/>
          <p14:tracePt t="22916" x="4713288" y="3867150"/>
          <p14:tracePt t="22917" x="4713288" y="3875088"/>
          <p14:tracePt t="22917" x="4721225" y="3883025"/>
          <p14:tracePt t="22918" x="4721225" y="3890963"/>
          <p14:tracePt t="22919" x="4729163" y="3890963"/>
          <p14:tracePt t="22920" x="4729163" y="3898900"/>
          <p14:tracePt t="22921" x="4737100" y="3906838"/>
          <p14:tracePt t="22922" x="4745038" y="3914775"/>
          <p14:tracePt t="22924" x="4752975" y="3922713"/>
          <p14:tracePt t="22925" x="4760913" y="3930650"/>
          <p14:tracePt t="22926" x="4760913" y="3938588"/>
          <p14:tracePt t="22927" x="4768850" y="3948113"/>
          <p14:tracePt t="22928" x="4776788" y="3948113"/>
          <p14:tracePt t="22929" x="4784725" y="3956050"/>
          <p14:tracePt t="22930" x="4792663" y="3963988"/>
          <p14:tracePt t="22931" x="4800600" y="3971925"/>
          <p14:tracePt t="22933" x="4808538" y="3979863"/>
          <p14:tracePt t="22933" x="4816475" y="3979863"/>
          <p14:tracePt t="22934" x="4824413" y="3987800"/>
          <p14:tracePt t="22936" x="4824413" y="3995738"/>
          <p14:tracePt t="22936" x="4832350" y="4003675"/>
          <p14:tracePt t="22937" x="4848225" y="4019550"/>
          <p14:tracePt t="22938" x="4856163" y="4019550"/>
          <p14:tracePt t="22939" x="4864100" y="4027488"/>
          <p14:tracePt t="22940" x="4879975" y="4035425"/>
          <p14:tracePt t="22941" x="4887913" y="4035425"/>
          <p14:tracePt t="22942" x="4895850" y="4043363"/>
          <p14:tracePt t="22943" x="4903788" y="4051300"/>
          <p14:tracePt t="22944" x="4911725" y="4059238"/>
          <p14:tracePt t="22945" x="4919663" y="4067175"/>
          <p14:tracePt t="22946" x="4935538" y="4067175"/>
          <p14:tracePt t="22947" x="4943475" y="4075113"/>
          <p14:tracePt t="22949" x="4951413" y="4083050"/>
          <p14:tracePt t="22950" x="4967288" y="4090988"/>
          <p14:tracePt t="22951" x="4983163" y="4090988"/>
          <p14:tracePt t="22953" x="4991100" y="4098925"/>
          <p14:tracePt t="22953" x="4999038" y="4106863"/>
          <p14:tracePt t="22954" x="5014913" y="4106863"/>
          <p14:tracePt t="22955" x="5022850" y="4114800"/>
          <p14:tracePt t="22956" x="5046663" y="4122738"/>
          <p14:tracePt t="22957" x="5056188" y="4122738"/>
          <p14:tracePt t="22958" x="5064125" y="4130675"/>
          <p14:tracePt t="22959" x="5080000" y="4130675"/>
          <p14:tracePt t="22960" x="5087938" y="4138613"/>
          <p14:tracePt t="22961" x="5095875" y="4138613"/>
          <p14:tracePt t="22962" x="5111750" y="4146550"/>
          <p14:tracePt t="22963" x="5119688" y="4146550"/>
          <p14:tracePt t="22965" x="5135563" y="4154488"/>
          <p14:tracePt t="22966" x="5143500" y="4154488"/>
          <p14:tracePt t="22967" x="5167313" y="4154488"/>
          <p14:tracePt t="22967" x="5183188" y="4162425"/>
          <p14:tracePt t="22968" x="5199063" y="4162425"/>
          <p14:tracePt t="22969" x="5207000" y="4170363"/>
          <p14:tracePt t="22970" x="5230813" y="4170363"/>
          <p14:tracePt t="22971" x="5246688" y="4170363"/>
          <p14:tracePt t="22972" x="5254625" y="4170363"/>
          <p14:tracePt t="22973" x="5270500" y="4186238"/>
          <p14:tracePt t="22974" x="5286375" y="4186238"/>
          <p14:tracePt t="22975" x="5310188" y="4186238"/>
          <p14:tracePt t="22976" x="5341938" y="4186238"/>
          <p14:tracePt t="22977" x="5365750" y="4186238"/>
          <p14:tracePt t="22978" x="5397500" y="4186238"/>
          <p14:tracePt t="22979" x="5422900" y="4194175"/>
          <p14:tracePt t="22980" x="5454650" y="4194175"/>
          <p14:tracePt t="22981" x="5470525" y="4194175"/>
          <p14:tracePt t="22983" x="5486400" y="4194175"/>
          <p14:tracePt t="22983" x="5502275" y="4194175"/>
          <p14:tracePt t="22984" x="5526088" y="4194175"/>
          <p14:tracePt t="22986" x="5541963" y="4194175"/>
          <p14:tracePt t="22986" x="5557838" y="4194175"/>
          <p14:tracePt t="22987" x="5581650" y="4194175"/>
          <p14:tracePt t="22988" x="5597525" y="4194175"/>
          <p14:tracePt t="22989" x="5613400" y="4194175"/>
          <p14:tracePt t="22990" x="5645150" y="4194175"/>
          <p14:tracePt t="22991" x="5668963" y="4194175"/>
          <p14:tracePt t="22992" x="5684838" y="4194175"/>
          <p14:tracePt t="22993" x="5700713" y="4178300"/>
          <p14:tracePt t="22994" x="5724525" y="4178300"/>
          <p14:tracePt t="22995" x="5740400" y="4178300"/>
          <p14:tracePt t="22996" x="5773738" y="4170363"/>
          <p14:tracePt t="22997" x="5789613" y="4170363"/>
          <p14:tracePt t="22998" x="5813425" y="4162425"/>
          <p14:tracePt t="22999" x="5829300" y="4162425"/>
          <p14:tracePt t="23000" x="5845175" y="4162425"/>
          <p14:tracePt t="23001" x="5868988" y="4154488"/>
          <p14:tracePt t="23002" x="5900738" y="4154488"/>
          <p14:tracePt t="23003" x="5916613" y="4138613"/>
          <p14:tracePt t="23004" x="5932488" y="4138613"/>
          <p14:tracePt t="23005" x="5956300" y="4130675"/>
          <p14:tracePt t="23006" x="5972175" y="4130675"/>
          <p14:tracePt t="23007" x="5995988" y="4122738"/>
          <p14:tracePt t="23008" x="6011863" y="4114800"/>
          <p14:tracePt t="23009" x="6019800" y="4114800"/>
          <p14:tracePt t="23010" x="6035675" y="4106863"/>
          <p14:tracePt t="23011" x="6059488" y="4090988"/>
          <p14:tracePt t="23012" x="6075363" y="4083050"/>
          <p14:tracePt t="23013" x="6100763" y="4083050"/>
          <p14:tracePt t="23015" x="6116638" y="4075113"/>
          <p14:tracePt t="23016" x="6132513" y="4067175"/>
          <p14:tracePt t="23016" x="6140450" y="4059238"/>
          <p14:tracePt t="23017" x="6164263" y="4043363"/>
          <p14:tracePt t="23018" x="6172200" y="4035425"/>
          <p14:tracePt t="23019" x="6188075" y="4027488"/>
          <p14:tracePt t="23020" x="6196013" y="4019550"/>
          <p14:tracePt t="23021" x="6203950" y="4011613"/>
          <p14:tracePt t="23022" x="6219825" y="4011613"/>
          <p14:tracePt t="23023" x="6227763" y="4003675"/>
          <p14:tracePt t="23024" x="6235700" y="3995738"/>
          <p14:tracePt t="23025" x="6243638" y="3987800"/>
          <p14:tracePt t="23026" x="6267450" y="3979863"/>
          <p14:tracePt t="23027" x="6275388" y="3971925"/>
          <p14:tracePt t="23028" x="6275388" y="3963988"/>
          <p14:tracePt t="23029" x="6283325" y="3956050"/>
          <p14:tracePt t="23031" x="6291263" y="3948113"/>
          <p14:tracePt t="23032" x="6299200" y="3938588"/>
          <p14:tracePt t="23033" x="6307138" y="3930650"/>
          <p14:tracePt t="23034" x="6315075" y="3922713"/>
          <p14:tracePt t="23035" x="6315075" y="3914775"/>
          <p14:tracePt t="23035" x="6323013" y="3906838"/>
          <p14:tracePt t="23036" x="6323013" y="3898900"/>
          <p14:tracePt t="23037" x="6330950" y="3890963"/>
          <p14:tracePt t="23038" x="6330950" y="3883025"/>
          <p14:tracePt t="23039" x="6338888" y="3875088"/>
          <p14:tracePt t="23040" x="6338888" y="3867150"/>
          <p14:tracePt t="23041" x="6338888" y="3859213"/>
          <p14:tracePt t="23042" x="6346825" y="3859213"/>
          <p14:tracePt t="23043" x="6346825" y="3851275"/>
          <p14:tracePt t="23044" x="6346825" y="3843338"/>
          <p14:tracePt t="23046" x="6346825" y="3835400"/>
          <p14:tracePt t="23047" x="6346825" y="3827463"/>
          <p14:tracePt t="23050" x="6346825" y="3819525"/>
          <p14:tracePt t="23051" x="6346825" y="3811588"/>
          <p14:tracePt t="23051" x="6346825" y="3803650"/>
          <p14:tracePt t="23052" x="6346825" y="3795713"/>
          <p14:tracePt t="23053" x="6346825" y="3787775"/>
          <p14:tracePt t="23055" x="6346825" y="3771900"/>
          <p14:tracePt t="23056" x="6346825" y="3763963"/>
          <p14:tracePt t="23057" x="6346825" y="3756025"/>
          <p14:tracePt t="23059" x="6338888" y="3748088"/>
          <p14:tracePt t="23060" x="6338888" y="3740150"/>
          <p14:tracePt t="23062" x="6338888" y="3732213"/>
          <p14:tracePt t="23062" x="6330950" y="3732213"/>
          <p14:tracePt t="23063" x="6330950" y="3724275"/>
          <p14:tracePt t="23065" x="6323013" y="3716338"/>
          <p14:tracePt t="23065" x="6315075" y="3716338"/>
          <p14:tracePt t="23066" x="6315075" y="3708400"/>
          <p14:tracePt t="23067" x="6307138" y="3700463"/>
          <p14:tracePt t="23069" x="6299200" y="3692525"/>
          <p14:tracePt t="23070" x="6291263" y="3684588"/>
          <p14:tracePt t="23072" x="6283325" y="3676650"/>
          <p14:tracePt t="23073" x="6275388" y="3676650"/>
          <p14:tracePt t="23074" x="6267450" y="3668713"/>
          <p14:tracePt t="23075" x="6267450" y="3660775"/>
          <p14:tracePt t="23076" x="6259513" y="3652838"/>
          <p14:tracePt t="23077" x="6251575" y="3652838"/>
          <p14:tracePt t="23078" x="6235700" y="3644900"/>
          <p14:tracePt t="23079" x="6227763" y="3644900"/>
          <p14:tracePt t="23080" x="6219825" y="3636963"/>
          <p14:tracePt t="23082" x="6219825" y="3629025"/>
          <p14:tracePt t="23083" x="6211888" y="3629025"/>
          <p14:tracePt t="23083" x="6203950" y="3621088"/>
          <p14:tracePt t="23084" x="6196013" y="3621088"/>
          <p14:tracePt t="23085" x="6188075" y="3613150"/>
          <p14:tracePt t="23086" x="6180138" y="3605213"/>
          <p14:tracePt t="23087" x="6172200" y="3605213"/>
          <p14:tracePt t="23088" x="6164263" y="3595688"/>
          <p14:tracePt t="23089" x="6156325" y="3595688"/>
          <p14:tracePt t="23090" x="6148388" y="3587750"/>
          <p14:tracePt t="23091" x="6140450" y="3587750"/>
          <p14:tracePt t="23092" x="6132513" y="3579813"/>
          <p14:tracePt t="23093" x="6124575" y="3579813"/>
          <p14:tracePt t="23094" x="6116638" y="3571875"/>
          <p14:tracePt t="23095" x="6108700" y="3571875"/>
          <p14:tracePt t="23096" x="6100763" y="3563938"/>
          <p14:tracePt t="23097" x="6091238" y="3563938"/>
          <p14:tracePt t="23098" x="6083300" y="3556000"/>
          <p14:tracePt t="23100" x="6075363" y="3556000"/>
          <p14:tracePt t="23100" x="6067425" y="3548063"/>
          <p14:tracePt t="23101" x="6059488" y="3548063"/>
          <p14:tracePt t="23102" x="6051550" y="3548063"/>
          <p14:tracePt t="23103" x="6043613" y="3540125"/>
          <p14:tracePt t="23104" x="6035675" y="3540125"/>
          <p14:tracePt t="23105" x="6027738" y="3532188"/>
          <p14:tracePt t="23106" x="6011863" y="3532188"/>
          <p14:tracePt t="23107" x="6003925" y="3532188"/>
          <p14:tracePt t="23108" x="5995988" y="3524250"/>
          <p14:tracePt t="23109" x="5988050" y="3524250"/>
          <p14:tracePt t="23110" x="5980113" y="3524250"/>
          <p14:tracePt t="23111" x="5956300" y="3524250"/>
          <p14:tracePt t="23112" x="5948363" y="3516313"/>
          <p14:tracePt t="23113" x="5940425" y="3516313"/>
          <p14:tracePt t="23115" x="5932488" y="3516313"/>
          <p14:tracePt t="23116" x="5924550" y="3516313"/>
          <p14:tracePt t="23116" x="5908675" y="3508375"/>
          <p14:tracePt t="23117" x="5900738" y="3508375"/>
          <p14:tracePt t="23118" x="5892800" y="3508375"/>
          <p14:tracePt t="23119" x="5884863" y="3508375"/>
          <p14:tracePt t="23120" x="5876925" y="3508375"/>
          <p14:tracePt t="23121" x="5861050" y="3492500"/>
          <p14:tracePt t="23122" x="5853113" y="3492500"/>
          <p14:tracePt t="23123" x="5837238" y="3492500"/>
          <p14:tracePt t="23124" x="5821363" y="3492500"/>
          <p14:tracePt t="23125" x="5813425" y="3492500"/>
          <p14:tracePt t="23126" x="5805488" y="3492500"/>
          <p14:tracePt t="23127" x="5789613" y="3492500"/>
          <p14:tracePt t="23128" x="5781675" y="3492500"/>
          <p14:tracePt t="23129" x="5765800" y="3492500"/>
          <p14:tracePt t="23130" x="5757863" y="3492500"/>
          <p14:tracePt t="23132" x="5749925" y="3484563"/>
          <p14:tracePt t="23133" x="5732463" y="3484563"/>
          <p14:tracePt t="23133" x="5724525" y="3484563"/>
          <p14:tracePt t="23134" x="5708650" y="3484563"/>
          <p14:tracePt t="23135" x="5700713" y="3484563"/>
          <p14:tracePt t="23136" x="5676900" y="3484563"/>
          <p14:tracePt t="23137" x="5668963" y="3484563"/>
          <p14:tracePt t="23138" x="5653088" y="3484563"/>
          <p14:tracePt t="23139" x="5645150" y="3484563"/>
          <p14:tracePt t="23140" x="5637213" y="3484563"/>
          <p14:tracePt t="23141" x="5621338" y="3484563"/>
          <p14:tracePt t="23142" x="5613400" y="3484563"/>
          <p14:tracePt t="23143" x="5597525" y="3484563"/>
          <p14:tracePt t="23144" x="5589588" y="3484563"/>
          <p14:tracePt t="23145" x="5573713" y="3484563"/>
          <p14:tracePt t="23146" x="5549900" y="3484563"/>
          <p14:tracePt t="23147" x="5541963" y="3484563"/>
          <p14:tracePt t="23149" x="5534025" y="3484563"/>
          <p14:tracePt t="23149" x="5518150" y="3484563"/>
          <p14:tracePt t="23150" x="5510213" y="3484563"/>
          <p14:tracePt t="23151" x="5494338" y="3492500"/>
          <p14:tracePt t="23152" x="5486400" y="3492500"/>
          <p14:tracePt t="23153" x="5478463" y="3492500"/>
          <p14:tracePt t="23154" x="5462588" y="3492500"/>
          <p14:tracePt t="23155" x="5454650" y="3492500"/>
          <p14:tracePt t="23156" x="5430838" y="3492500"/>
          <p14:tracePt t="23157" x="5422900" y="3492500"/>
          <p14:tracePt t="23158" x="5407025" y="3492500"/>
          <p14:tracePt t="23159" x="5397500" y="3492500"/>
          <p14:tracePt t="23160" x="5389563" y="3500438"/>
          <p14:tracePt t="23161" x="5381625" y="3500438"/>
          <p14:tracePt t="23162" x="5365750" y="3500438"/>
          <p14:tracePt t="23163" x="5357813" y="3500438"/>
          <p14:tracePt t="23165" x="5349875" y="3500438"/>
          <p14:tracePt t="23165" x="5334000" y="3508375"/>
          <p14:tracePt t="23166" x="5326063" y="3508375"/>
          <p14:tracePt t="23167" x="5318125" y="3508375"/>
          <p14:tracePt t="23168" x="5310188" y="3508375"/>
          <p14:tracePt t="23169" x="5302250" y="3508375"/>
          <p14:tracePt t="23170" x="5294313" y="3516313"/>
          <p14:tracePt t="23171" x="5278438" y="3516313"/>
          <p14:tracePt t="23172" x="5270500" y="3516313"/>
          <p14:tracePt t="23173" x="5262563" y="3516313"/>
          <p14:tracePt t="23174" x="5254625" y="3524250"/>
          <p14:tracePt t="23175" x="5246688" y="3524250"/>
          <p14:tracePt t="23177" x="5238750" y="3524250"/>
          <p14:tracePt t="23178" x="5230813" y="3532188"/>
          <p14:tracePt t="23182" x="5222875" y="3532188"/>
          <p14:tracePt t="23205" x="5214938" y="3532188"/>
          <p14:tracePt t="23213" x="5214938" y="3540125"/>
          <p14:tracePt t="23220" x="5207000" y="3540125"/>
          <p14:tracePt t="23246" x="5214938" y="3540125"/>
          <p14:tracePt t="23252" x="5222875" y="3540125"/>
          <p14:tracePt t="23259" x="5230813" y="3540125"/>
          <p14:tracePt t="23266" x="5238750" y="3540125"/>
          <p14:tracePt t="23277" x="5246688" y="3540125"/>
          <p14:tracePt t="23309" x="5254625" y="3540125"/>
          <p14:tracePt t="23713" x="5262563" y="3540125"/>
          <p14:tracePt t="23716" x="5270500" y="3540125"/>
          <p14:tracePt t="23719" x="5294313" y="3540125"/>
          <p14:tracePt t="23720" x="5302250" y="3540125"/>
          <p14:tracePt t="23721" x="5318125" y="3540125"/>
          <p14:tracePt t="23723" x="5326063" y="3540125"/>
          <p14:tracePt t="23723" x="5334000" y="3540125"/>
          <p14:tracePt t="23724" x="5349875" y="3540125"/>
          <p14:tracePt t="23726" x="5357813" y="3540125"/>
          <p14:tracePt t="23727" x="5365750" y="3548063"/>
          <p14:tracePt t="23728" x="5373688" y="3548063"/>
          <p14:tracePt t="23729" x="5389563" y="3548063"/>
          <p14:tracePt t="23730" x="5397500" y="3556000"/>
          <p14:tracePt t="23731" x="5407025" y="3556000"/>
          <p14:tracePt t="23732" x="5422900" y="3563938"/>
          <p14:tracePt t="23733" x="5438775" y="3571875"/>
          <p14:tracePt t="23735" x="5462588" y="3571875"/>
          <p14:tracePt t="23736" x="5470525" y="3579813"/>
          <p14:tracePt t="23737" x="5478463" y="3587750"/>
          <p14:tracePt t="23738" x="5494338" y="3587750"/>
          <p14:tracePt t="23739" x="5502275" y="3595688"/>
          <p14:tracePt t="23740" x="5518150" y="3605213"/>
          <p14:tracePt t="23741" x="5526088" y="3613150"/>
          <p14:tracePt t="23742" x="5534025" y="3621088"/>
          <p14:tracePt t="23743" x="5541963" y="3621088"/>
          <p14:tracePt t="23744" x="5557838" y="3629025"/>
          <p14:tracePt t="23745" x="5565775" y="3636963"/>
          <p14:tracePt t="23746" x="5573713" y="3644900"/>
          <p14:tracePt t="23747" x="5589588" y="3652838"/>
          <p14:tracePt t="23748" x="5597525" y="3652838"/>
          <p14:tracePt t="23749" x="5605463" y="3660775"/>
          <p14:tracePt t="23752" x="5629275" y="3692525"/>
          <p14:tracePt t="23753" x="5637213" y="3700463"/>
          <p14:tracePt t="23754" x="5645150" y="3700463"/>
          <p14:tracePt t="23755" x="5653088" y="3708400"/>
          <p14:tracePt t="23755" x="5661025" y="3716338"/>
          <p14:tracePt t="23756" x="5668963" y="3724275"/>
          <p14:tracePt t="23759" x="5676900" y="3732213"/>
          <p14:tracePt t="23760" x="5684838" y="3740150"/>
          <p14:tracePt t="23761" x="5692775" y="3740150"/>
          <p14:tracePt t="23762" x="5700713" y="3748088"/>
          <p14:tracePt t="23763" x="5708650" y="3756025"/>
          <p14:tracePt t="23764" x="5716588" y="3756025"/>
          <p14:tracePt t="23765" x="5724525" y="3763963"/>
          <p14:tracePt t="23766" x="5732463" y="3771900"/>
          <p14:tracePt t="23768" x="5740400" y="3779838"/>
          <p14:tracePt t="23768" x="5749925" y="3779838"/>
          <p14:tracePt t="23769" x="5757863" y="3787775"/>
          <p14:tracePt t="23770" x="5765800" y="3795713"/>
          <p14:tracePt t="23771" x="5773738" y="3795713"/>
          <p14:tracePt t="23772" x="5789613" y="3803650"/>
          <p14:tracePt t="23773" x="5797550" y="3811588"/>
          <p14:tracePt t="23774" x="5805488" y="3819525"/>
          <p14:tracePt t="23775" x="5813425" y="3819525"/>
          <p14:tracePt t="23776" x="5837238" y="3827463"/>
          <p14:tracePt t="23777" x="5853113" y="3835400"/>
          <p14:tracePt t="23778" x="5876925" y="3859213"/>
          <p14:tracePt t="23779" x="5892800" y="3859213"/>
          <p14:tracePt t="23780" x="5908675" y="3867150"/>
          <p14:tracePt t="23782" x="5932488" y="3875088"/>
          <p14:tracePt t="23783" x="5940425" y="3883025"/>
          <p14:tracePt t="23784" x="5980113" y="3906838"/>
          <p14:tracePt t="23785" x="5995988" y="3914775"/>
          <p14:tracePt t="23786" x="6019800" y="3922713"/>
          <p14:tracePt t="23787" x="6035675" y="3930650"/>
          <p14:tracePt t="23788" x="6067425" y="3948113"/>
          <p14:tracePt t="23789" x="6083300" y="3948113"/>
          <p14:tracePt t="23790" x="6108700" y="3956050"/>
          <p14:tracePt t="23791" x="6124575" y="3963988"/>
          <p14:tracePt t="23792" x="6156325" y="3979863"/>
          <p14:tracePt t="23793" x="6180138" y="3987800"/>
          <p14:tracePt t="23794" x="6211888" y="3995738"/>
          <p14:tracePt t="23795" x="6227763" y="4003675"/>
          <p14:tracePt t="23797" x="6259513" y="4003675"/>
          <p14:tracePt t="23797" x="6275388" y="4019550"/>
          <p14:tracePt t="23798" x="6323013" y="4027488"/>
          <p14:tracePt t="23800" x="6338888" y="4035425"/>
          <p14:tracePt t="23801" x="6402388" y="4051300"/>
          <p14:tracePt t="23802" x="6434138" y="4059238"/>
          <p14:tracePt t="23803" x="6467475" y="4067175"/>
          <p14:tracePt t="23804" x="6483350" y="4067175"/>
          <p14:tracePt t="23805" x="6530975" y="4083050"/>
          <p14:tracePt t="23806" x="6562725" y="4083050"/>
          <p14:tracePt t="23807" x="6594475" y="4090988"/>
          <p14:tracePt t="23808" x="6626225" y="4098925"/>
          <p14:tracePt t="23809" x="6650038" y="4098925"/>
          <p14:tracePt t="23810" x="6697663" y="4114800"/>
          <p14:tracePt t="23811" x="6729413" y="4122738"/>
          <p14:tracePt t="23812" x="6761163" y="4122738"/>
          <p14:tracePt t="23813" x="6794500" y="4130675"/>
          <p14:tracePt t="23815" x="6826250" y="4130675"/>
          <p14:tracePt t="23816" x="6850063" y="4130675"/>
          <p14:tracePt t="23817" x="6881813" y="4146550"/>
          <p14:tracePt t="23818" x="6913563" y="4146550"/>
          <p14:tracePt t="23818" x="6961188" y="4154488"/>
          <p14:tracePt t="23819" x="6992938" y="4154488"/>
          <p14:tracePt t="23820" x="7016750" y="4162425"/>
          <p14:tracePt t="23821" x="7048500" y="4162425"/>
          <p14:tracePt t="23822" x="7096125" y="4162425"/>
          <p14:tracePt t="23823" x="7127875" y="4178300"/>
          <p14:tracePt t="23824" x="7161213" y="4178300"/>
          <p14:tracePt t="23825" x="7185025" y="4186238"/>
          <p14:tracePt t="23826" x="7216775" y="4186238"/>
          <p14:tracePt t="23827" x="7248525" y="4186238"/>
          <p14:tracePt t="23828" x="7280275" y="4186238"/>
          <p14:tracePt t="23829" x="7312025" y="4194175"/>
          <p14:tracePt t="23830" x="7343775" y="4194175"/>
          <p14:tracePt t="23831" x="7375525" y="4194175"/>
          <p14:tracePt t="23833" x="7399338" y="4194175"/>
          <p14:tracePt t="23833" x="7431088" y="4194175"/>
          <p14:tracePt t="23834" x="7462838" y="4194175"/>
          <p14:tracePt t="23835" x="7496175" y="4202113"/>
          <p14:tracePt t="23836" x="7527925" y="4202113"/>
          <p14:tracePt t="23837" x="7559675" y="4202113"/>
          <p14:tracePt t="23838" x="7591425" y="4202113"/>
          <p14:tracePt t="23839" x="7623175" y="4202113"/>
          <p14:tracePt t="23840" x="7639050" y="4202113"/>
          <p14:tracePt t="23841" x="7670800" y="4202113"/>
          <p14:tracePt t="23842" x="7694613" y="4202113"/>
          <p14:tracePt t="23843" x="7726363" y="4217988"/>
          <p14:tracePt t="23844" x="7758113" y="4217988"/>
          <p14:tracePt t="23845" x="7781925" y="4217988"/>
          <p14:tracePt t="23846" x="7821613" y="4217988"/>
          <p14:tracePt t="23847" x="7839075" y="4217988"/>
          <p14:tracePt t="23848" x="7870825" y="4217988"/>
          <p14:tracePt t="23849" x="7902575" y="4217988"/>
          <p14:tracePt t="23850" x="7918450" y="4217988"/>
          <p14:tracePt t="23851" x="7950200" y="4217988"/>
          <p14:tracePt t="23852" x="7966075" y="4217988"/>
          <p14:tracePt t="23853" x="7997825" y="4217988"/>
          <p14:tracePt t="23854" x="8021638" y="4217988"/>
          <p14:tracePt t="23855" x="8045450" y="4217988"/>
          <p14:tracePt t="23856" x="8069263" y="4217988"/>
          <p14:tracePt t="23857" x="8085138" y="4217988"/>
          <p14:tracePt t="23859" x="8116888" y="4217988"/>
          <p14:tracePt t="23859" x="8132763" y="4217988"/>
          <p14:tracePt t="23860" x="8164513" y="4217988"/>
          <p14:tracePt t="23861" x="8180388" y="4217988"/>
          <p14:tracePt t="23862" x="8205788" y="4217988"/>
          <p14:tracePt t="23863" x="8221663" y="4217988"/>
          <p14:tracePt t="23865" x="8237538" y="4217988"/>
          <p14:tracePt t="23865" x="8261350" y="4217988"/>
          <p14:tracePt t="23866" x="8277225" y="4217988"/>
          <p14:tracePt t="23867" x="8293100" y="4202113"/>
          <p14:tracePt t="23868" x="8316913" y="4202113"/>
          <p14:tracePt t="23869" x="8332788" y="4202113"/>
          <p14:tracePt t="23870" x="8364538" y="4202113"/>
          <p14:tracePt t="23871" x="8372475" y="4194175"/>
          <p14:tracePt t="23872" x="8388350" y="4194175"/>
          <p14:tracePt t="23873" x="8404225" y="4194175"/>
          <p14:tracePt t="23882" x="8556625" y="4170363"/>
          <p14:tracePt t="23883" x="8572500" y="4170363"/>
          <p14:tracePt t="23884" x="8588375" y="4170363"/>
          <p14:tracePt t="23885" x="8596313" y="4162425"/>
          <p14:tracePt t="23886" x="8612188" y="4162425"/>
          <p14:tracePt t="23887" x="8636000" y="4162425"/>
          <p14:tracePt t="23888" x="8643938" y="4154488"/>
          <p14:tracePt t="23889" x="8659813" y="4154488"/>
          <p14:tracePt t="23890" x="8667750" y="4154488"/>
          <p14:tracePt t="23891" x="8683625" y="4154488"/>
          <p14:tracePt t="23892" x="8707438" y="4146550"/>
          <p14:tracePt t="23893" x="8715375" y="4146550"/>
          <p14:tracePt t="23894" x="8731250" y="4146550"/>
          <p14:tracePt t="23895" x="8747125" y="4146550"/>
          <p14:tracePt t="23896" x="8755063" y="4138613"/>
          <p14:tracePt t="23899" x="8794750" y="4138613"/>
          <p14:tracePt t="23899" x="8802688" y="4130675"/>
          <p14:tracePt t="23900" x="8818563" y="4130675"/>
          <p14:tracePt t="23901" x="8834438" y="4130675"/>
          <p14:tracePt t="23902" x="8842375" y="4122738"/>
          <p14:tracePt t="23903" x="8858250" y="4122738"/>
          <p14:tracePt t="23904" x="8883650" y="4122738"/>
          <p14:tracePt t="23905" x="8891588" y="4122738"/>
          <p14:tracePt t="23906" x="8907463" y="4106863"/>
          <p14:tracePt t="23907" x="8923338" y="4106863"/>
          <p14:tracePt t="23908" x="8947150" y="4098925"/>
          <p14:tracePt t="23909" x="8963025" y="4098925"/>
          <p14:tracePt t="23910" x="8970963" y="4098925"/>
          <p14:tracePt t="23911" x="8986838" y="4090988"/>
          <p14:tracePt t="23912" x="8994775" y="4090988"/>
          <p14:tracePt t="23913" x="9010650" y="4083050"/>
          <p14:tracePt t="23915" x="9034463" y="4083050"/>
          <p14:tracePt t="23916" x="9042400" y="4083050"/>
          <p14:tracePt t="23916" x="9058275" y="4075113"/>
          <p14:tracePt t="23917" x="9066213" y="4075113"/>
          <p14:tracePt t="23918" x="9082088" y="4067175"/>
          <p14:tracePt t="23919" x="9105900" y="4067175"/>
          <p14:tracePt t="23920" x="9113838" y="4059238"/>
          <p14:tracePt t="23921" x="9121775" y="4051300"/>
          <p14:tracePt t="23922" x="9137650" y="4051300"/>
          <p14:tracePt t="23923" x="9145588" y="4043363"/>
          <p14:tracePt t="23924" x="9153525" y="4043363"/>
          <p14:tracePt t="23925" x="9161463" y="4035425"/>
          <p14:tracePt t="23926" x="9177338" y="4035425"/>
          <p14:tracePt t="23927" x="9185275" y="4027488"/>
          <p14:tracePt t="23928" x="9193213" y="4027488"/>
          <p14:tracePt t="23929" x="9201150" y="4019550"/>
          <p14:tracePt t="23930" x="9209088" y="4019550"/>
          <p14:tracePt t="23931" x="9217025" y="4011613"/>
          <p14:tracePt t="23932" x="9224963" y="4003675"/>
          <p14:tracePt t="23933" x="9234488" y="4003675"/>
          <p14:tracePt t="23934" x="9234488" y="3995738"/>
          <p14:tracePt t="23935" x="9242425" y="3995738"/>
          <p14:tracePt t="23936" x="9242425" y="3979863"/>
          <p14:tracePt t="23937" x="9250363" y="3979863"/>
          <p14:tracePt t="23939" x="9250363" y="3971925"/>
          <p14:tracePt t="23940" x="9258300" y="3971925"/>
          <p14:tracePt t="23941" x="9258300" y="3963988"/>
          <p14:tracePt t="23942" x="9266238" y="3963988"/>
          <p14:tracePt t="23943" x="9266238" y="3956050"/>
          <p14:tracePt t="23945" x="9266238" y="3948113"/>
          <p14:tracePt t="23946" x="9274175" y="3938588"/>
          <p14:tracePt t="23949" x="9274175" y="3930650"/>
          <p14:tracePt t="23951" x="9274175" y="3922713"/>
          <p14:tracePt t="23952" x="9274175" y="3914775"/>
          <p14:tracePt t="23954" x="9274175" y="3906838"/>
          <p14:tracePt t="23956" x="9274175" y="3898900"/>
          <p14:tracePt t="23958" x="9274175" y="3890963"/>
          <p14:tracePt t="23960" x="9274175" y="3883025"/>
          <p14:tracePt t="23961" x="9266238" y="3883025"/>
          <p14:tracePt t="23962" x="9266238" y="3875088"/>
          <p14:tracePt t="23963" x="9258300" y="3875088"/>
          <p14:tracePt t="23965" x="9258300" y="3867150"/>
          <p14:tracePt t="23966" x="9250363" y="3867150"/>
          <p14:tracePt t="23966" x="9250363" y="3859213"/>
          <p14:tracePt t="23967" x="9242425" y="3859213"/>
          <p14:tracePt t="23968" x="9234488" y="3851275"/>
          <p14:tracePt t="23969" x="9234488" y="3843338"/>
          <p14:tracePt t="23970" x="9224963" y="3843338"/>
          <p14:tracePt t="23971" x="9217025" y="3835400"/>
          <p14:tracePt t="23973" x="9209088" y="3827463"/>
          <p14:tracePt t="23974" x="9201150" y="3827463"/>
          <p14:tracePt t="23975" x="9201150" y="3819525"/>
          <p14:tracePt t="23976" x="9193213" y="3811588"/>
          <p14:tracePt t="23977" x="9185275" y="3811588"/>
          <p14:tracePt t="23978" x="9177338" y="3803650"/>
          <p14:tracePt t="23979" x="9169400" y="3795713"/>
          <p14:tracePt t="23980" x="9161463" y="3795713"/>
          <p14:tracePt t="23982" x="9153525" y="3787775"/>
          <p14:tracePt t="23983" x="9145588" y="3779838"/>
          <p14:tracePt t="23984" x="9137650" y="3771900"/>
          <p14:tracePt t="23985" x="9129713" y="3771900"/>
          <p14:tracePt t="23986" x="9121775" y="3763963"/>
          <p14:tracePt t="23987" x="9113838" y="3763963"/>
          <p14:tracePt t="23988" x="9105900" y="3756025"/>
          <p14:tracePt t="23989" x="9097963" y="3756025"/>
          <p14:tracePt t="23990" x="9097963" y="3748088"/>
          <p14:tracePt t="23991" x="9090025" y="3740150"/>
          <p14:tracePt t="23992" x="9082088" y="3740150"/>
          <p14:tracePt t="23993" x="9074150" y="3732213"/>
          <p14:tracePt t="23994" x="9066213" y="3732213"/>
          <p14:tracePt t="23995" x="9058275" y="3724275"/>
          <p14:tracePt t="23996" x="9050338" y="3724275"/>
          <p14:tracePt t="23999" x="9042400" y="3708400"/>
          <p14:tracePt t="24000" x="9034463" y="3708400"/>
          <p14:tracePt t="24000" x="9026525" y="3708400"/>
          <p14:tracePt t="24001" x="9018588" y="3700463"/>
          <p14:tracePt t="24003" x="9010650" y="3692525"/>
          <p14:tracePt t="24004" x="9002713" y="3692525"/>
          <p14:tracePt t="24005" x="8994775" y="3684588"/>
          <p14:tracePt t="24007" x="8978900" y="3684588"/>
          <p14:tracePt t="24008" x="8970963" y="3676650"/>
          <p14:tracePt t="24010" x="8963025" y="3676650"/>
          <p14:tracePt t="24011" x="8963025" y="3668713"/>
          <p14:tracePt t="24013" x="8955088" y="3668713"/>
          <p14:tracePt t="24015" x="8947150" y="3660775"/>
          <p14:tracePt t="24016" x="8939213" y="3660775"/>
          <p14:tracePt t="24017" x="8939213" y="3644900"/>
          <p14:tracePt t="24018" x="8931275" y="3644900"/>
          <p14:tracePt t="24020" x="8923338" y="3636963"/>
          <p14:tracePt t="24024" x="8915400" y="3629025"/>
          <p14:tracePt t="24025" x="8907463" y="3629025"/>
          <p14:tracePt t="24026" x="8907463" y="3621088"/>
          <p14:tracePt t="24027" x="8899525" y="3621088"/>
          <p14:tracePt t="24029" x="8899525" y="3613150"/>
          <p14:tracePt t="24031" x="8891588" y="3613150"/>
          <p14:tracePt t="24032" x="8891588" y="3605213"/>
          <p14:tracePt t="24033" x="8883650" y="3605213"/>
          <p14:tracePt t="24034" x="8883650" y="3595688"/>
          <p14:tracePt t="24036" x="8874125" y="3595688"/>
          <p14:tracePt t="24036" x="8874125" y="3587750"/>
          <p14:tracePt t="24037" x="8866188" y="3587750"/>
          <p14:tracePt t="24038" x="8866188" y="3579813"/>
          <p14:tracePt t="24040" x="8858250" y="3571875"/>
          <p14:tracePt t="24042" x="8858250" y="3563938"/>
          <p14:tracePt t="24044" x="8850313" y="3556000"/>
          <p14:tracePt t="24045" x="8842375" y="3548063"/>
          <p14:tracePt t="24046" x="8842375" y="3540125"/>
          <p14:tracePt t="24049" x="8834438" y="3524250"/>
          <p14:tracePt t="24051" x="8826500" y="3516313"/>
          <p14:tracePt t="24052" x="8826500" y="3508375"/>
          <p14:tracePt t="24053" x="8818563" y="3500438"/>
          <p14:tracePt t="24054" x="8818563" y="3492500"/>
          <p14:tracePt t="24055" x="8810625" y="3484563"/>
          <p14:tracePt t="24056" x="8810625" y="3476625"/>
          <p14:tracePt t="24057" x="8810625" y="3468688"/>
          <p14:tracePt t="24058" x="8802688" y="3460750"/>
          <p14:tracePt t="24059" x="8802688" y="3452813"/>
          <p14:tracePt t="24060" x="8794750" y="3444875"/>
          <p14:tracePt t="24061" x="8786813" y="3436938"/>
          <p14:tracePt t="24062" x="8786813" y="3429000"/>
          <p14:tracePt t="24063" x="8778875" y="3421063"/>
          <p14:tracePt t="24065" x="8778875" y="3413125"/>
          <p14:tracePt t="24066" x="8770938" y="3405188"/>
          <p14:tracePt t="24066" x="8763000" y="3397250"/>
          <p14:tracePt t="24067" x="8763000" y="3389313"/>
          <p14:tracePt t="24068" x="8755063" y="3365500"/>
          <p14:tracePt t="24069" x="8755063" y="3357563"/>
          <p14:tracePt t="24071" x="8747125" y="3349625"/>
          <p14:tracePt t="24071" x="8739188" y="3341688"/>
          <p14:tracePt t="24072" x="8739188" y="3333750"/>
          <p14:tracePt t="24073" x="8731250" y="3325813"/>
          <p14:tracePt t="24074" x="8723313" y="3309938"/>
          <p14:tracePt t="24075" x="8707438" y="3302000"/>
          <p14:tracePt t="24076" x="8707438" y="3294063"/>
          <p14:tracePt t="24077" x="8699500" y="3278188"/>
          <p14:tracePt t="24078" x="8691563" y="3270250"/>
          <p14:tracePt t="24079" x="8683625" y="3262313"/>
          <p14:tracePt t="24081" x="8675688" y="3252788"/>
          <p14:tracePt t="24082" x="8667750" y="3228975"/>
          <p14:tracePt t="24083" x="8667750" y="3221038"/>
          <p14:tracePt t="24084" x="8659813" y="3213100"/>
          <p14:tracePt t="24084" x="8651875" y="3197225"/>
          <p14:tracePt t="24085" x="8628063" y="3181350"/>
          <p14:tracePt t="24086" x="8612188" y="3157538"/>
          <p14:tracePt t="24087" x="8604250" y="3141663"/>
          <p14:tracePt t="24088" x="8588375" y="3117850"/>
          <p14:tracePt t="24089" x="8580438" y="3109913"/>
          <p14:tracePt t="24090" x="8572500" y="3094038"/>
          <p14:tracePt t="24091" x="8556625" y="3086100"/>
          <p14:tracePt t="24092" x="8548688" y="3078163"/>
          <p14:tracePt t="24093" x="8540750" y="3054350"/>
          <p14:tracePt t="24094" x="8531225" y="3046413"/>
          <p14:tracePt t="24095" x="8523288" y="3038475"/>
          <p14:tracePt t="24096" x="8507413" y="3022600"/>
          <p14:tracePt t="24097" x="8499475" y="3014663"/>
          <p14:tracePt t="24098" x="8491538" y="3006725"/>
          <p14:tracePt t="24100" x="8483600" y="2990850"/>
          <p14:tracePt t="24101" x="8467725" y="2982913"/>
          <p14:tracePt t="24102" x="8459788" y="2959100"/>
          <p14:tracePt t="24102" x="8451850" y="2951163"/>
          <p14:tracePt t="24103" x="8443913" y="2943225"/>
          <p14:tracePt t="24104" x="8435975" y="2935288"/>
          <p14:tracePt t="24105" x="8420100" y="2919413"/>
          <p14:tracePt t="24106" x="8404225" y="2901950"/>
          <p14:tracePt t="24107" x="8396288" y="2894013"/>
          <p14:tracePt t="24108" x="8388350" y="2878138"/>
          <p14:tracePt t="24109" x="8380413" y="2870200"/>
          <p14:tracePt t="24110" x="8372475" y="2862263"/>
          <p14:tracePt t="24111" x="8364538" y="2854325"/>
          <p14:tracePt t="24112" x="8340725" y="2846388"/>
          <p14:tracePt t="24113" x="8332788" y="2838450"/>
          <p14:tracePt t="24115" x="8324850" y="2822575"/>
          <p14:tracePt t="24115" x="8316913" y="2814638"/>
          <p14:tracePt t="24117" x="8308975" y="2806700"/>
          <p14:tracePt t="24118" x="8301038" y="2798763"/>
          <p14:tracePt t="24119" x="8293100" y="2790825"/>
          <p14:tracePt t="24120" x="8285163" y="2782888"/>
          <p14:tracePt t="24121" x="8285163" y="2774950"/>
          <p14:tracePt t="24122" x="8277225" y="2767013"/>
          <p14:tracePt t="24123" x="8269288" y="2759075"/>
          <p14:tracePt t="24124" x="8261350" y="2759075"/>
          <p14:tracePt t="24125" x="8261350" y="2751138"/>
          <p14:tracePt t="24126" x="8253413" y="2743200"/>
          <p14:tracePt t="24132" x="8245475" y="2719388"/>
          <p14:tracePt t="24133" x="8237538" y="2719388"/>
          <p14:tracePt t="24134" x="8237538" y="2711450"/>
          <p14:tracePt t="24135" x="8229600" y="2703513"/>
          <p14:tracePt t="24136" x="8229600" y="2695575"/>
          <p14:tracePt t="24137" x="8221663" y="2695575"/>
          <p14:tracePt t="24138" x="8221663" y="2687638"/>
          <p14:tracePt t="24139" x="8221663" y="2679700"/>
          <p14:tracePt t="24140" x="8213725" y="2679700"/>
          <p14:tracePt t="24141" x="8213725" y="2671763"/>
          <p14:tracePt t="24143" x="8213725" y="2663825"/>
          <p14:tracePt t="24144" x="8205788" y="2663825"/>
          <p14:tracePt t="24145" x="8205788" y="2655888"/>
          <p14:tracePt t="24148" x="8205788" y="2647950"/>
          <p14:tracePt t="24149" x="8197850" y="2640013"/>
          <p14:tracePt t="24150" x="8197850" y="2632075"/>
          <p14:tracePt t="24153" x="8197850" y="2624138"/>
          <p14:tracePt t="24153" x="8189913" y="2616200"/>
          <p14:tracePt t="24155" x="8189913" y="2608263"/>
          <p14:tracePt t="24157" x="8189913" y="2600325"/>
          <p14:tracePt t="24158" x="8180388" y="2592388"/>
          <p14:tracePt t="24160" x="8180388" y="2584450"/>
          <p14:tracePt t="24161" x="8180388" y="2576513"/>
          <p14:tracePt t="24162" x="8172450" y="2576513"/>
          <p14:tracePt t="24163" x="8172450" y="2566988"/>
          <p14:tracePt t="24165" x="8172450" y="2559050"/>
          <p14:tracePt t="24166" x="8164513" y="2559050"/>
          <p14:tracePt t="24166" x="8164513" y="2551113"/>
          <p14:tracePt t="24168" x="8156575" y="2543175"/>
          <p14:tracePt t="24169" x="8156575" y="2535238"/>
          <p14:tracePt t="24170" x="8156575" y="2527300"/>
          <p14:tracePt t="24171" x="8148638" y="2527300"/>
          <p14:tracePt t="24172" x="8148638" y="2519363"/>
          <p14:tracePt t="24173" x="8148638" y="2511425"/>
          <p14:tracePt t="24174" x="8140700" y="2511425"/>
          <p14:tracePt t="24175" x="8140700" y="2503488"/>
          <p14:tracePt t="24176" x="8140700" y="2495550"/>
          <p14:tracePt t="24177" x="8132763" y="2495550"/>
          <p14:tracePt t="24178" x="8132763" y="2487613"/>
          <p14:tracePt t="24179" x="8124825" y="2479675"/>
          <p14:tracePt t="24181" x="8124825" y="2471738"/>
          <p14:tracePt t="24182" x="8116888" y="2471738"/>
          <p14:tracePt t="24183" x="8116888" y="2463800"/>
          <p14:tracePt t="24184" x="8116888" y="2455863"/>
          <p14:tracePt t="24184" x="8108950" y="2455863"/>
          <p14:tracePt t="24186" x="8108950" y="2447925"/>
          <p14:tracePt t="24186" x="8101013" y="2439988"/>
          <p14:tracePt t="24187" x="8101013" y="2432050"/>
          <p14:tracePt t="24188" x="8093075" y="2432050"/>
          <p14:tracePt t="24189" x="8093075" y="2424113"/>
          <p14:tracePt t="24190" x="8085138" y="2416175"/>
          <p14:tracePt t="24191" x="8085138" y="2408238"/>
          <p14:tracePt t="24192" x="8077200" y="2408238"/>
          <p14:tracePt t="24193" x="8077200" y="2392363"/>
          <p14:tracePt t="24194" x="8069263" y="2384425"/>
          <p14:tracePt t="24196" x="8061325" y="2376488"/>
          <p14:tracePt t="24197" x="8061325" y="2368550"/>
          <p14:tracePt t="24199" x="8053388" y="2360613"/>
          <p14:tracePt t="24200" x="8037513" y="2360613"/>
          <p14:tracePt t="24200" x="8037513" y="2352675"/>
          <p14:tracePt t="24201" x="8029575" y="2344738"/>
          <p14:tracePt t="24203" x="8021638" y="2336800"/>
          <p14:tracePt t="24204" x="8021638" y="2328863"/>
          <p14:tracePt t="24205" x="8013700" y="2328863"/>
          <p14:tracePt t="24206" x="8013700" y="2320925"/>
          <p14:tracePt t="24207" x="8005763" y="2312988"/>
          <p14:tracePt t="24209" x="7997825" y="2305050"/>
          <p14:tracePt t="24210" x="7989888" y="2297113"/>
          <p14:tracePt t="24212" x="7981950" y="2289175"/>
          <p14:tracePt t="24214" x="7974013" y="2281238"/>
          <p14:tracePt t="24216" x="7966075" y="2273300"/>
          <p14:tracePt t="24216" x="7966075" y="2265363"/>
          <p14:tracePt t="24217" x="7958138" y="2265363"/>
          <p14:tracePt t="24218" x="7950200" y="2257425"/>
          <p14:tracePt t="24219" x="7950200" y="2249488"/>
          <p14:tracePt t="24220" x="7942263" y="2249488"/>
          <p14:tracePt t="24221" x="7942263" y="2241550"/>
          <p14:tracePt t="24222" x="7934325" y="2233613"/>
          <p14:tracePt t="24223" x="7926388" y="2233613"/>
          <p14:tracePt t="24224" x="7926388" y="2224088"/>
          <p14:tracePt t="24225" x="7918450" y="2224088"/>
          <p14:tracePt t="24227" x="7910513" y="2216150"/>
          <p14:tracePt t="24227" x="7910513" y="2208213"/>
          <p14:tracePt t="24229" x="7902575" y="2208213"/>
          <p14:tracePt t="24229" x="7902575" y="2200275"/>
          <p14:tracePt t="24230" x="7894638" y="2200275"/>
          <p14:tracePt t="24232" x="7886700" y="2192338"/>
          <p14:tracePt t="24233" x="7878763" y="2184400"/>
          <p14:tracePt t="24234" x="7870825" y="2184400"/>
          <p14:tracePt t="24235" x="7862888" y="2176463"/>
          <p14:tracePt t="24237" x="7854950" y="2168525"/>
          <p14:tracePt t="24238" x="7847013" y="2168525"/>
          <p14:tracePt t="24239" x="7847013" y="2160588"/>
          <p14:tracePt t="24240" x="7839075" y="2160588"/>
          <p14:tracePt t="24241" x="7829550" y="2152650"/>
          <p14:tracePt t="24243" x="7821613" y="2144713"/>
          <p14:tracePt t="24244" x="7813675" y="2144713"/>
          <p14:tracePt t="24246" x="7805738" y="2136775"/>
          <p14:tracePt t="24247" x="7797800" y="2136775"/>
          <p14:tracePt t="24250" x="7789863" y="2128838"/>
          <p14:tracePt t="24251" x="7781925" y="2128838"/>
          <p14:tracePt t="24252" x="7781925" y="2120900"/>
          <p14:tracePt t="24254" x="7773988" y="2120900"/>
          <p14:tracePt t="24258" x="7773988" y="2112963"/>
          <p14:tracePt t="24259" x="7766050" y="2112963"/>
          <p14:tracePt t="24263" x="7758113" y="2112963"/>
          <p14:tracePt t="24264" x="7758113" y="2105025"/>
          <p14:tracePt t="24270" x="7750175" y="2105025"/>
          <p14:tracePt t="24277" x="7750175" y="2097088"/>
          <p14:tracePt t="24281" x="7742238" y="2097088"/>
          <p14:tracePt t="24287" x="7742238" y="2089150"/>
          <p14:tracePt t="24293" x="7734300" y="2089150"/>
          <p14:tracePt t="24296" x="7734300" y="2081213"/>
          <p14:tracePt t="24304" x="7726363" y="2073275"/>
          <p14:tracePt t="24310" x="7726363" y="2065338"/>
          <p14:tracePt t="24314" x="7718425" y="2065338"/>
          <p14:tracePt t="24318" x="7718425" y="2049463"/>
          <p14:tracePt t="24322" x="7710488" y="2049463"/>
          <p14:tracePt t="24325" x="7710488" y="2041525"/>
          <p14:tracePt t="24329" x="7694613" y="2041525"/>
          <p14:tracePt t="24334" x="7686675" y="2033588"/>
          <p14:tracePt t="24340" x="7678738" y="2033588"/>
          <p14:tracePt t="24344" x="7670800" y="2033588"/>
          <p14:tracePt t="24350" x="7662863" y="2025650"/>
          <p14:tracePt t="24353" x="7654925" y="2025650"/>
          <p14:tracePt t="24358" x="7646988" y="2025650"/>
          <p14:tracePt t="24361" x="7639050" y="2025650"/>
          <p14:tracePt t="24365" x="7631113" y="2025650"/>
          <p14:tracePt t="24369" x="7623175" y="2025650"/>
          <p14:tracePt t="24372" x="7615238" y="2025650"/>
          <p14:tracePt t="24373" x="7607300" y="2025650"/>
          <p14:tracePt t="24374" x="7607300" y="2033588"/>
          <p14:tracePt t="24375" x="7599363" y="2033588"/>
          <p14:tracePt t="24378" x="7591425" y="2041525"/>
          <p14:tracePt t="24379" x="7583488" y="2057400"/>
          <p14:tracePt t="24382" x="7575550" y="2057400"/>
          <p14:tracePt t="24383" x="7567613" y="2065338"/>
          <p14:tracePt t="24386" x="7559675" y="2073275"/>
          <p14:tracePt t="24387" x="7551738" y="2081213"/>
          <p14:tracePt t="24389" x="7543800" y="2089150"/>
          <p14:tracePt t="24390" x="7535863" y="2097088"/>
          <p14:tracePt t="24391" x="7527925" y="2105025"/>
          <p14:tracePt t="24392" x="7519988" y="2112963"/>
          <p14:tracePt t="24393" x="7512050" y="2112963"/>
          <p14:tracePt t="24394" x="7512050" y="2120900"/>
          <p14:tracePt t="24395" x="7504113" y="2128838"/>
          <p14:tracePt t="24396" x="7496175" y="2128838"/>
          <p14:tracePt t="24397" x="7496175" y="2136775"/>
          <p14:tracePt t="24398" x="7486650" y="2144713"/>
          <p14:tracePt t="24401" x="7478713" y="2152650"/>
          <p14:tracePt t="24401" x="7470775" y="2160588"/>
          <p14:tracePt t="24403" x="7462838" y="2160588"/>
          <p14:tracePt t="24403" x="7462838" y="2168525"/>
          <p14:tracePt t="24404" x="7454900" y="2176463"/>
          <p14:tracePt t="24405" x="7446963" y="2184400"/>
          <p14:tracePt t="24407" x="7439025" y="2192338"/>
          <p14:tracePt t="24408" x="7431088" y="2200275"/>
          <p14:tracePt t="24410" x="7423150" y="2208213"/>
          <p14:tracePt t="24411" x="7423150" y="2216150"/>
          <p14:tracePt t="24412" x="7415213" y="2224088"/>
          <p14:tracePt t="24413" x="7407275" y="2224088"/>
          <p14:tracePt t="24415" x="7399338" y="2233613"/>
          <p14:tracePt t="24416" x="7399338" y="2241550"/>
          <p14:tracePt t="24417" x="7391400" y="2249488"/>
          <p14:tracePt t="24417" x="7383463" y="2249488"/>
          <p14:tracePt t="24418" x="7383463" y="2257425"/>
          <p14:tracePt t="24419" x="7375525" y="2265363"/>
          <p14:tracePt t="24420" x="7367588" y="2273300"/>
          <p14:tracePt t="24421" x="7351713" y="2281238"/>
          <p14:tracePt t="24423" x="7343775" y="2289175"/>
          <p14:tracePt t="24424" x="7335838" y="2297113"/>
          <p14:tracePt t="24425" x="7327900" y="2305050"/>
          <p14:tracePt t="24426" x="7327900" y="2312988"/>
          <p14:tracePt t="24427" x="7319963" y="2320925"/>
          <p14:tracePt t="24428" x="7312025" y="2320925"/>
          <p14:tracePt t="24429" x="7312025" y="2328863"/>
          <p14:tracePt t="24430" x="7304088" y="2336800"/>
          <p14:tracePt t="24431" x="7296150" y="2344738"/>
          <p14:tracePt t="24433" x="7288213" y="2352675"/>
          <p14:tracePt t="24434" x="7288213" y="2360613"/>
          <p14:tracePt t="24434" x="7280275" y="2368550"/>
          <p14:tracePt t="24435" x="7272338" y="2376488"/>
          <p14:tracePt t="24437" x="7264400" y="2384425"/>
          <p14:tracePt t="24438" x="7256463" y="2400300"/>
          <p14:tracePt t="24439" x="7248525" y="2408238"/>
          <p14:tracePt t="24440" x="7248525" y="2416175"/>
          <p14:tracePt t="24441" x="7240588" y="2424113"/>
          <p14:tracePt t="24442" x="7232650" y="2432050"/>
          <p14:tracePt t="24443" x="7224713" y="2439988"/>
          <p14:tracePt t="24444" x="7224713" y="2447925"/>
          <p14:tracePt t="24445" x="7216775" y="2455863"/>
          <p14:tracePt t="24446" x="7208838" y="2455863"/>
          <p14:tracePt t="24448" x="7200900" y="2463800"/>
          <p14:tracePt t="24449" x="7200900" y="2471738"/>
          <p14:tracePt t="24450" x="7192963" y="2479675"/>
          <p14:tracePt t="24451" x="7185025" y="2487613"/>
          <p14:tracePt t="24451" x="7177088" y="2495550"/>
          <p14:tracePt t="24452" x="7177088" y="2503488"/>
          <p14:tracePt t="24453" x="7169150" y="2511425"/>
          <p14:tracePt t="24454" x="7161213" y="2519363"/>
          <p14:tracePt t="24456" x="7153275" y="2527300"/>
          <p14:tracePt t="24457" x="7145338" y="2535238"/>
          <p14:tracePt t="24458" x="7135813" y="2543175"/>
          <p14:tracePt t="24459" x="7135813" y="2551113"/>
          <p14:tracePt t="24460" x="7127875" y="2559050"/>
          <p14:tracePt t="24461" x="7119938" y="2566988"/>
          <p14:tracePt t="24462" x="7119938" y="2576513"/>
          <p14:tracePt t="24463" x="7112000" y="2584450"/>
          <p14:tracePt t="24465" x="7104063" y="2592388"/>
          <p14:tracePt t="24466" x="7104063" y="2600325"/>
          <p14:tracePt t="24467" x="7096125" y="2608263"/>
          <p14:tracePt t="24467" x="7088188" y="2616200"/>
          <p14:tracePt t="24469" x="7080250" y="2624138"/>
          <p14:tracePt t="24470" x="7072313" y="2632075"/>
          <p14:tracePt t="24471" x="7072313" y="2640013"/>
          <p14:tracePt t="24472" x="7064375" y="2647950"/>
          <p14:tracePt t="24473" x="7064375" y="2655888"/>
          <p14:tracePt t="24475" x="7056438" y="2663825"/>
          <p14:tracePt t="24475" x="7056438" y="2671763"/>
          <p14:tracePt t="24476" x="7048500" y="2679700"/>
          <p14:tracePt t="24477" x="7048500" y="2687638"/>
          <p14:tracePt t="24478" x="7040563" y="2695575"/>
          <p14:tracePt t="24479" x="7040563" y="2703513"/>
          <p14:tracePt t="24480" x="7040563" y="2711450"/>
          <p14:tracePt t="24482" x="7032625" y="2719388"/>
          <p14:tracePt t="24483" x="7032625" y="2735263"/>
          <p14:tracePt t="24484" x="7032625" y="2743200"/>
          <p14:tracePt t="24484" x="7024688" y="2743200"/>
          <p14:tracePt t="24485" x="7024688" y="2759075"/>
          <p14:tracePt t="24487" x="7008813" y="2767013"/>
          <p14:tracePt t="24488" x="7008813" y="2774950"/>
          <p14:tracePt t="24489" x="7008813" y="2782888"/>
          <p14:tracePt t="24490" x="7008813" y="2790825"/>
          <p14:tracePt t="24491" x="7000875" y="2798763"/>
          <p14:tracePt t="24492" x="7000875" y="2806700"/>
          <p14:tracePt t="24493" x="7000875" y="2814638"/>
          <p14:tracePt t="24495" x="7000875" y="2822575"/>
          <p14:tracePt t="24496" x="7000875" y="2830513"/>
          <p14:tracePt t="24497" x="7000875" y="2838450"/>
          <p14:tracePt t="24498" x="7000875" y="2846388"/>
          <p14:tracePt t="24500" x="7000875" y="2854325"/>
          <p14:tracePt t="24500" x="7000875" y="2862263"/>
          <p14:tracePt t="24502" x="7000875" y="2870200"/>
          <p14:tracePt t="24503" x="7000875" y="2878138"/>
          <p14:tracePt t="24504" x="7000875" y="2886075"/>
          <p14:tracePt t="24506" x="7000875" y="2894013"/>
          <p14:tracePt t="24507" x="7000875" y="2901950"/>
          <p14:tracePt t="24508" x="7000875" y="2909888"/>
          <p14:tracePt t="24509" x="7000875" y="2919413"/>
          <p14:tracePt t="24510" x="7000875" y="2927350"/>
          <p14:tracePt t="24512" x="7000875" y="2935288"/>
          <p14:tracePt t="24513" x="7016750" y="2943225"/>
          <p14:tracePt t="24515" x="7016750" y="2951163"/>
          <p14:tracePt t="24517" x="7016750" y="2959100"/>
          <p14:tracePt t="24517" x="7024688" y="2967038"/>
          <p14:tracePt t="24518" x="7024688" y="2974975"/>
          <p14:tracePt t="24519" x="7024688" y="2982913"/>
          <p14:tracePt t="24521" x="7032625" y="2990850"/>
          <p14:tracePt t="24522" x="7032625" y="2998788"/>
          <p14:tracePt t="24523" x="7032625" y="3006725"/>
          <p14:tracePt t="24524" x="7032625" y="3014663"/>
          <p14:tracePt t="24525" x="7040563" y="3014663"/>
          <p14:tracePt t="24526" x="7040563" y="3022600"/>
          <p14:tracePt t="24527" x="7040563" y="3038475"/>
          <p14:tracePt t="24528" x="7048500" y="3038475"/>
          <p14:tracePt t="24529" x="7048500" y="3046413"/>
          <p14:tracePt t="24530" x="7048500" y="3054350"/>
          <p14:tracePt t="24532" x="7048500" y="3062288"/>
          <p14:tracePt t="24533" x="7056438" y="3062288"/>
          <p14:tracePt t="24533" x="7056438" y="3070225"/>
          <p14:tracePt t="24534" x="7056438" y="3078163"/>
          <p14:tracePt t="24536" x="7064375" y="3086100"/>
          <p14:tracePt t="24537" x="7064375" y="3094038"/>
          <p14:tracePt t="24539" x="7064375" y="3101975"/>
          <p14:tracePt t="24541" x="7072313" y="3109913"/>
          <p14:tracePt t="24542" x="7072313" y="3117850"/>
          <p14:tracePt t="24544" x="7072313" y="3125788"/>
          <p14:tracePt t="24546" x="7072313" y="3133725"/>
          <p14:tracePt t="24549" x="7080250" y="3141663"/>
          <p14:tracePt t="24549" x="7080250" y="3149600"/>
          <p14:tracePt t="24552" x="7080250" y="3157538"/>
          <p14:tracePt t="24554" x="7080250" y="3165475"/>
          <p14:tracePt t="24555" x="7080250" y="3173413"/>
          <p14:tracePt t="24557" x="7080250" y="3181350"/>
          <p14:tracePt t="24558" x="7088188" y="3181350"/>
          <p14:tracePt t="24559" x="7088188" y="3189288"/>
          <p14:tracePt t="24560" x="7088188" y="3197225"/>
          <p14:tracePt t="24562" x="7088188" y="3205163"/>
          <p14:tracePt t="24565" x="7088188" y="3213100"/>
          <p14:tracePt t="24565" x="7088188" y="3221038"/>
          <p14:tracePt t="24568" x="7088188" y="3228975"/>
          <p14:tracePt t="24570" x="7088188" y="3236913"/>
          <p14:tracePt t="24571" x="7088188" y="3244850"/>
          <p14:tracePt t="24572" x="7096125" y="3252788"/>
          <p14:tracePt t="24573" x="7096125" y="3262313"/>
          <p14:tracePt t="24575" x="7096125" y="3270250"/>
          <p14:tracePt t="24576" x="7096125" y="3278188"/>
          <p14:tracePt t="24578" x="7096125" y="3286125"/>
          <p14:tracePt t="24579" x="7096125" y="3294063"/>
          <p14:tracePt t="24580" x="7096125" y="3302000"/>
          <p14:tracePt t="24582" x="7096125" y="3309938"/>
          <p14:tracePt t="24583" x="7096125" y="3317875"/>
          <p14:tracePt t="24584" x="7096125" y="3325813"/>
          <p14:tracePt t="24585" x="7096125" y="3333750"/>
          <p14:tracePt t="24587" x="7096125" y="3341688"/>
          <p14:tracePt t="24588" x="7096125" y="3349625"/>
          <p14:tracePt t="24589" x="7096125" y="3357563"/>
          <p14:tracePt t="24590" x="7096125" y="3373438"/>
          <p14:tracePt t="24592" x="7096125" y="3381375"/>
          <p14:tracePt t="24593" x="7096125" y="3389313"/>
          <p14:tracePt t="24594" x="7096125" y="3397250"/>
          <p14:tracePt t="24595" x="7096125" y="3405188"/>
          <p14:tracePt t="24596" x="7096125" y="3413125"/>
          <p14:tracePt t="24597" x="7096125" y="3421063"/>
          <p14:tracePt t="24599" x="7096125" y="3429000"/>
          <p14:tracePt t="24600" x="7096125" y="3436938"/>
          <p14:tracePt t="24601" x="7096125" y="3444875"/>
          <p14:tracePt t="24602" x="7096125" y="3452813"/>
          <p14:tracePt t="24603" x="7096125" y="3460750"/>
          <p14:tracePt t="24605" x="7096125" y="3476625"/>
          <p14:tracePt t="24607" x="7096125" y="3484563"/>
          <p14:tracePt t="24608" x="7096125" y="3492500"/>
          <p14:tracePt t="24609" x="7096125" y="3500438"/>
          <p14:tracePt t="24610" x="7096125" y="3508375"/>
          <p14:tracePt t="24611" x="7096125" y="3516313"/>
          <p14:tracePt t="24613" x="7096125" y="3524250"/>
          <p14:tracePt t="24615" x="7096125" y="3532188"/>
          <p14:tracePt t="24615" x="7096125" y="3540125"/>
          <p14:tracePt t="24616" x="7096125" y="3548063"/>
          <p14:tracePt t="24617" x="7096125" y="3556000"/>
          <p14:tracePt t="24618" x="7104063" y="3563938"/>
          <p14:tracePt t="24619" x="7104063" y="3571875"/>
          <p14:tracePt t="24620" x="7104063" y="3579813"/>
          <p14:tracePt t="24621" x="7104063" y="3587750"/>
          <p14:tracePt t="24622" x="7104063" y="3595688"/>
          <p14:tracePt t="24623" x="7104063" y="3605213"/>
          <p14:tracePt t="24624" x="7104063" y="3613150"/>
          <p14:tracePt t="24625" x="7112000" y="3636963"/>
          <p14:tracePt t="24626" x="7112000" y="3644900"/>
          <p14:tracePt t="24627" x="7112000" y="3652838"/>
          <p14:tracePt t="24631" x="7119938" y="3684588"/>
          <p14:tracePt t="24632" x="7119938" y="3700463"/>
          <p14:tracePt t="24634" x="7119938" y="3708400"/>
          <p14:tracePt t="24634" x="7127875" y="3716338"/>
          <p14:tracePt t="24635" x="7127875" y="3724275"/>
          <p14:tracePt t="24636" x="7127875" y="3732213"/>
          <p14:tracePt t="24637" x="7127875" y="3748088"/>
          <p14:tracePt t="24638" x="7135813" y="3756025"/>
          <p14:tracePt t="24639" x="7135813" y="3763963"/>
          <p14:tracePt t="24640" x="7135813" y="3771900"/>
          <p14:tracePt t="24641" x="7145338" y="3779838"/>
          <p14:tracePt t="24642" x="7145338" y="3787775"/>
          <p14:tracePt t="24643" x="7145338" y="3795713"/>
          <p14:tracePt t="24644" x="7153275" y="3803650"/>
          <p14:tracePt t="24645" x="7153275" y="3811588"/>
          <p14:tracePt t="24646" x="7153275" y="3819525"/>
          <p14:tracePt t="24647" x="7153275" y="3835400"/>
          <p14:tracePt t="24649" x="7161213" y="3843338"/>
          <p14:tracePt t="24649" x="7161213" y="3851275"/>
          <p14:tracePt t="24650" x="7161213" y="3859213"/>
          <p14:tracePt t="24651" x="7169150" y="3867150"/>
          <p14:tracePt t="24652" x="7169150" y="3875088"/>
          <p14:tracePt t="24653" x="7169150" y="3883025"/>
          <p14:tracePt t="24654" x="7169150" y="3890963"/>
          <p14:tracePt t="24655" x="7177088" y="3898900"/>
          <p14:tracePt t="24656" x="7177088" y="3906838"/>
          <p14:tracePt t="24657" x="7177088" y="3914775"/>
          <p14:tracePt t="24658" x="7177088" y="3922713"/>
          <p14:tracePt t="24659" x="7185025" y="3930650"/>
          <p14:tracePt t="24661" x="7185025" y="3938588"/>
          <p14:tracePt t="24662" x="7185025" y="3948113"/>
          <p14:tracePt t="24663" x="7192963" y="3956050"/>
          <p14:tracePt t="24665" x="7192963" y="3963988"/>
          <p14:tracePt t="24666" x="7192963" y="3971925"/>
          <p14:tracePt t="24667" x="7192963" y="3979863"/>
          <p14:tracePt t="24669" x="7200900" y="3979863"/>
          <p14:tracePt t="24669" x="7200900" y="3987800"/>
          <p14:tracePt t="24670" x="7200900" y="3995738"/>
          <p14:tracePt t="24671" x="7200900" y="4003675"/>
          <p14:tracePt t="24672" x="7208838" y="4003675"/>
          <p14:tracePt t="24673" x="7208838" y="4011613"/>
          <p14:tracePt t="24674" x="7208838" y="4019550"/>
          <p14:tracePt t="24676" x="7216775" y="4027488"/>
          <p14:tracePt t="24677" x="7216775" y="4035425"/>
          <p14:tracePt t="24678" x="7216775" y="4043363"/>
          <p14:tracePt t="24680" x="7216775" y="4051300"/>
          <p14:tracePt t="24682" x="7224713" y="4059238"/>
          <p14:tracePt t="24684" x="7224713" y="4067175"/>
          <p14:tracePt t="24684" x="7224713" y="4075113"/>
          <p14:tracePt t="24686" x="7232650" y="4075113"/>
          <p14:tracePt t="24686" x="7232650" y="4083050"/>
          <p14:tracePt t="24687" x="7232650" y="4090988"/>
          <p14:tracePt t="24689" x="7240588" y="4098925"/>
          <p14:tracePt t="24691" x="7240588" y="4106863"/>
          <p14:tracePt t="24692" x="7240588" y="4114800"/>
          <p14:tracePt t="24693" x="7248525" y="4114800"/>
          <p14:tracePt t="24694" x="7248525" y="4122738"/>
          <p14:tracePt t="24696" x="7248525" y="4130675"/>
          <p14:tracePt t="24697" x="7248525" y="4138613"/>
          <p14:tracePt t="24699" x="7256463" y="4138613"/>
          <p14:tracePt t="24700" x="7256463" y="4146550"/>
          <p14:tracePt t="24701" x="7264400" y="4154488"/>
          <p14:tracePt t="24702" x="7264400" y="4162425"/>
          <p14:tracePt t="24704" x="7264400" y="4178300"/>
          <p14:tracePt t="24706" x="7272338" y="4186238"/>
          <p14:tracePt t="24707" x="7272338" y="4194175"/>
          <p14:tracePt t="24709" x="7272338" y="4202113"/>
          <p14:tracePt t="24710" x="7280275" y="4202113"/>
          <p14:tracePt t="24711" x="7280275" y="4210050"/>
          <p14:tracePt t="24712" x="7280275" y="4217988"/>
          <p14:tracePt t="24715" x="7296150" y="4225925"/>
          <p14:tracePt t="24716" x="7296150" y="4233863"/>
          <p14:tracePt t="24717" x="7296150" y="4241800"/>
          <p14:tracePt t="24718" x="7304088" y="4241800"/>
          <p14:tracePt t="24719" x="7304088" y="4249738"/>
          <p14:tracePt t="24720" x="7304088" y="4257675"/>
          <p14:tracePt t="24722" x="7312025" y="4265613"/>
          <p14:tracePt t="24723" x="7312025" y="4273550"/>
          <p14:tracePt t="24725" x="7312025" y="4281488"/>
          <p14:tracePt t="24726" x="7319963" y="4291013"/>
          <p14:tracePt t="24727" x="7319963" y="4298950"/>
          <p14:tracePt t="24729" x="7319963" y="4306888"/>
          <p14:tracePt t="24730" x="7327900" y="4306888"/>
          <p14:tracePt t="24732" x="7327900" y="4314825"/>
          <p14:tracePt t="24732" x="7327900" y="4322763"/>
          <p14:tracePt t="24733" x="7327900" y="4330700"/>
          <p14:tracePt t="24734" x="7335838" y="4330700"/>
          <p14:tracePt t="24735" x="7335838" y="4338638"/>
          <p14:tracePt t="24736" x="7335838" y="4346575"/>
          <p14:tracePt t="24738" x="7343775" y="4354513"/>
          <p14:tracePt t="24739" x="7343775" y="4362450"/>
          <p14:tracePt t="24741" x="7351713" y="4370388"/>
          <p14:tracePt t="24742" x="7351713" y="4378325"/>
          <p14:tracePt t="24744" x="7351713" y="4386263"/>
          <p14:tracePt t="24745" x="7359650" y="4394200"/>
          <p14:tracePt t="24747" x="7359650" y="4402138"/>
          <p14:tracePt t="24748" x="7359650" y="4410075"/>
          <p14:tracePt t="24750" x="7367588" y="4418013"/>
          <p14:tracePt t="24751" x="7367588" y="4425950"/>
          <p14:tracePt t="24753" x="7375525" y="4433888"/>
          <p14:tracePt t="24753" x="7375525" y="4441825"/>
          <p14:tracePt t="24755" x="7375525" y="4449763"/>
          <p14:tracePt t="24756" x="7383463" y="4457700"/>
          <p14:tracePt t="24757" x="7383463" y="4465638"/>
          <p14:tracePt t="24759" x="7383463" y="4473575"/>
          <p14:tracePt t="24760" x="7383463" y="4481513"/>
          <p14:tracePt t="24761" x="7391400" y="4489450"/>
          <p14:tracePt t="24764" x="7391400" y="4497388"/>
          <p14:tracePt t="24765" x="7399338" y="4513263"/>
          <p14:tracePt t="24766" x="7399338" y="4521200"/>
          <p14:tracePt t="24767" x="7399338" y="4529138"/>
          <p14:tracePt t="24768" x="7407275" y="4537075"/>
          <p14:tracePt t="24769" x="7407275" y="4545013"/>
          <p14:tracePt t="24771" x="7407275" y="4552950"/>
          <p14:tracePt t="24772" x="7415213" y="4560888"/>
          <p14:tracePt t="24773" x="7415213" y="4568825"/>
          <p14:tracePt t="24774" x="7415213" y="4576763"/>
          <p14:tracePt t="24776" x="7423150" y="4584700"/>
          <p14:tracePt t="24777" x="7423150" y="4592638"/>
          <p14:tracePt t="24778" x="7423150" y="4600575"/>
          <p14:tracePt t="24779" x="7423150" y="4608513"/>
          <p14:tracePt t="24780" x="7431088" y="4608513"/>
          <p14:tracePt t="24781" x="7431088" y="4616450"/>
          <p14:tracePt t="24782" x="7431088" y="4624388"/>
          <p14:tracePt t="24783" x="7439025" y="4633913"/>
          <p14:tracePt t="24784" x="7439025" y="4641850"/>
          <p14:tracePt t="24786" x="7439025" y="4649788"/>
          <p14:tracePt t="24787" x="7446963" y="4657725"/>
          <p14:tracePt t="24788" x="7446963" y="4665663"/>
          <p14:tracePt t="24790" x="7446963" y="4673600"/>
          <p14:tracePt t="24791" x="7454900" y="4681538"/>
          <p14:tracePt t="24793" x="7454900" y="4689475"/>
          <p14:tracePt t="24794" x="7454900" y="4697413"/>
          <p14:tracePt t="24795" x="7454900" y="4705350"/>
          <p14:tracePt t="24796" x="7462838" y="4713288"/>
          <p14:tracePt t="24799" x="7462838" y="4729163"/>
          <p14:tracePt t="24800" x="7470775" y="4729163"/>
          <p14:tracePt t="24801" x="7470775" y="4737100"/>
          <p14:tracePt t="24803" x="7470775" y="4745038"/>
          <p14:tracePt t="24804" x="7478713" y="4752975"/>
          <p14:tracePt t="24807" x="7478713" y="4760913"/>
          <p14:tracePt t="24807" x="7478713" y="4768850"/>
          <p14:tracePt t="24808" x="7486650" y="4768850"/>
          <p14:tracePt t="24809" x="7486650" y="4776788"/>
          <p14:tracePt t="24811" x="7486650" y="4784725"/>
          <p14:tracePt t="24812" x="7496175" y="4792663"/>
          <p14:tracePt t="24815" x="7496175" y="4800600"/>
          <p14:tracePt t="24817" x="7504113" y="4808538"/>
          <p14:tracePt t="24819" x="7504113" y="4816475"/>
          <p14:tracePt t="24821" x="7512050" y="4816475"/>
          <p14:tracePt t="24821" x="7512050" y="4824413"/>
          <p14:tracePt t="24823" x="7519988" y="4832350"/>
          <p14:tracePt t="24827" x="7519988" y="4840288"/>
          <p14:tracePt t="24828" x="7527925" y="4840288"/>
          <p14:tracePt t="24832" x="7527925" y="4856163"/>
          <p14:tracePt t="24835" x="7535863" y="4856163"/>
          <p14:tracePt t="24838" x="7535863" y="4864100"/>
          <p14:tracePt t="24840" x="7543800" y="4864100"/>
          <p14:tracePt t="24844" x="7543800" y="4872038"/>
          <p14:tracePt t="24847" x="7551738" y="4872038"/>
          <p14:tracePt t="24856" x="7551738" y="4879975"/>
          <p14:tracePt t="24858" x="7559675" y="4879975"/>
          <p14:tracePt t="24868" x="7567613" y="4887913"/>
          <p14:tracePt t="24882" x="7575550" y="4895850"/>
          <p14:tracePt t="24884" x="7583488" y="4895850"/>
          <p14:tracePt t="24890" x="7591425" y="4903788"/>
          <p14:tracePt t="24895" x="7599363" y="4903788"/>
          <p14:tracePt t="24899" x="7607300" y="4903788"/>
          <p14:tracePt t="24902" x="7607300" y="4911725"/>
          <p14:tracePt t="24903" x="7615238" y="4911725"/>
          <p14:tracePt t="24907" x="7631113" y="4911725"/>
          <p14:tracePt t="24910" x="7639050" y="4911725"/>
          <p14:tracePt t="24912" x="7646988" y="4911725"/>
          <p14:tracePt t="24914" x="7654925" y="4911725"/>
          <p14:tracePt t="24915" x="7662863" y="4919663"/>
          <p14:tracePt t="24916" x="7670800" y="4919663"/>
          <p14:tracePt t="24918" x="7678738" y="4919663"/>
          <p14:tracePt t="24920" x="7686675" y="4919663"/>
          <p14:tracePt t="24922" x="7694613" y="4919663"/>
          <p14:tracePt t="24924" x="7702550" y="4919663"/>
          <p14:tracePt t="24926" x="7710488" y="4919663"/>
          <p14:tracePt t="24928" x="7718425" y="4919663"/>
          <p14:tracePt t="24929" x="7718425" y="4911725"/>
          <p14:tracePt t="24931" x="7726363" y="4911725"/>
          <p14:tracePt t="24932" x="7734300" y="4911725"/>
          <p14:tracePt t="24933" x="7734300" y="4903788"/>
          <p14:tracePt t="24934" x="7742238" y="4903788"/>
          <p14:tracePt t="24935" x="7742238" y="4895850"/>
          <p14:tracePt t="24936" x="7750175" y="4895850"/>
          <p14:tracePt t="24938" x="7758113" y="4887913"/>
          <p14:tracePt t="24940" x="7766050" y="4879975"/>
          <p14:tracePt t="24942" x="7766050" y="4872038"/>
          <p14:tracePt t="24943" x="7773988" y="4864100"/>
          <p14:tracePt t="24945" x="7781925" y="4848225"/>
          <p14:tracePt t="24947" x="7781925" y="4840288"/>
          <p14:tracePt t="24948" x="7789863" y="4832350"/>
          <p14:tracePt t="24950" x="7789863" y="4824413"/>
          <p14:tracePt t="24951" x="7789863" y="4816475"/>
          <p14:tracePt t="24952" x="7797800" y="4808538"/>
          <p14:tracePt t="24954" x="7797800" y="4800600"/>
          <p14:tracePt t="24955" x="7797800" y="4792663"/>
          <p14:tracePt t="24956" x="7805738" y="4784725"/>
          <p14:tracePt t="24957" x="7805738" y="4776788"/>
          <p14:tracePt t="24959" x="7805738" y="4768850"/>
          <p14:tracePt t="24960" x="7805738" y="4752975"/>
          <p14:tracePt t="24961" x="7813675" y="4737100"/>
          <p14:tracePt t="24962" x="7813675" y="4729163"/>
          <p14:tracePt t="24963" x="7813675" y="4721225"/>
          <p14:tracePt t="24965" x="7813675" y="4697413"/>
          <p14:tracePt t="24965" x="7813675" y="4689475"/>
          <p14:tracePt t="24966" x="7813675" y="4681538"/>
          <p14:tracePt t="24967" x="7813675" y="4673600"/>
          <p14:tracePt t="24968" x="7813675" y="4665663"/>
          <p14:tracePt t="24969" x="7813675" y="4657725"/>
          <p14:tracePt t="24970" x="7813675" y="4649788"/>
          <p14:tracePt t="24971" x="7813675" y="4641850"/>
          <p14:tracePt t="24972" x="7813675" y="4633913"/>
          <p14:tracePt t="24973" x="7813675" y="4624388"/>
          <p14:tracePt t="24974" x="7813675" y="4616450"/>
          <p14:tracePt t="24975" x="7813675" y="4608513"/>
          <p14:tracePt t="24976" x="7805738" y="4600575"/>
          <p14:tracePt t="24977" x="7805738" y="4592638"/>
          <p14:tracePt t="24978" x="7805738" y="4584700"/>
          <p14:tracePt t="24979" x="7805738" y="4576763"/>
          <p14:tracePt t="24980" x="7805738" y="4568825"/>
          <p14:tracePt t="24981" x="7797800" y="4560888"/>
          <p14:tracePt t="24982" x="7797800" y="4552950"/>
          <p14:tracePt t="24983" x="7797800" y="4545013"/>
          <p14:tracePt t="24984" x="7797800" y="4537075"/>
          <p14:tracePt t="24985" x="7797800" y="4529138"/>
          <p14:tracePt t="24986" x="7789863" y="4521200"/>
          <p14:tracePt t="24987" x="7789863" y="4513263"/>
          <p14:tracePt t="24988" x="7789863" y="4505325"/>
          <p14:tracePt t="24989" x="7789863" y="4497388"/>
          <p14:tracePt t="24990" x="7789863" y="4489450"/>
          <p14:tracePt t="24991" x="7789863" y="4481513"/>
          <p14:tracePt t="24992" x="7781925" y="4473575"/>
          <p14:tracePt t="24993" x="7781925" y="4465638"/>
          <p14:tracePt t="24994" x="7781925" y="4457700"/>
          <p14:tracePt t="24995" x="7781925" y="4449763"/>
          <p14:tracePt t="24996" x="7781925" y="4441825"/>
          <p14:tracePt t="24998" x="7773988" y="4425950"/>
          <p14:tracePt t="24999" x="7773988" y="4418013"/>
          <p14:tracePt t="25000" x="7773988" y="4394200"/>
          <p14:tracePt t="25001" x="7773988" y="4386263"/>
          <p14:tracePt t="25002" x="7766050" y="4378325"/>
          <p14:tracePt t="25003" x="7766050" y="4370388"/>
          <p14:tracePt t="25004" x="7766050" y="4362450"/>
          <p14:tracePt t="25005" x="7766050" y="4354513"/>
          <p14:tracePt t="25006" x="7758113" y="4346575"/>
          <p14:tracePt t="25007" x="7758113" y="4338638"/>
          <p14:tracePt t="25008" x="7758113" y="4330700"/>
          <p14:tracePt t="25009" x="7758113" y="4322763"/>
          <p14:tracePt t="25010" x="7758113" y="4306888"/>
          <p14:tracePt t="25011" x="7750175" y="4298950"/>
          <p14:tracePt t="25012" x="7750175" y="4291013"/>
          <p14:tracePt t="25013" x="7750175" y="4281488"/>
          <p14:tracePt t="25015" x="7750175" y="4273550"/>
          <p14:tracePt t="25015" x="7750175" y="4265613"/>
          <p14:tracePt t="25016" x="7750175" y="4257675"/>
          <p14:tracePt t="25017" x="7742238" y="4249738"/>
          <p14:tracePt t="25018" x="7742238" y="4241800"/>
          <p14:tracePt t="25019" x="7742238" y="4233863"/>
          <p14:tracePt t="25020" x="7742238" y="4217988"/>
          <p14:tracePt t="25021" x="7742238" y="4210050"/>
          <p14:tracePt t="25022" x="7742238" y="4202113"/>
          <p14:tracePt t="25023" x="7742238" y="4194175"/>
          <p14:tracePt t="25024" x="7742238" y="4178300"/>
          <p14:tracePt t="25025" x="7742238" y="4170363"/>
          <p14:tracePt t="25026" x="7742238" y="4162425"/>
          <p14:tracePt t="25027" x="7742238" y="4154488"/>
          <p14:tracePt t="25028" x="7734300" y="4146550"/>
          <p14:tracePt t="25029" x="7734300" y="4138613"/>
          <p14:tracePt t="25030" x="7734300" y="4130675"/>
          <p14:tracePt t="25032" x="7734300" y="4122738"/>
          <p14:tracePt t="25032" x="7734300" y="4114800"/>
          <p14:tracePt t="25033" x="7734300" y="4106863"/>
          <p14:tracePt t="25034" x="7734300" y="4098925"/>
          <p14:tracePt t="25035" x="7734300" y="4090988"/>
          <p14:tracePt t="25036" x="7734300" y="4083050"/>
          <p14:tracePt t="25037" x="7734300" y="4067175"/>
          <p14:tracePt t="25038" x="7734300" y="4059238"/>
          <p14:tracePt t="25039" x="7734300" y="4051300"/>
          <p14:tracePt t="25040" x="7734300" y="4043363"/>
          <p14:tracePt t="25041" x="7734300" y="4035425"/>
          <p14:tracePt t="25042" x="7734300" y="4027488"/>
          <p14:tracePt t="25043" x="7734300" y="4019550"/>
          <p14:tracePt t="25044" x="7734300" y="4011613"/>
          <p14:tracePt t="25045" x="7734300" y="4003675"/>
          <p14:tracePt t="25046" x="7734300" y="3995738"/>
          <p14:tracePt t="25048" x="7734300" y="3979863"/>
          <p14:tracePt t="25049" x="7726363" y="3963988"/>
          <p14:tracePt t="25050" x="7726363" y="3948113"/>
          <p14:tracePt t="25051" x="7726363" y="3938588"/>
          <p14:tracePt t="25052" x="7726363" y="3930650"/>
          <p14:tracePt t="25053" x="7726363" y="3922713"/>
          <p14:tracePt t="25054" x="7726363" y="3914775"/>
          <p14:tracePt t="25055" x="7726363" y="3906838"/>
          <p14:tracePt t="25056" x="7726363" y="3890963"/>
          <p14:tracePt t="25057" x="7726363" y="3883025"/>
          <p14:tracePt t="25058" x="7726363" y="3875088"/>
          <p14:tracePt t="25059" x="7726363" y="3867150"/>
          <p14:tracePt t="25060" x="7726363" y="3859213"/>
          <p14:tracePt t="25061" x="7726363" y="3843338"/>
          <p14:tracePt t="25062" x="7726363" y="3835400"/>
          <p14:tracePt t="25063" x="7726363" y="3827463"/>
          <p14:tracePt t="25065" x="7726363" y="3811588"/>
          <p14:tracePt t="25065" x="7726363" y="3803650"/>
          <p14:tracePt t="25066" x="7726363" y="3795713"/>
          <p14:tracePt t="25067" x="7726363" y="3787775"/>
          <p14:tracePt t="25068" x="7726363" y="3763963"/>
          <p14:tracePt t="25069" x="7726363" y="3756025"/>
          <p14:tracePt t="25070" x="7726363" y="3748088"/>
          <p14:tracePt t="25071" x="7726363" y="3732213"/>
          <p14:tracePt t="25072" x="7726363" y="3724275"/>
          <p14:tracePt t="25073" x="7726363" y="3708400"/>
          <p14:tracePt t="25074" x="7726363" y="3700463"/>
          <p14:tracePt t="25075" x="7726363" y="3692525"/>
          <p14:tracePt t="25076" x="7726363" y="3676650"/>
          <p14:tracePt t="25077" x="7726363" y="3668713"/>
          <p14:tracePt t="25078" x="7726363" y="3660775"/>
          <p14:tracePt t="25079" x="7726363" y="3644900"/>
          <p14:tracePt t="25080" x="7726363" y="3636963"/>
          <p14:tracePt t="25081" x="7726363" y="3629025"/>
          <p14:tracePt t="25082" x="7726363" y="3621088"/>
          <p14:tracePt t="25083" x="7726363" y="3595688"/>
          <p14:tracePt t="25084" x="7726363" y="3587750"/>
          <p14:tracePt t="25085" x="7726363" y="3571875"/>
          <p14:tracePt t="25086" x="7726363" y="3563938"/>
          <p14:tracePt t="25087" x="7726363" y="3556000"/>
          <p14:tracePt t="25088" x="7726363" y="3540125"/>
          <p14:tracePt t="25089" x="7726363" y="3532188"/>
          <p14:tracePt t="25090" x="7726363" y="3524250"/>
          <p14:tracePt t="25091" x="7726363" y="3516313"/>
          <p14:tracePt t="25092" x="7726363" y="3508375"/>
          <p14:tracePt t="25093" x="7734300" y="3492500"/>
          <p14:tracePt t="25094" x="7734300" y="3484563"/>
          <p14:tracePt t="25095" x="7734300" y="3476625"/>
          <p14:tracePt t="25096" x="7734300" y="3460750"/>
          <p14:tracePt t="25098" x="7734300" y="3444875"/>
          <p14:tracePt t="25099" x="7734300" y="3436938"/>
          <p14:tracePt t="25099" x="7734300" y="3429000"/>
          <p14:tracePt t="25100" x="7734300" y="3421063"/>
          <p14:tracePt t="25101" x="7734300" y="3413125"/>
          <p14:tracePt t="25102" x="7734300" y="3405188"/>
          <p14:tracePt t="25103" x="7734300" y="3397250"/>
          <p14:tracePt t="25104" x="7734300" y="3389313"/>
          <p14:tracePt t="25105" x="7734300" y="3381375"/>
          <p14:tracePt t="25106" x="7734300" y="3373438"/>
          <p14:tracePt t="25107" x="7734300" y="3365500"/>
          <p14:tracePt t="25108" x="7734300" y="3357563"/>
          <p14:tracePt t="25109" x="7734300" y="3349625"/>
          <p14:tracePt t="25110" x="7734300" y="3341688"/>
          <p14:tracePt t="25111" x="7734300" y="3333750"/>
          <p14:tracePt t="25112" x="7734300" y="3325813"/>
          <p14:tracePt t="25113" x="7734300" y="3317875"/>
          <p14:tracePt t="25115" x="7734300" y="3309938"/>
          <p14:tracePt t="25115" x="7734300" y="3302000"/>
          <p14:tracePt t="25116" x="7734300" y="3294063"/>
          <p14:tracePt t="25117" x="7734300" y="3286125"/>
          <p14:tracePt t="25118" x="7734300" y="3278188"/>
          <p14:tracePt t="25119" x="7734300" y="3270250"/>
          <p14:tracePt t="25120" x="7734300" y="3262313"/>
          <p14:tracePt t="25121" x="7726363" y="3252788"/>
          <p14:tracePt t="25122" x="7726363" y="3244850"/>
          <p14:tracePt t="25123" x="7726363" y="3236913"/>
          <p14:tracePt t="25124" x="7718425" y="3228975"/>
          <p14:tracePt t="25125" x="7718425" y="3221038"/>
          <p14:tracePt t="25126" x="7718425" y="3213100"/>
          <p14:tracePt t="25127" x="7710488" y="3205163"/>
          <p14:tracePt t="25128" x="7710488" y="3197225"/>
          <p14:tracePt t="25129" x="7702550" y="3189288"/>
          <p14:tracePt t="25131" x="7702550" y="3181350"/>
          <p14:tracePt t="25132" x="7702550" y="3165475"/>
          <p14:tracePt t="25132" x="7694613" y="3157538"/>
          <p14:tracePt t="25133" x="7694613" y="3149600"/>
          <p14:tracePt t="25134" x="7686675" y="3141663"/>
          <p14:tracePt t="25135" x="7686675" y="3133725"/>
          <p14:tracePt t="25136" x="7678738" y="3125788"/>
          <p14:tracePt t="25137" x="7678738" y="3117850"/>
          <p14:tracePt t="25138" x="7670800" y="3109913"/>
          <p14:tracePt t="25139" x="7662863" y="3101975"/>
          <p14:tracePt t="25140" x="7662863" y="3094038"/>
          <p14:tracePt t="25141" x="7654925" y="3086100"/>
          <p14:tracePt t="25142" x="7654925" y="3078163"/>
          <p14:tracePt t="25143" x="7646988" y="3070225"/>
          <p14:tracePt t="25144" x="7646988" y="3062288"/>
          <p14:tracePt t="25145" x="7639050" y="3054350"/>
          <p14:tracePt t="25146" x="7631113" y="3046413"/>
          <p14:tracePt t="25147" x="7631113" y="3038475"/>
          <p14:tracePt t="25148" x="7623175" y="3038475"/>
          <p14:tracePt t="25150" x="7623175" y="3030538"/>
          <p14:tracePt t="25150" x="7615238" y="3022600"/>
          <p14:tracePt t="25151" x="7607300" y="3014663"/>
          <p14:tracePt t="25152" x="7607300" y="3006725"/>
          <p14:tracePt t="25153" x="7599363" y="2998788"/>
          <p14:tracePt t="25155" x="7591425" y="2990850"/>
          <p14:tracePt t="25156" x="7591425" y="2982913"/>
          <p14:tracePt t="25157" x="7583488" y="2974975"/>
          <p14:tracePt t="25158" x="7583488" y="2967038"/>
          <p14:tracePt t="25159" x="7575550" y="2967038"/>
          <p14:tracePt t="25160" x="7575550" y="2959100"/>
          <p14:tracePt t="25161" x="7575550" y="2951163"/>
          <p14:tracePt t="25162" x="7559675" y="2951163"/>
          <p14:tracePt t="25163" x="7559675" y="2943225"/>
          <p14:tracePt t="25165" x="7551738" y="2935288"/>
          <p14:tracePt t="25166" x="7551738" y="2927350"/>
          <p14:tracePt t="25167" x="7543800" y="2927350"/>
          <p14:tracePt t="25168" x="7543800" y="2919413"/>
          <p14:tracePt t="25169" x="7535863" y="2909888"/>
          <p14:tracePt t="25171" x="7535863" y="2901950"/>
          <p14:tracePt t="25172" x="7527925" y="2894013"/>
          <p14:tracePt t="25174" x="7527925" y="2886075"/>
          <p14:tracePt t="25175" x="7519988" y="2886075"/>
          <p14:tracePt t="25176" x="7519988" y="2878138"/>
          <p14:tracePt t="25178" x="7512050" y="2870200"/>
          <p14:tracePt t="25181" x="7512050" y="2862263"/>
          <p14:tracePt t="25182" x="7504113" y="2854325"/>
          <p14:tracePt t="25184" x="7504113" y="2846388"/>
          <p14:tracePt t="25184" x="7496175" y="2846388"/>
          <p14:tracePt t="25186" x="7496175" y="2838450"/>
          <p14:tracePt t="25187" x="7486650" y="2822575"/>
          <p14:tracePt t="25190" x="7486650" y="2814638"/>
          <p14:tracePt t="25190" x="7478713" y="2814638"/>
          <p14:tracePt t="25191" x="7478713" y="2806700"/>
          <p14:tracePt t="25193" x="7478713" y="2798763"/>
          <p14:tracePt t="25194" x="7470775" y="2798763"/>
          <p14:tracePt t="25196" x="7470775" y="2790825"/>
          <p14:tracePt t="25199" x="7462838" y="2782888"/>
          <p14:tracePt t="25204" x="7454900" y="2774950"/>
          <p14:tracePt t="25207" x="7454900" y="2767013"/>
          <p14:tracePt t="25210" x="7446963" y="2767013"/>
          <p14:tracePt t="25211" x="7446963" y="2759075"/>
          <p14:tracePt t="25216" x="7446963" y="2751138"/>
          <p14:tracePt t="25217" x="7439025" y="2751138"/>
          <p14:tracePt t="25219" x="7439025" y="2743200"/>
          <p14:tracePt t="25223" x="7431088" y="2735263"/>
          <p14:tracePt t="25228" x="7431088" y="2727325"/>
          <p14:tracePt t="25230" x="7423150" y="2727325"/>
          <p14:tracePt t="25236" x="7423150" y="2719388"/>
          <p14:tracePt t="25240" x="7415213" y="2719388"/>
          <p14:tracePt t="25246" x="7415213" y="2711450"/>
          <p14:tracePt t="25266" x="7407275" y="2711450"/>
          <p14:tracePt t="25278" x="7407275" y="2703513"/>
          <p14:tracePt t="25879" x="7446963" y="2735263"/>
          <p14:tracePt t="25890" x="7543800" y="2822575"/>
          <p14:tracePt t="25900" x="7623175" y="2909888"/>
          <p14:tracePt t="25909" x="7686675" y="2998788"/>
          <p14:tracePt t="25917" x="7742238" y="3054350"/>
          <p14:tracePt t="25925" x="7829550" y="3133725"/>
          <p14:tracePt t="25930" x="7902575" y="3205163"/>
          <p14:tracePt t="25933" x="7950200" y="3236913"/>
          <p14:tracePt t="25936" x="7997825" y="3278188"/>
          <p14:tracePt t="25939" x="8045450" y="3302000"/>
          <p14:tracePt t="25942" x="8093075" y="3333750"/>
          <p14:tracePt t="25945" x="8148638" y="3357563"/>
          <p14:tracePt t="25947" x="8172450" y="3381375"/>
          <p14:tracePt t="25950" x="8237538" y="3421063"/>
          <p14:tracePt t="25954" x="8324850" y="3452813"/>
          <p14:tracePt t="25956" x="8364538" y="3460750"/>
          <p14:tracePt t="25956" x="8380413" y="3468688"/>
          <p14:tracePt t="25958" x="8420100" y="3492500"/>
          <p14:tracePt t="25960" x="8435975" y="3492500"/>
          <p14:tracePt t="25960" x="8459788" y="3500438"/>
          <p14:tracePt t="25961" x="8491538" y="3508375"/>
          <p14:tracePt t="25962" x="8507413" y="3508375"/>
          <p14:tracePt t="25963" x="8523288" y="3516313"/>
          <p14:tracePt t="25965" x="8548688" y="3516313"/>
          <p14:tracePt t="25965" x="8564563" y="3532188"/>
          <p14:tracePt t="25966" x="8588375" y="3540125"/>
          <p14:tracePt t="25967" x="8620125" y="3540125"/>
          <p14:tracePt t="25968" x="8636000" y="3548063"/>
          <p14:tracePt t="25969" x="8651875" y="3548063"/>
          <p14:tracePt t="25970" x="8675688" y="3548063"/>
          <p14:tracePt t="25971" x="8691563" y="3556000"/>
          <p14:tracePt t="25972" x="8707438" y="3556000"/>
          <p14:tracePt t="25973" x="8739188" y="3571875"/>
          <p14:tracePt t="25974" x="8763000" y="3571875"/>
          <p14:tracePt t="25975" x="8778875" y="3579813"/>
          <p14:tracePt t="25976" x="8794750" y="3579813"/>
          <p14:tracePt t="25977" x="8818563" y="3587750"/>
          <p14:tracePt t="25978" x="8834438" y="3587750"/>
          <p14:tracePt t="25979" x="8850313" y="3587750"/>
          <p14:tracePt t="25980" x="8874125" y="3595688"/>
          <p14:tracePt t="25981" x="8891588" y="3595688"/>
          <p14:tracePt t="25982" x="8915400" y="3595688"/>
          <p14:tracePt t="25983" x="8931275" y="3605213"/>
          <p14:tracePt t="25984" x="8947150" y="3605213"/>
          <p14:tracePt t="25985" x="8970963" y="3621088"/>
          <p14:tracePt t="25986" x="8986838" y="3621088"/>
          <p14:tracePt t="25987" x="9002713" y="3621088"/>
          <p14:tracePt t="25988" x="9010650" y="3629025"/>
          <p14:tracePt t="25989" x="9034463" y="3629025"/>
          <p14:tracePt t="25990" x="9050338" y="3629025"/>
          <p14:tracePt t="25991" x="9058275" y="3636963"/>
          <p14:tracePt t="25992" x="9074150" y="3636963"/>
          <p14:tracePt t="25993" x="9090025" y="3636963"/>
          <p14:tracePt t="25994" x="9097963" y="3644900"/>
          <p14:tracePt t="25995" x="9121775" y="3644900"/>
          <p14:tracePt t="25996" x="9129713" y="3644900"/>
          <p14:tracePt t="25997" x="9145588" y="3652838"/>
          <p14:tracePt t="25998" x="9161463" y="3652838"/>
          <p14:tracePt t="26000" x="9169400" y="3652838"/>
          <p14:tracePt t="26000" x="9177338" y="3652838"/>
          <p14:tracePt t="26001" x="9185275" y="3652838"/>
          <p14:tracePt t="26002" x="9201150" y="3660775"/>
          <p14:tracePt t="26003" x="9209088" y="3660775"/>
          <p14:tracePt t="26004" x="9224963" y="3660775"/>
          <p14:tracePt t="26005" x="9234488" y="3660775"/>
          <p14:tracePt t="26006" x="9242425" y="3660775"/>
          <p14:tracePt t="26007" x="9250363" y="3660775"/>
          <p14:tracePt t="26008" x="9258300" y="3668713"/>
          <p14:tracePt t="26009" x="9266238" y="3668713"/>
          <p14:tracePt t="26011" x="9274175" y="3668713"/>
          <p14:tracePt t="26012" x="9282113" y="3668713"/>
          <p14:tracePt t="26015" x="9290050" y="3668713"/>
          <p14:tracePt t="26016" x="9297988" y="3668713"/>
          <p14:tracePt t="26020" x="9305925" y="3668713"/>
          <p14:tracePt t="26030" x="9313863" y="3668713"/>
          <p14:tracePt t="26046" x="9321800" y="3668713"/>
          <p14:tracePt t="26083" x="9321800" y="3660775"/>
          <p14:tracePt t="26089" x="9321800" y="3652838"/>
          <p14:tracePt t="26095" x="9321800" y="3644900"/>
          <p14:tracePt t="26097" x="9313863" y="3644900"/>
          <p14:tracePt t="26101" x="9313863" y="3636963"/>
          <p14:tracePt t="26107" x="9305925" y="3629025"/>
          <p14:tracePt t="26113" x="9305925" y="3621088"/>
          <p14:tracePt t="26121" x="9305925" y="3613150"/>
          <p14:tracePt t="26126" x="9297988" y="3613150"/>
          <p14:tracePt t="26137" x="9297988" y="3605213"/>
          <p14:tracePt t="26178" x="9297988" y="3613150"/>
          <p14:tracePt t="26180" x="9297988" y="3621088"/>
          <p14:tracePt t="26182" x="9305925" y="3629025"/>
          <p14:tracePt t="26185" x="9313863" y="3636963"/>
          <p14:tracePt t="26187" x="9313863" y="3644900"/>
          <p14:tracePt t="26188" x="9321800" y="3644900"/>
          <p14:tracePt t="26188" x="9321800" y="3652838"/>
          <p14:tracePt t="26190" x="9321800" y="3660775"/>
          <p14:tracePt t="26190" x="9329738" y="3660775"/>
          <p14:tracePt t="26191" x="9329738" y="3668713"/>
          <p14:tracePt t="26192" x="9337675" y="3668713"/>
          <p14:tracePt t="26193" x="9337675" y="3676650"/>
          <p14:tracePt t="26195" x="9345613" y="3684588"/>
          <p14:tracePt t="26196" x="9345613" y="3692525"/>
          <p14:tracePt t="26198" x="9353550" y="3700463"/>
          <p14:tracePt t="26200" x="9361488" y="3708400"/>
          <p14:tracePt t="26202" x="9369425" y="3716338"/>
          <p14:tracePt t="26203" x="9369425" y="3724275"/>
          <p14:tracePt t="26204" x="9377363" y="3724275"/>
          <p14:tracePt t="26205" x="9377363" y="3732213"/>
          <p14:tracePt t="26206" x="9377363" y="3740150"/>
          <p14:tracePt t="26207" x="9385300" y="3740150"/>
          <p14:tracePt t="26208" x="9385300" y="3748088"/>
          <p14:tracePt t="26209" x="9393238" y="3748088"/>
          <p14:tracePt t="26210" x="9393238" y="3756025"/>
          <p14:tracePt t="26212" x="9401175" y="3763963"/>
          <p14:tracePt t="26215" x="9409113" y="3771900"/>
          <p14:tracePt t="26216" x="9409113" y="3779838"/>
          <p14:tracePt t="26217" x="9417050" y="3787775"/>
          <p14:tracePt t="26219" x="9424988" y="3795713"/>
          <p14:tracePt t="26220" x="9424988" y="3803650"/>
          <p14:tracePt t="26223" x="9432925" y="3811588"/>
          <p14:tracePt t="26224" x="9440863" y="3819525"/>
          <p14:tracePt t="26226" x="9448800" y="3835400"/>
          <p14:tracePt t="26227" x="9448800" y="3843338"/>
          <p14:tracePt t="26228" x="9456738" y="3843338"/>
          <p14:tracePt t="26229" x="9456738" y="3851275"/>
          <p14:tracePt t="26232" x="9464675" y="3859213"/>
          <p14:tracePt t="26233" x="9472613" y="3867150"/>
          <p14:tracePt t="26235" x="9480550" y="3875088"/>
          <p14:tracePt t="26237" x="9488488" y="3883025"/>
          <p14:tracePt t="26238" x="9488488" y="3890963"/>
          <p14:tracePt t="26239" x="9496425" y="3890963"/>
          <p14:tracePt t="26240" x="9496425" y="3898900"/>
          <p14:tracePt t="26241" x="9504363" y="3898900"/>
          <p14:tracePt t="26242" x="9504363" y="3906838"/>
          <p14:tracePt t="26243" x="9512300" y="3906838"/>
          <p14:tracePt t="26244" x="9512300" y="3914775"/>
          <p14:tracePt t="26245" x="9520238" y="3914775"/>
          <p14:tracePt t="26247" x="9520238" y="3922713"/>
          <p14:tracePt t="26247" x="9528175" y="3930650"/>
          <p14:tracePt t="26250" x="9536113" y="3938588"/>
          <p14:tracePt t="26251" x="9544050" y="3948113"/>
          <p14:tracePt t="26253" x="9551988" y="3956050"/>
          <p14:tracePt t="26255" x="9567863" y="3956050"/>
          <p14:tracePt t="26256" x="9567863" y="3963988"/>
          <p14:tracePt t="26257" x="9575800" y="3963988"/>
          <p14:tracePt t="26259" x="9575800" y="3971925"/>
          <p14:tracePt t="26259" x="9585325" y="3971925"/>
          <p14:tracePt t="26261" x="9593263" y="3979863"/>
          <p14:tracePt t="26263" x="9601200" y="3987800"/>
          <p14:tracePt t="26266" x="9609138" y="3987800"/>
          <p14:tracePt t="26266" x="9609138" y="3995738"/>
          <p14:tracePt t="26268" x="9617075" y="3995738"/>
          <p14:tracePt t="26270" x="9625013" y="4003675"/>
          <p14:tracePt t="26272" x="9632950" y="4003675"/>
          <p14:tracePt t="26274" x="9640888" y="4011613"/>
          <p14:tracePt t="26276" x="9648825" y="4011613"/>
          <p14:tracePt t="26278" x="9656763" y="4019550"/>
          <p14:tracePt t="26281" x="9664700" y="4019550"/>
          <p14:tracePt t="26283" x="9672638" y="4019550"/>
          <p14:tracePt t="26283" x="9672638" y="4027488"/>
          <p14:tracePt t="26285" x="9680575" y="4027488"/>
          <p14:tracePt t="26287" x="9688513" y="4027488"/>
          <p14:tracePt t="26290" x="9696450" y="4027488"/>
          <p14:tracePt t="26291" x="9696450" y="4035425"/>
          <p14:tracePt t="26292" x="9704388" y="4035425"/>
          <p14:tracePt t="26294" x="9712325" y="4035425"/>
          <p14:tracePt t="26299" x="9720263" y="4035425"/>
          <p14:tracePt t="26300" x="9728200" y="4035425"/>
          <p14:tracePt t="26303" x="9736138" y="4035425"/>
          <p14:tracePt t="26307" x="9744075" y="4035425"/>
          <p14:tracePt t="26310" x="9752013" y="4035425"/>
          <p14:tracePt t="26314" x="9759950" y="4035425"/>
          <p14:tracePt t="26317" x="9767888" y="4035425"/>
          <p14:tracePt t="26321" x="9775825" y="4035425"/>
          <p14:tracePt t="26324" x="9783763" y="4035425"/>
          <p14:tracePt t="26325" x="9791700" y="4035425"/>
          <p14:tracePt t="26329" x="9799638" y="4027488"/>
          <p14:tracePt t="26330" x="9807575" y="4027488"/>
          <p14:tracePt t="26332" x="9815513" y="4027488"/>
          <p14:tracePt t="26333" x="9815513" y="4019550"/>
          <p14:tracePt t="26334" x="9823450" y="4019550"/>
          <p14:tracePt t="26336" x="9831388" y="4011613"/>
          <p14:tracePt t="26337" x="9839325" y="4011613"/>
          <p14:tracePt t="26339" x="9847263" y="4003675"/>
          <p14:tracePt t="26340" x="9855200" y="4003675"/>
          <p14:tracePt t="26341" x="9863138" y="3995738"/>
          <p14:tracePt t="26342" x="9871075" y="3987800"/>
          <p14:tracePt t="26343" x="9879013" y="3987800"/>
          <p14:tracePt t="26344" x="9886950" y="3979863"/>
          <p14:tracePt t="26345" x="9894888" y="3979863"/>
          <p14:tracePt t="26346" x="9910763" y="3971925"/>
          <p14:tracePt t="26349" x="9926638" y="3963988"/>
          <p14:tracePt t="26349" x="9926638" y="3956050"/>
          <p14:tracePt t="26350" x="9936163" y="3956050"/>
          <p14:tracePt t="26351" x="9944100" y="3948113"/>
          <p14:tracePt t="26352" x="9952038" y="3948113"/>
          <p14:tracePt t="26353" x="9959975" y="3938588"/>
          <p14:tracePt t="26355" x="9967913" y="3930650"/>
          <p14:tracePt t="26356" x="9975850" y="3922713"/>
          <p14:tracePt t="26357" x="9983788" y="3922713"/>
          <p14:tracePt t="26358" x="9991725" y="3914775"/>
          <p14:tracePt t="26360" x="9999663" y="3906838"/>
          <p14:tracePt t="26361" x="10007600" y="3898900"/>
          <p14:tracePt t="26362" x="10015538" y="3898900"/>
          <p14:tracePt t="26363" x="10023475" y="3890963"/>
          <p14:tracePt t="26365" x="10023475" y="3883025"/>
          <p14:tracePt t="26366" x="10031413" y="3883025"/>
          <p14:tracePt t="26367" x="10039350" y="3875088"/>
          <p14:tracePt t="26368" x="10047288" y="3867150"/>
          <p14:tracePt t="26369" x="10055225" y="3859213"/>
          <p14:tracePt t="26370" x="10063163" y="3851275"/>
          <p14:tracePt t="26371" x="10071100" y="3843338"/>
          <p14:tracePt t="26372" x="10079038" y="3843338"/>
          <p14:tracePt t="26373" x="10079038" y="3827463"/>
          <p14:tracePt t="26374" x="10086975" y="3819525"/>
          <p14:tracePt t="26375" x="10094913" y="3811588"/>
          <p14:tracePt t="26376" x="10102850" y="3811588"/>
          <p14:tracePt t="26377" x="10110788" y="3803650"/>
          <p14:tracePt t="26378" x="10110788" y="3795713"/>
          <p14:tracePt t="26379" x="10118725" y="3787775"/>
          <p14:tracePt t="26380" x="10126663" y="3787775"/>
          <p14:tracePt t="26381" x="10134600" y="3779838"/>
          <p14:tracePt t="26383" x="10142538" y="3771900"/>
          <p14:tracePt t="26384" x="10150475" y="3763963"/>
          <p14:tracePt t="26385" x="10158413" y="3756025"/>
          <p14:tracePt t="26386" x="10166350" y="3748088"/>
          <p14:tracePt t="26387" x="10174288" y="3740150"/>
          <p14:tracePt t="26388" x="10182225" y="3732213"/>
          <p14:tracePt t="26390" x="10190163" y="3724275"/>
          <p14:tracePt t="26391" x="10198100" y="3716338"/>
          <p14:tracePt t="26392" x="10206038" y="3708400"/>
          <p14:tracePt t="26393" x="10213975" y="3700463"/>
          <p14:tracePt t="26395" x="10221913" y="3692525"/>
          <p14:tracePt t="26396" x="10229850" y="3684588"/>
          <p14:tracePt t="26397" x="10245725" y="3676650"/>
          <p14:tracePt t="26400" x="10253663" y="3668713"/>
          <p14:tracePt t="26401" x="10261600" y="3660775"/>
          <p14:tracePt t="26402" x="10269538" y="3652838"/>
          <p14:tracePt t="26404" x="10279063" y="3644900"/>
          <p14:tracePt t="26405" x="10279063" y="3636963"/>
          <p14:tracePt t="26406" x="10287000" y="3636963"/>
          <p14:tracePt t="26407" x="10287000" y="3629025"/>
          <p14:tracePt t="26408" x="10294938" y="3629025"/>
          <p14:tracePt t="26409" x="10294938" y="3621088"/>
          <p14:tracePt t="26411" x="10302875" y="3613150"/>
          <p14:tracePt t="26413" x="10302875" y="3605213"/>
          <p14:tracePt t="26415" x="10310813" y="3605213"/>
          <p14:tracePt t="26418" x="10310813" y="3595688"/>
          <p14:tracePt t="26421" x="10310813" y="3587750"/>
          <p14:tracePt t="26423" x="10318750" y="3587750"/>
          <p14:tracePt t="26424" x="10318750" y="3579813"/>
          <p14:tracePt t="26427" x="10318750" y="3571875"/>
          <p14:tracePt t="26430" x="10318750" y="3563938"/>
          <p14:tracePt t="26431" x="10326688" y="3563938"/>
          <p14:tracePt t="26433" x="10326688" y="3556000"/>
          <p14:tracePt t="26436" x="10326688" y="3548063"/>
          <p14:tracePt t="26440" x="10326688" y="3540125"/>
          <p14:tracePt t="26442" x="10326688" y="3532188"/>
          <p14:tracePt t="26445" x="10326688" y="3524250"/>
          <p14:tracePt t="26448" x="10326688" y="3516313"/>
          <p14:tracePt t="26451" x="10326688" y="3508375"/>
          <p14:tracePt t="26453" x="10326688" y="3500438"/>
          <p14:tracePt t="26454" x="10326688" y="3484563"/>
          <p14:tracePt t="26458" x="10326688" y="3476625"/>
          <p14:tracePt t="26460" x="10326688" y="3468688"/>
          <p14:tracePt t="26462" x="10326688" y="3460750"/>
          <p14:tracePt t="26464" x="10326688" y="3452813"/>
          <p14:tracePt t="26466" x="10326688" y="3444875"/>
          <p14:tracePt t="26468" x="10326688" y="3436938"/>
          <p14:tracePt t="26469" x="10326688" y="3429000"/>
          <p14:tracePt t="26470" x="10334625" y="3429000"/>
          <p14:tracePt t="26471" x="10334625" y="3421063"/>
          <p14:tracePt t="26474" x="10334625" y="3413125"/>
          <p14:tracePt t="26474" x="10334625" y="3405188"/>
          <p14:tracePt t="26477" x="10334625" y="3397250"/>
          <p14:tracePt t="26478" x="10334625" y="3389313"/>
          <p14:tracePt t="26479" x="10334625" y="3381375"/>
          <p14:tracePt t="26482" x="10334625" y="3373438"/>
          <p14:tracePt t="26484" x="10334625" y="3365500"/>
          <p14:tracePt t="26484" x="10334625" y="3357563"/>
          <p14:tracePt t="26485" x="10342563" y="3357563"/>
          <p14:tracePt t="26486" x="10342563" y="3349625"/>
          <p14:tracePt t="26488" x="10342563" y="3341688"/>
          <p14:tracePt t="26489" x="10342563" y="3333750"/>
          <p14:tracePt t="26491" x="10342563" y="3325813"/>
          <p14:tracePt t="26492" x="10350500" y="3317875"/>
          <p14:tracePt t="26494" x="10350500" y="3309938"/>
          <p14:tracePt t="26496" x="10350500" y="3302000"/>
          <p14:tracePt t="26498" x="10358438" y="3294063"/>
          <p14:tracePt t="26500" x="10358438" y="3286125"/>
          <p14:tracePt t="26501" x="10358438" y="3278188"/>
          <p14:tracePt t="26502" x="10366375" y="3270250"/>
          <p14:tracePt t="26504" x="10366375" y="3262313"/>
          <p14:tracePt t="26507" x="10366375" y="3252788"/>
          <p14:tracePt t="26508" x="10374313" y="3252788"/>
          <p14:tracePt t="26508" x="10374313" y="3244850"/>
          <p14:tracePt t="26510" x="10374313" y="3236913"/>
          <p14:tracePt t="26511" x="10382250" y="3228975"/>
          <p14:tracePt t="26514" x="10382250" y="3221038"/>
          <p14:tracePt t="26515" x="10382250" y="3213100"/>
          <p14:tracePt t="26516" x="10390188" y="3213100"/>
          <p14:tracePt t="26517" x="10390188" y="3205163"/>
          <p14:tracePt t="26519" x="10390188" y="3197225"/>
          <p14:tracePt t="26521" x="10398125" y="3189288"/>
          <p14:tracePt t="26523" x="10398125" y="3181350"/>
          <p14:tracePt t="26525" x="10398125" y="3173413"/>
          <p14:tracePt t="26527" x="10406063" y="3165475"/>
          <p14:tracePt t="26530" x="10406063" y="3149600"/>
          <p14:tracePt t="26532" x="10406063" y="3141663"/>
          <p14:tracePt t="26533" x="10414000" y="3141663"/>
          <p14:tracePt t="26534" x="10414000" y="3133725"/>
          <p14:tracePt t="26536" x="10414000" y="3125788"/>
          <p14:tracePt t="26540" x="10414000" y="3117850"/>
          <p14:tracePt t="26542" x="10421938" y="3117850"/>
          <p14:tracePt t="26542" x="10421938" y="3109913"/>
          <p14:tracePt t="26546" x="10421938" y="3101975"/>
          <p14:tracePt t="26549" x="10429875" y="3094038"/>
          <p14:tracePt t="26553" x="10429875" y="3086100"/>
          <p14:tracePt t="26559" x="10429875" y="3078163"/>
          <p14:tracePt t="26560" x="10437813" y="3078163"/>
          <p14:tracePt t="26564" x="10437813" y="3070225"/>
          <p14:tracePt t="26570" x="10437813" y="3062288"/>
          <p14:tracePt t="26576" x="10445750" y="3054350"/>
          <p14:tracePt t="26580" x="10445750" y="3046413"/>
          <p14:tracePt t="26585" x="10445750" y="3038475"/>
          <p14:tracePt t="26589" x="10445750" y="3030538"/>
          <p14:tracePt t="26593" x="10445750" y="3022600"/>
          <p14:tracePt t="26597" x="10445750" y="3014663"/>
          <p14:tracePt t="26601" x="10445750" y="3006725"/>
          <p14:tracePt t="26604" x="10445750" y="2998788"/>
          <p14:tracePt t="26608" x="10445750" y="2990850"/>
          <p14:tracePt t="26611" x="10445750" y="2982913"/>
          <p14:tracePt t="26614" x="10445750" y="2974975"/>
          <p14:tracePt t="26617" x="10445750" y="2967038"/>
          <p14:tracePt t="26621" x="10445750" y="2959100"/>
          <p14:tracePt t="26624" x="10445750" y="2951163"/>
          <p14:tracePt t="26627" x="10445750" y="2943225"/>
          <p14:tracePt t="26631" x="10445750" y="2935288"/>
          <p14:tracePt t="26634" x="10437813" y="2935288"/>
          <p14:tracePt t="26635" x="10437813" y="2927350"/>
          <p14:tracePt t="26637" x="10437813" y="2919413"/>
          <p14:tracePt t="26642" x="10429875" y="2909888"/>
          <p14:tracePt t="26645" x="10429875" y="2901950"/>
          <p14:tracePt t="26648" x="10421938" y="2894013"/>
          <p14:tracePt t="26651" x="10414000" y="2886075"/>
          <p14:tracePt t="26653" x="10414000" y="2878138"/>
          <p14:tracePt t="26653" x="10406063" y="2878138"/>
          <p14:tracePt t="26654" x="10406063" y="2870200"/>
          <p14:tracePt t="26657" x="10406063" y="2862263"/>
          <p14:tracePt t="26657" x="10398125" y="2862263"/>
          <p14:tracePt t="26658" x="10398125" y="2854325"/>
          <p14:tracePt t="26660" x="10390188" y="2854325"/>
          <p14:tracePt t="26661" x="10390188" y="2846388"/>
          <p14:tracePt t="26664" x="10382250" y="2846388"/>
          <p14:tracePt t="26665" x="10382250" y="2838450"/>
          <p14:tracePt t="26668" x="10374313" y="2830513"/>
          <p14:tracePt t="26671" x="10366375" y="2822575"/>
          <p14:tracePt t="26672" x="10366375" y="2806700"/>
          <p14:tracePt t="26675" x="10358438" y="2806700"/>
          <p14:tracePt t="26675" x="10358438" y="2798763"/>
          <p14:tracePt t="26679" x="10350500" y="2798763"/>
          <p14:tracePt t="26679" x="10350500" y="2790825"/>
          <p14:tracePt t="26683" x="10342563" y="2782888"/>
          <p14:tracePt t="26686" x="10334625" y="2774950"/>
          <p14:tracePt t="26689" x="10334625" y="2767013"/>
          <p14:tracePt t="26689" x="10326688" y="2767013"/>
          <p14:tracePt t="26691" x="10326688" y="2759075"/>
          <p14:tracePt t="26693" x="10318750" y="2759075"/>
          <p14:tracePt t="26695" x="10318750" y="2751138"/>
          <p14:tracePt t="26696" x="10310813" y="2751138"/>
          <p14:tracePt t="26696" x="10310813" y="2743200"/>
          <p14:tracePt t="26699" x="10302875" y="2743200"/>
          <p14:tracePt t="26700" x="10302875" y="2735263"/>
          <p14:tracePt t="26701" x="10294938" y="2727325"/>
          <p14:tracePt t="26704" x="10287000" y="2727325"/>
          <p14:tracePt t="26704" x="10287000" y="2719388"/>
          <p14:tracePt t="26706" x="10279063" y="2719388"/>
          <p14:tracePt t="26706" x="10279063" y="2711450"/>
          <p14:tracePt t="26707" x="10269538" y="2711450"/>
          <p14:tracePt t="26708" x="10269538" y="2703513"/>
          <p14:tracePt t="26709" x="10261600" y="2703513"/>
          <p14:tracePt t="26710" x="10261600" y="2695575"/>
          <p14:tracePt t="26711" x="10253663" y="2695575"/>
          <p14:tracePt t="26712" x="10253663" y="2687638"/>
          <p14:tracePt t="26713" x="10237788" y="2687638"/>
          <p14:tracePt t="26715" x="10229850" y="2679700"/>
          <p14:tracePt t="26716" x="10221913" y="2679700"/>
          <p14:tracePt t="26716" x="10213975" y="2671763"/>
          <p14:tracePt t="26717" x="10206038" y="2663825"/>
          <p14:tracePt t="26718" x="10198100" y="2655888"/>
          <p14:tracePt t="26719" x="10190163" y="2647950"/>
          <p14:tracePt t="26720" x="10182225" y="2647950"/>
          <p14:tracePt t="26721" x="10182225" y="2640013"/>
          <p14:tracePt t="26722" x="10174288" y="2640013"/>
          <p14:tracePt t="26723" x="10166350" y="2632075"/>
          <p14:tracePt t="26724" x="10158413" y="2624138"/>
          <p14:tracePt t="26725" x="10150475" y="2624138"/>
          <p14:tracePt t="26726" x="10142538" y="2616200"/>
          <p14:tracePt t="26727" x="10134600" y="2616200"/>
          <p14:tracePt t="26728" x="10126663" y="2608263"/>
          <p14:tracePt t="26729" x="10118725" y="2608263"/>
          <p14:tracePt t="26730" x="10118725" y="2600325"/>
          <p14:tracePt t="26731" x="10102850" y="2592388"/>
          <p14:tracePt t="26733" x="10094913" y="2592388"/>
          <p14:tracePt t="26733" x="10086975" y="2584450"/>
          <p14:tracePt t="26734" x="10079038" y="2584450"/>
          <p14:tracePt t="26735" x="10071100" y="2576513"/>
          <p14:tracePt t="26736" x="10063163" y="2576513"/>
          <p14:tracePt t="26737" x="10055225" y="2566988"/>
          <p14:tracePt t="26738" x="10047288" y="2566988"/>
          <p14:tracePt t="26739" x="10023475" y="2559050"/>
          <p14:tracePt t="26740" x="10015538" y="2559050"/>
          <p14:tracePt t="26741" x="10007600" y="2551113"/>
          <p14:tracePt t="26742" x="9999663" y="2551113"/>
          <p14:tracePt t="26743" x="9983788" y="2535238"/>
          <p14:tracePt t="26744" x="9975850" y="2535238"/>
          <p14:tracePt t="26745" x="9967913" y="2535238"/>
          <p14:tracePt t="26746" x="9952038" y="2527300"/>
          <p14:tracePt t="26748" x="9944100" y="2527300"/>
          <p14:tracePt t="26749" x="9936163" y="2527300"/>
          <p14:tracePt t="26750" x="9918700" y="2519363"/>
          <p14:tracePt t="26750" x="9902825" y="2519363"/>
          <p14:tracePt t="26751" x="9886950" y="2519363"/>
          <p14:tracePt t="26752" x="9879013" y="2519363"/>
          <p14:tracePt t="26753" x="9871075" y="2511425"/>
          <p14:tracePt t="26754" x="9855200" y="2511425"/>
          <p14:tracePt t="26755" x="9847263" y="2511425"/>
          <p14:tracePt t="26756" x="9831388" y="2503488"/>
          <p14:tracePt t="26757" x="9823450" y="2503488"/>
          <p14:tracePt t="26758" x="9807575" y="2503488"/>
          <p14:tracePt t="26759" x="9799638" y="2503488"/>
          <p14:tracePt t="26760" x="9775825" y="2503488"/>
          <p14:tracePt t="26761" x="9767888" y="2503488"/>
          <p14:tracePt t="26762" x="9759950" y="2503488"/>
          <p14:tracePt t="26763" x="9744075" y="2503488"/>
          <p14:tracePt t="26765" x="9736138" y="2503488"/>
          <p14:tracePt t="26766" x="9728200" y="2503488"/>
          <p14:tracePt t="26767" x="9720263" y="2503488"/>
          <p14:tracePt t="26767" x="9704388" y="2503488"/>
          <p14:tracePt t="26768" x="9696450" y="2503488"/>
          <p14:tracePt t="26769" x="9680575" y="2503488"/>
          <p14:tracePt t="26770" x="9672638" y="2503488"/>
          <p14:tracePt t="26771" x="9664700" y="2503488"/>
          <p14:tracePt t="26772" x="9656763" y="2503488"/>
          <p14:tracePt t="26773" x="9648825" y="2503488"/>
          <p14:tracePt t="26774" x="9640888" y="2503488"/>
          <p14:tracePt t="26775" x="9632950" y="2503488"/>
          <p14:tracePt t="26776" x="9625013" y="2503488"/>
          <p14:tracePt t="26777" x="9617075" y="2503488"/>
          <p14:tracePt t="26778" x="9609138" y="2503488"/>
          <p14:tracePt t="26779" x="9601200" y="2503488"/>
          <p14:tracePt t="26780" x="9585325" y="2503488"/>
          <p14:tracePt t="26781" x="9575800" y="2503488"/>
          <p14:tracePt t="26782" x="9567863" y="2503488"/>
          <p14:tracePt t="26783" x="9567863" y="2511425"/>
          <p14:tracePt t="26784" x="9559925" y="2511425"/>
          <p14:tracePt t="26785" x="9551988" y="2511425"/>
          <p14:tracePt t="26787" x="9544050" y="2511425"/>
          <p14:tracePt t="26788" x="9544050" y="2519363"/>
          <p14:tracePt t="26789" x="9536113" y="2519363"/>
          <p14:tracePt t="26791" x="9528175" y="2519363"/>
          <p14:tracePt t="26794" x="9528175" y="2527300"/>
          <p14:tracePt t="26794" x="9520238" y="2527300"/>
          <p14:tracePt t="26799" x="9512300" y="2535238"/>
          <p14:tracePt t="26801" x="9504363" y="2535238"/>
          <p14:tracePt t="26802" x="9504363" y="2543175"/>
          <p14:tracePt t="26804" x="9496425" y="2543175"/>
          <p14:tracePt t="26805" x="9496425" y="2551113"/>
          <p14:tracePt t="26807" x="9488488" y="2559050"/>
          <p14:tracePt t="26811" x="9480550" y="2566988"/>
          <p14:tracePt t="26813" x="9480550" y="2576513"/>
          <p14:tracePt t="26814" x="9472613" y="2576513"/>
          <p14:tracePt t="26815" x="9472613" y="2584450"/>
          <p14:tracePt t="26816" x="9464675" y="2592388"/>
          <p14:tracePt t="26817" x="9464675" y="2600325"/>
          <p14:tracePt t="26819" x="9456738" y="2608263"/>
          <p14:tracePt t="26821" x="9456738" y="2616200"/>
          <p14:tracePt t="26822" x="9448800" y="2624138"/>
          <p14:tracePt t="26824" x="9440863" y="2632075"/>
          <p14:tracePt t="26825" x="9440863" y="2655888"/>
          <p14:tracePt t="26826" x="9432925" y="2663825"/>
          <p14:tracePt t="26827" x="9424988" y="2671763"/>
          <p14:tracePt t="26828" x="9424988" y="2679700"/>
          <p14:tracePt t="26829" x="9424988" y="2687638"/>
          <p14:tracePt t="26830" x="9417050" y="2695575"/>
          <p14:tracePt t="26832" x="9417050" y="2703513"/>
          <p14:tracePt t="26833" x="9409113" y="2711450"/>
          <p14:tracePt t="26834" x="9409113" y="2719388"/>
          <p14:tracePt t="26834" x="9409113" y="2727325"/>
          <p14:tracePt t="26835" x="9401175" y="2727325"/>
          <p14:tracePt t="26837" x="9401175" y="2735263"/>
          <p14:tracePt t="26837" x="9401175" y="2743200"/>
          <p14:tracePt t="26838" x="9393238" y="2751138"/>
          <p14:tracePt t="26839" x="9393238" y="2759075"/>
          <p14:tracePt t="26840" x="9385300" y="2767013"/>
          <p14:tracePt t="26841" x="9385300" y="2774950"/>
          <p14:tracePt t="26842" x="9385300" y="2782888"/>
          <p14:tracePt t="26843" x="9377363" y="2790825"/>
          <p14:tracePt t="26844" x="9377363" y="2798763"/>
          <p14:tracePt t="26845" x="9369425" y="2806700"/>
          <p14:tracePt t="26846" x="9369425" y="2814638"/>
          <p14:tracePt t="26847" x="9369425" y="2822575"/>
          <p14:tracePt t="26848" x="9361488" y="2830513"/>
          <p14:tracePt t="26850" x="9361488" y="2838450"/>
          <p14:tracePt t="26850" x="9353550" y="2846388"/>
          <p14:tracePt t="26851" x="9353550" y="2854325"/>
          <p14:tracePt t="26852" x="9353550" y="2862263"/>
          <p14:tracePt t="26853" x="9345613" y="2870200"/>
          <p14:tracePt t="26854" x="9345613" y="2878138"/>
          <p14:tracePt t="26855" x="9337675" y="2886075"/>
          <p14:tracePt t="26856" x="9337675" y="2894013"/>
          <p14:tracePt t="26857" x="9329738" y="2901950"/>
          <p14:tracePt t="26858" x="9329738" y="2909888"/>
          <p14:tracePt t="26859" x="9329738" y="2919413"/>
          <p14:tracePt t="26860" x="9321800" y="2927350"/>
          <p14:tracePt t="26861" x="9321800" y="2951163"/>
          <p14:tracePt t="26862" x="9313863" y="2959100"/>
          <p14:tracePt t="26863" x="9313863" y="2967038"/>
          <p14:tracePt t="26865" x="9313863" y="2974975"/>
          <p14:tracePt t="26866" x="9305925" y="2982913"/>
          <p14:tracePt t="26866" x="9305925" y="2998788"/>
          <p14:tracePt t="26867" x="9305925" y="3006725"/>
          <p14:tracePt t="26868" x="9297988" y="3014663"/>
          <p14:tracePt t="26869" x="9297988" y="3022600"/>
          <p14:tracePt t="26870" x="9297988" y="3030538"/>
          <p14:tracePt t="26871" x="9290050" y="3038475"/>
          <p14:tracePt t="26872" x="9290050" y="3046413"/>
          <p14:tracePt t="26873" x="9290050" y="3062288"/>
          <p14:tracePt t="26874" x="9290050" y="3070225"/>
          <p14:tracePt t="26875" x="9282113" y="3078163"/>
          <p14:tracePt t="26876" x="9282113" y="3086100"/>
          <p14:tracePt t="26877" x="9282113" y="3094038"/>
          <p14:tracePt t="26882" x="9274175" y="3133725"/>
          <p14:tracePt t="26883" x="9274175" y="3157538"/>
          <p14:tracePt t="26884" x="9266238" y="3165475"/>
          <p14:tracePt t="26885" x="9266238" y="3181350"/>
          <p14:tracePt t="26886" x="9266238" y="3189288"/>
          <p14:tracePt t="26887" x="9266238" y="3197225"/>
          <p14:tracePt t="26888" x="9266238" y="3205163"/>
          <p14:tracePt t="26889" x="9266238" y="3213100"/>
          <p14:tracePt t="26890" x="9266238" y="3221038"/>
          <p14:tracePt t="26891" x="9266238" y="3228975"/>
          <p14:tracePt t="26892" x="9266238" y="3236913"/>
          <p14:tracePt t="26893" x="9266238" y="3244850"/>
          <p14:tracePt t="26894" x="9266238" y="3262313"/>
          <p14:tracePt t="26895" x="9266238" y="3270250"/>
          <p14:tracePt t="26896" x="9266238" y="3278188"/>
          <p14:tracePt t="26897" x="9266238" y="3286125"/>
          <p14:tracePt t="26898" x="9266238" y="3294063"/>
          <p14:tracePt t="26899" x="9266238" y="3302000"/>
          <p14:tracePt t="26900" x="9266238" y="3309938"/>
          <p14:tracePt t="26901" x="9266238" y="3317875"/>
          <p14:tracePt t="26902" x="9266238" y="3325813"/>
          <p14:tracePt t="26903" x="9266238" y="3333750"/>
          <p14:tracePt t="26904" x="9266238" y="3341688"/>
          <p14:tracePt t="26905" x="9266238" y="3349625"/>
          <p14:tracePt t="26906" x="9266238" y="3357563"/>
          <p14:tracePt t="26907" x="9266238" y="3365500"/>
          <p14:tracePt t="26908" x="9266238" y="3373438"/>
          <p14:tracePt t="26909" x="9266238" y="3381375"/>
          <p14:tracePt t="26910" x="9266238" y="3389313"/>
          <p14:tracePt t="26911" x="9266238" y="3405188"/>
          <p14:tracePt t="26912" x="9266238" y="3421063"/>
          <p14:tracePt t="26913" x="9266238" y="3429000"/>
          <p14:tracePt t="26915" x="9266238" y="3436938"/>
          <p14:tracePt t="26915" x="9266238" y="3444875"/>
          <p14:tracePt t="26916" x="9266238" y="3452813"/>
          <p14:tracePt t="26917" x="9266238" y="3460750"/>
          <p14:tracePt t="26920" x="9266238" y="3468688"/>
          <p14:tracePt t="26920" x="9274175" y="3476625"/>
          <p14:tracePt t="26921" x="9274175" y="3484563"/>
          <p14:tracePt t="26922" x="9274175" y="3492500"/>
          <p14:tracePt t="26923" x="9274175" y="3500438"/>
          <p14:tracePt t="26924" x="9282113" y="3516313"/>
          <p14:tracePt t="26926" x="9282113" y="3524250"/>
          <p14:tracePt t="26927" x="9282113" y="3532188"/>
          <p14:tracePt t="26928" x="9282113" y="3540125"/>
          <p14:tracePt t="26929" x="9290050" y="3548063"/>
          <p14:tracePt t="26930" x="9290050" y="3556000"/>
          <p14:tracePt t="26932" x="9290050" y="3563938"/>
          <p14:tracePt t="26932" x="9290050" y="3571875"/>
          <p14:tracePt t="26933" x="9297988" y="3579813"/>
          <p14:tracePt t="26934" x="9297988" y="3587750"/>
          <p14:tracePt t="26935" x="9297988" y="3595688"/>
          <p14:tracePt t="26936" x="9297988" y="3605213"/>
          <p14:tracePt t="26937" x="9305925" y="3613150"/>
          <p14:tracePt t="26938" x="9305925" y="3629025"/>
          <p14:tracePt t="26940" x="9305925" y="3636963"/>
          <p14:tracePt t="26941" x="9305925" y="3644900"/>
          <p14:tracePt t="26942" x="9313863" y="3652838"/>
          <p14:tracePt t="26943" x="9313863" y="3660775"/>
          <p14:tracePt t="26944" x="9313863" y="3668713"/>
          <p14:tracePt t="26945" x="9313863" y="3676650"/>
          <p14:tracePt t="26946" x="9313863" y="3684588"/>
          <p14:tracePt t="26947" x="9321800" y="3692525"/>
          <p14:tracePt t="26948" x="9321800" y="3700463"/>
          <p14:tracePt t="26949" x="9321800" y="3708400"/>
          <p14:tracePt t="26950" x="9321800" y="3716338"/>
          <p14:tracePt t="26951" x="9321800" y="3724275"/>
          <p14:tracePt t="26952" x="9329738" y="3732213"/>
          <p14:tracePt t="26953" x="9329738" y="3740150"/>
          <p14:tracePt t="26954" x="9329738" y="3748088"/>
          <p14:tracePt t="26955" x="9329738" y="3756025"/>
          <p14:tracePt t="26956" x="9337675" y="3763963"/>
          <p14:tracePt t="26957" x="9337675" y="3771900"/>
          <p14:tracePt t="26958" x="9337675" y="3779838"/>
          <p14:tracePt t="26959" x="9345613" y="3787775"/>
          <p14:tracePt t="26960" x="9345613" y="3795713"/>
          <p14:tracePt t="26961" x="9345613" y="3811588"/>
          <p14:tracePt t="26962" x="9353550" y="3819525"/>
          <p14:tracePt t="26963" x="9353550" y="3827463"/>
          <p14:tracePt t="26965" x="9353550" y="3835400"/>
          <p14:tracePt t="26965" x="9361488" y="3843338"/>
          <p14:tracePt t="26966" x="9361488" y="3851275"/>
          <p14:tracePt t="26967" x="9369425" y="3859213"/>
          <p14:tracePt t="26968" x="9369425" y="3883025"/>
          <p14:tracePt t="26969" x="9377363" y="3890963"/>
          <p14:tracePt t="26971" x="9377363" y="3898900"/>
          <p14:tracePt t="26971" x="9377363" y="3906838"/>
          <p14:tracePt t="26972" x="9385300" y="3914775"/>
          <p14:tracePt t="26973" x="9385300" y="3930650"/>
          <p14:tracePt t="26974" x="9393238" y="3938588"/>
          <p14:tracePt t="26975" x="9393238" y="3948113"/>
          <p14:tracePt t="26976" x="9401175" y="3956050"/>
          <p14:tracePt t="26977" x="9401175" y="3963988"/>
          <p14:tracePt t="26978" x="9409113" y="3979863"/>
          <p14:tracePt t="26979" x="9409113" y="3987800"/>
          <p14:tracePt t="26980" x="9417050" y="3995738"/>
          <p14:tracePt t="26981" x="9417050" y="4003675"/>
          <p14:tracePt t="26983" x="9424988" y="4011613"/>
          <p14:tracePt t="26983" x="9424988" y="4019550"/>
          <p14:tracePt t="26984" x="9432925" y="4035425"/>
          <p14:tracePt t="26985" x="9432925" y="4051300"/>
          <p14:tracePt t="26986" x="9440863" y="4059238"/>
          <p14:tracePt t="26987" x="9440863" y="4067175"/>
          <p14:tracePt t="26988" x="9448800" y="4075113"/>
          <p14:tracePt t="26989" x="9448800" y="4083050"/>
          <p14:tracePt t="26990" x="9456738" y="4090988"/>
          <p14:tracePt t="26991" x="9456738" y="4098925"/>
          <p14:tracePt t="26992" x="9464675" y="4106863"/>
          <p14:tracePt t="26993" x="9464675" y="4114800"/>
          <p14:tracePt t="26994" x="9472613" y="4122738"/>
          <p14:tracePt t="26995" x="9472613" y="4130675"/>
          <p14:tracePt t="26996" x="9488488" y="4138613"/>
          <p14:tracePt t="26997" x="9488488" y="4146550"/>
          <p14:tracePt t="26998" x="9496425" y="4154488"/>
          <p14:tracePt t="27000" x="9496425" y="4162425"/>
          <p14:tracePt t="27000" x="9504363" y="4170363"/>
          <p14:tracePt t="27001" x="9504363" y="4178300"/>
          <p14:tracePt t="27002" x="9504363" y="4186238"/>
          <p14:tracePt t="27003" x="9512300" y="4194175"/>
          <p14:tracePt t="27004" x="9512300" y="4202113"/>
          <p14:tracePt t="27005" x="9520238" y="4210050"/>
          <p14:tracePt t="27007" x="9520238" y="4217988"/>
          <p14:tracePt t="27008" x="9528175" y="4225925"/>
          <p14:tracePt t="27009" x="9528175" y="4233863"/>
          <p14:tracePt t="27010" x="9536113" y="4241800"/>
          <p14:tracePt t="27011" x="9536113" y="4249738"/>
          <p14:tracePt t="27013" x="9544050" y="4257675"/>
          <p14:tracePt t="27015" x="9544050" y="4265613"/>
          <p14:tracePt t="27015" x="9544050" y="4273550"/>
          <p14:tracePt t="27016" x="9551988" y="4273550"/>
          <p14:tracePt t="27017" x="9551988" y="4281488"/>
          <p14:tracePt t="27018" x="9559925" y="4291013"/>
          <p14:tracePt t="27020" x="9559925" y="4298950"/>
          <p14:tracePt t="27021" x="9567863" y="4306888"/>
          <p14:tracePt t="27023" x="9567863" y="4314825"/>
          <p14:tracePt t="27025" x="9575800" y="4322763"/>
          <p14:tracePt t="27026" x="9575800" y="4330700"/>
          <p14:tracePt t="27028" x="9575800" y="4338638"/>
          <p14:tracePt t="27029" x="9585325" y="4338638"/>
          <p14:tracePt t="27030" x="9585325" y="4346575"/>
          <p14:tracePt t="27033" x="9585325" y="4354513"/>
          <p14:tracePt t="27033" x="9593263" y="4354513"/>
          <p14:tracePt t="27034" x="9593263" y="4362450"/>
          <p14:tracePt t="27036" x="9601200" y="4370388"/>
          <p14:tracePt t="27038" x="9601200" y="4386263"/>
          <p14:tracePt t="27040" x="9609138" y="4394200"/>
          <p14:tracePt t="27042" x="9609138" y="4402138"/>
          <p14:tracePt t="27044" x="9617075" y="4410075"/>
          <p14:tracePt t="27046" x="9625013" y="4418013"/>
          <p14:tracePt t="27049" x="9625013" y="4425950"/>
          <p14:tracePt t="27050" x="9632950" y="4433888"/>
          <p14:tracePt t="27053" x="9632950" y="4441825"/>
          <p14:tracePt t="27053" x="9640888" y="4441825"/>
          <p14:tracePt t="27054" x="9640888" y="4449763"/>
          <p14:tracePt t="27056" x="9648825" y="4457700"/>
          <p14:tracePt t="27059" x="9656763" y="4465638"/>
          <p14:tracePt t="27061" x="9656763" y="4473575"/>
          <p14:tracePt t="27061" x="9664700" y="4473575"/>
          <p14:tracePt t="27063" x="9664700" y="4481513"/>
          <p14:tracePt t="27065" x="9672638" y="4489450"/>
          <p14:tracePt t="27067" x="9680575" y="4497388"/>
          <p14:tracePt t="27069" x="9680575" y="4505325"/>
          <p14:tracePt t="27070" x="9688513" y="4505325"/>
          <p14:tracePt t="27071" x="9688513" y="4513263"/>
          <p14:tracePt t="27071" x="9696450" y="4513263"/>
          <p14:tracePt t="27072" x="9696450" y="4521200"/>
          <p14:tracePt t="27073" x="9704388" y="4521200"/>
          <p14:tracePt t="27074" x="9704388" y="4529138"/>
          <p14:tracePt t="27075" x="9712325" y="4529138"/>
          <p14:tracePt t="27076" x="9712325" y="4537075"/>
          <p14:tracePt t="27077" x="9720263" y="4537075"/>
          <p14:tracePt t="27078" x="9720263" y="4545013"/>
          <p14:tracePt t="27079" x="9728200" y="4545013"/>
          <p14:tracePt t="27080" x="9728200" y="4552950"/>
          <p14:tracePt t="27082" x="9736138" y="4560888"/>
          <p14:tracePt t="27083" x="9744075" y="4568825"/>
          <p14:tracePt t="27084" x="9752013" y="4568825"/>
          <p14:tracePt t="27085" x="9752013" y="4576763"/>
          <p14:tracePt t="27086" x="9759950" y="4576763"/>
          <p14:tracePt t="27087" x="9759950" y="4584700"/>
          <p14:tracePt t="27088" x="9767888" y="4584700"/>
          <p14:tracePt t="27090" x="9775825" y="4592638"/>
          <p14:tracePt t="27091" x="9783763" y="4592638"/>
          <p14:tracePt t="27092" x="9783763" y="4600575"/>
          <p14:tracePt t="27093" x="9791700" y="4600575"/>
          <p14:tracePt t="27094" x="9799638" y="4608513"/>
          <p14:tracePt t="27096" x="9807575" y="4616450"/>
          <p14:tracePt t="27099" x="9815513" y="4624388"/>
          <p14:tracePt t="27100" x="9831388" y="4624388"/>
          <p14:tracePt t="27101" x="9839325" y="4633913"/>
          <p14:tracePt t="27102" x="9847263" y="4633913"/>
          <p14:tracePt t="27103" x="9847263" y="4641850"/>
          <p14:tracePt t="27104" x="9855200" y="4641850"/>
          <p14:tracePt t="27105" x="9863138" y="4641850"/>
          <p14:tracePt t="27106" x="9863138" y="4649788"/>
          <p14:tracePt t="27107" x="9871075" y="4649788"/>
          <p14:tracePt t="27108" x="9879013" y="4649788"/>
          <p14:tracePt t="27109" x="9886950" y="4657725"/>
          <p14:tracePt t="27111" x="9894888" y="4657725"/>
          <p14:tracePt t="27112" x="9902825" y="4665663"/>
          <p14:tracePt t="27115" x="9910763" y="4665663"/>
          <p14:tracePt t="27116" x="9918700" y="4665663"/>
          <p14:tracePt t="27116" x="9918700" y="4673600"/>
          <p14:tracePt t="27117" x="9926638" y="4673600"/>
          <p14:tracePt t="27118" x="9936163" y="4673600"/>
          <p14:tracePt t="27119" x="9944100" y="4673600"/>
          <p14:tracePt t="27120" x="9944100" y="4681538"/>
          <p14:tracePt t="27121" x="9952038" y="4681538"/>
          <p14:tracePt t="27122" x="9959975" y="4681538"/>
          <p14:tracePt t="27123" x="9967913" y="4681538"/>
          <p14:tracePt t="27125" x="9975850" y="4681538"/>
          <p14:tracePt t="27126" x="9983788" y="4681538"/>
          <p14:tracePt t="27127" x="9991725" y="4681538"/>
          <p14:tracePt t="27128" x="9999663" y="4689475"/>
          <p14:tracePt t="27129" x="10007600" y="4689475"/>
          <p14:tracePt t="27130" x="10015538" y="4689475"/>
          <p14:tracePt t="27132" x="10023475" y="4689475"/>
          <p14:tracePt t="27133" x="10031413" y="4689475"/>
          <p14:tracePt t="27134" x="10039350" y="4689475"/>
          <p14:tracePt t="27135" x="10047288" y="4697413"/>
          <p14:tracePt t="27136" x="10055225" y="4697413"/>
          <p14:tracePt t="27137" x="10063163" y="4697413"/>
          <p14:tracePt t="27138" x="10071100" y="4697413"/>
          <p14:tracePt t="27139" x="10079038" y="4697413"/>
          <p14:tracePt t="27140" x="10086975" y="4697413"/>
          <p14:tracePt t="27141" x="10094913" y="4697413"/>
          <p14:tracePt t="27142" x="10102850" y="4697413"/>
          <p14:tracePt t="27143" x="10110788" y="4697413"/>
          <p14:tracePt t="27144" x="10118725" y="4697413"/>
          <p14:tracePt t="27145" x="10126663" y="4697413"/>
          <p14:tracePt t="27146" x="10134600" y="4697413"/>
          <p14:tracePt t="27147" x="10142538" y="4697413"/>
          <p14:tracePt t="27148" x="10150475" y="4697413"/>
          <p14:tracePt t="27149" x="10158413" y="4697413"/>
          <p14:tracePt t="27150" x="10174288" y="4697413"/>
          <p14:tracePt t="27151" x="10182225" y="4697413"/>
          <p14:tracePt t="27152" x="10190163" y="4697413"/>
          <p14:tracePt t="27153" x="10206038" y="4697413"/>
          <p14:tracePt t="27154" x="10213975" y="4697413"/>
          <p14:tracePt t="27155" x="10221913" y="4697413"/>
          <p14:tracePt t="27157" x="10229850" y="4697413"/>
          <p14:tracePt t="27158" x="10237788" y="4697413"/>
          <p14:tracePt t="27159" x="10245725" y="4697413"/>
          <p14:tracePt t="27160" x="10253663" y="4697413"/>
          <p14:tracePt t="27161" x="10261600" y="4697413"/>
          <p14:tracePt t="27162" x="10269538" y="4697413"/>
          <p14:tracePt t="27163" x="10279063" y="4697413"/>
          <p14:tracePt t="27165" x="10287000" y="4697413"/>
          <p14:tracePt t="27165" x="10294938" y="4697413"/>
          <p14:tracePt t="27166" x="10302875" y="4689475"/>
          <p14:tracePt t="27167" x="10310813" y="4689475"/>
          <p14:tracePt t="27168" x="10318750" y="4689475"/>
          <p14:tracePt t="27169" x="10318750" y="4681538"/>
          <p14:tracePt t="27170" x="10326688" y="4681538"/>
          <p14:tracePt t="27171" x="10334625" y="4681538"/>
          <p14:tracePt t="27172" x="10342563" y="4673600"/>
          <p14:tracePt t="27173" x="10350500" y="4673600"/>
          <p14:tracePt t="27175" x="10358438" y="4665663"/>
          <p14:tracePt t="27176" x="10366375" y="4665663"/>
          <p14:tracePt t="27177" x="10374313" y="4657725"/>
          <p14:tracePt t="27178" x="10382250" y="4657725"/>
          <p14:tracePt t="27179" x="10382250" y="4649788"/>
          <p14:tracePt t="27180" x="10390188" y="4649788"/>
          <p14:tracePt t="27182" x="10398125" y="4641850"/>
          <p14:tracePt t="27184" x="10406063" y="4633913"/>
          <p14:tracePt t="27184" x="10414000" y="4633913"/>
          <p14:tracePt t="27186" x="10414000" y="4624388"/>
          <p14:tracePt t="27186" x="10421938" y="4624388"/>
          <p14:tracePt t="27187" x="10421938" y="4616450"/>
          <p14:tracePt t="27188" x="10429875" y="4608513"/>
          <p14:tracePt t="27190" x="10437813" y="4600575"/>
          <p14:tracePt t="27191" x="10445750" y="4592638"/>
          <p14:tracePt t="27193" x="10453688" y="4584700"/>
          <p14:tracePt t="27195" x="10453688" y="4576763"/>
          <p14:tracePt t="27196" x="10469563" y="4568825"/>
          <p14:tracePt t="27199" x="10477500" y="4560888"/>
          <p14:tracePt t="27200" x="10477500" y="4552950"/>
          <p14:tracePt t="27201" x="10485438" y="4545013"/>
          <p14:tracePt t="27203" x="10485438" y="4537075"/>
          <p14:tracePt t="27204" x="10493375" y="4529138"/>
          <p14:tracePt t="27206" x="10493375" y="4521200"/>
          <p14:tracePt t="27207" x="10501313" y="4513263"/>
          <p14:tracePt t="27209" x="10501313" y="4505325"/>
          <p14:tracePt t="27210" x="10509250" y="4505325"/>
          <p14:tracePt t="27211" x="10509250" y="4497388"/>
          <p14:tracePt t="27212" x="10509250" y="4489450"/>
          <p14:tracePt t="27215" x="10517188" y="4481513"/>
          <p14:tracePt t="27216" x="10517188" y="4473575"/>
          <p14:tracePt t="27218" x="10517188" y="4465638"/>
          <p14:tracePt t="27218" x="10525125" y="4465638"/>
          <p14:tracePt t="27219" x="10525125" y="4457700"/>
          <p14:tracePt t="27220" x="10525125" y="4449763"/>
          <p14:tracePt t="27222" x="10533063" y="4441825"/>
          <p14:tracePt t="27223" x="10533063" y="4433888"/>
          <p14:tracePt t="27224" x="10533063" y="4425950"/>
          <p14:tracePt t="27226" x="10541000" y="4418013"/>
          <p14:tracePt t="27227" x="10541000" y="4410075"/>
          <p14:tracePt t="27228" x="10541000" y="4402138"/>
          <p14:tracePt t="27229" x="10548938" y="4402138"/>
          <p14:tracePt t="27231" x="10548938" y="4394200"/>
          <p14:tracePt t="27231" x="10548938" y="4378325"/>
          <p14:tracePt t="27232" x="10548938" y="4370388"/>
          <p14:tracePt t="27233" x="10556875" y="4370388"/>
          <p14:tracePt t="27234" x="10556875" y="4362450"/>
          <p14:tracePt t="27235" x="10556875" y="4354513"/>
          <p14:tracePt t="27236" x="10556875" y="4346575"/>
          <p14:tracePt t="27237" x="10564813" y="4338638"/>
          <p14:tracePt t="27238" x="10564813" y="4330700"/>
          <p14:tracePt t="27239" x="10564813" y="4322763"/>
          <p14:tracePt t="27240" x="10572750" y="4314825"/>
          <p14:tracePt t="27242" x="10572750" y="4306888"/>
          <p14:tracePt t="27243" x="10580688" y="4298950"/>
          <p14:tracePt t="27244" x="10580688" y="4291013"/>
          <p14:tracePt t="27245" x="10580688" y="4281488"/>
          <p14:tracePt t="27246" x="10580688" y="4273550"/>
          <p14:tracePt t="27247" x="10588625" y="4265613"/>
          <p14:tracePt t="27249" x="10588625" y="4257675"/>
          <p14:tracePt t="27250" x="10588625" y="4249738"/>
          <p14:tracePt t="27250" x="10596563" y="4241800"/>
          <p14:tracePt t="27251" x="10596563" y="4233863"/>
          <p14:tracePt t="27252" x="10596563" y="4225925"/>
          <p14:tracePt t="27253" x="10604500" y="4217988"/>
          <p14:tracePt t="27254" x="10604500" y="4210050"/>
          <p14:tracePt t="27255" x="10604500" y="4202113"/>
          <p14:tracePt t="27256" x="10612438" y="4186238"/>
          <p14:tracePt t="27257" x="10612438" y="4178300"/>
          <p14:tracePt t="27259" x="10620375" y="4170363"/>
          <p14:tracePt t="27259" x="10620375" y="4162425"/>
          <p14:tracePt t="27260" x="10620375" y="4154488"/>
          <p14:tracePt t="27261" x="10629900" y="4146550"/>
          <p14:tracePt t="27262" x="10629900" y="4122738"/>
          <p14:tracePt t="27263" x="10637838" y="4114800"/>
          <p14:tracePt t="27265" x="10637838" y="4106863"/>
          <p14:tracePt t="27266" x="10645775" y="4098925"/>
          <p14:tracePt t="27266" x="10645775" y="4090988"/>
          <p14:tracePt t="27267" x="10645775" y="4083050"/>
          <p14:tracePt t="27268" x="10653713" y="4075113"/>
          <p14:tracePt t="27269" x="10653713" y="4059238"/>
          <p14:tracePt t="27270" x="10661650" y="4051300"/>
          <p14:tracePt t="27271" x="10661650" y="4043363"/>
          <p14:tracePt t="27272" x="10669588" y="4035425"/>
          <p14:tracePt t="27273" x="10669588" y="4027488"/>
          <p14:tracePt t="27274" x="10677525" y="4019550"/>
          <p14:tracePt t="27275" x="10677525" y="4011613"/>
          <p14:tracePt t="27276" x="10685463" y="3995738"/>
          <p14:tracePt t="27277" x="10685463" y="3987800"/>
          <p14:tracePt t="27278" x="10685463" y="3979863"/>
          <p14:tracePt t="27279" x="10693400" y="3971925"/>
          <p14:tracePt t="27280" x="10693400" y="3963988"/>
          <p14:tracePt t="27282" x="10701338" y="3956050"/>
          <p14:tracePt t="27282" x="10701338" y="3948113"/>
          <p14:tracePt t="27283" x="10701338" y="3938588"/>
          <p14:tracePt t="27284" x="10709275" y="3922713"/>
          <p14:tracePt t="27286" x="10725150" y="3906838"/>
          <p14:tracePt t="27288" x="10725150" y="3898900"/>
          <p14:tracePt t="27289" x="10733088" y="3890963"/>
          <p14:tracePt t="27290" x="10733088" y="3883025"/>
          <p14:tracePt t="27291" x="10733088" y="3875088"/>
          <p14:tracePt t="27292" x="10733088" y="3867150"/>
          <p14:tracePt t="27293" x="10741025" y="3867150"/>
          <p14:tracePt t="27294" x="10741025" y="3859213"/>
          <p14:tracePt t="27296" x="10741025" y="3851275"/>
          <p14:tracePt t="27296" x="10741025" y="3843338"/>
          <p14:tracePt t="27297" x="10748963" y="3843338"/>
          <p14:tracePt t="27298" x="10748963" y="3835400"/>
          <p14:tracePt t="27300" x="10748963" y="3827463"/>
          <p14:tracePt t="27300" x="10748963" y="3819525"/>
          <p14:tracePt t="27303" x="10756900" y="3811588"/>
          <p14:tracePt t="27303" x="10756900" y="3803650"/>
          <p14:tracePt t="27305" x="10756900" y="3795713"/>
          <p14:tracePt t="27306" x="10756900" y="3787775"/>
          <p14:tracePt t="27308" x="10756900" y="3779838"/>
          <p14:tracePt t="27310" x="10756900" y="3771900"/>
          <p14:tracePt t="27311" x="10764838" y="3763963"/>
          <p14:tracePt t="27313" x="10764838" y="3756025"/>
          <p14:tracePt t="27315" x="10764838" y="3748088"/>
          <p14:tracePt t="27318" x="10764838" y="3740150"/>
          <p14:tracePt t="27319" x="10764838" y="3732213"/>
          <p14:tracePt t="27321" x="10764838" y="3724275"/>
          <p14:tracePt t="27323" x="10764838" y="3716338"/>
          <p14:tracePt t="27324" x="10772775" y="3716338"/>
          <p14:tracePt t="27325" x="10772775" y="3708400"/>
          <p14:tracePt t="27326" x="10772775" y="3700463"/>
          <p14:tracePt t="27328" x="10772775" y="3692525"/>
          <p14:tracePt t="27331" x="10772775" y="3684588"/>
          <p14:tracePt t="27332" x="10772775" y="3676650"/>
          <p14:tracePt t="27334" x="10772775" y="3668713"/>
          <p14:tracePt t="27336" x="10772775" y="3652838"/>
          <p14:tracePt t="27338" x="10772775" y="3644900"/>
          <p14:tracePt t="27340" x="10772775" y="3636963"/>
          <p14:tracePt t="27342" x="10772775" y="3629025"/>
          <p14:tracePt t="27344" x="10772775" y="3621088"/>
          <p14:tracePt t="27346" x="10772775" y="3613150"/>
          <p14:tracePt t="27349" x="10772775" y="3605213"/>
          <p14:tracePt t="27351" x="10772775" y="3595688"/>
          <p14:tracePt t="27351" x="10772775" y="3587750"/>
          <p14:tracePt t="27353" x="10772775" y="3579813"/>
          <p14:tracePt t="27355" x="10772775" y="3571875"/>
          <p14:tracePt t="27358" x="10772775" y="3563938"/>
          <p14:tracePt t="27358" x="10772775" y="3556000"/>
          <p14:tracePt t="27361" x="10772775" y="3548063"/>
          <p14:tracePt t="27361" x="10772775" y="3540125"/>
          <p14:tracePt t="27364" x="10772775" y="3532188"/>
          <p14:tracePt t="27365" x="10772775" y="3524250"/>
          <p14:tracePt t="27366" x="10772775" y="3516313"/>
          <p14:tracePt t="27367" x="10772775" y="3508375"/>
          <p14:tracePt t="27368" x="10772775" y="3500438"/>
          <p14:tracePt t="27370" x="10772775" y="3492500"/>
          <p14:tracePt t="27371" x="10772775" y="3484563"/>
          <p14:tracePt t="27372" x="10772775" y="3476625"/>
          <p14:tracePt t="27374" x="10772775" y="3468688"/>
          <p14:tracePt t="27375" x="10772775" y="3460750"/>
          <p14:tracePt t="27376" x="10772775" y="3452813"/>
          <p14:tracePt t="27377" x="10772775" y="3444875"/>
          <p14:tracePt t="27379" x="10772775" y="3436938"/>
          <p14:tracePt t="27380" x="10772775" y="3429000"/>
          <p14:tracePt t="27382" x="10772775" y="3421063"/>
          <p14:tracePt t="27383" x="10772775" y="3413125"/>
          <p14:tracePt t="27384" x="10772775" y="3405188"/>
          <p14:tracePt t="27386" x="10772775" y="3397250"/>
          <p14:tracePt t="27387" x="10772775" y="3389313"/>
          <p14:tracePt t="27388" x="10772775" y="3381375"/>
          <p14:tracePt t="27389" x="10772775" y="3373438"/>
          <p14:tracePt t="27391" x="10772775" y="3365500"/>
          <p14:tracePt t="27392" x="10772775" y="3357563"/>
          <p14:tracePt t="27394" x="10772775" y="3349625"/>
          <p14:tracePt t="27395" x="10772775" y="3341688"/>
          <p14:tracePt t="27396" x="10772775" y="3333750"/>
          <p14:tracePt t="27399" x="10772775" y="3325813"/>
          <p14:tracePt t="27399" x="10772775" y="3309938"/>
          <p14:tracePt t="27400" x="10772775" y="3302000"/>
          <p14:tracePt t="27402" x="10772775" y="3294063"/>
          <p14:tracePt t="27403" x="10772775" y="3286125"/>
          <p14:tracePt t="27405" x="10772775" y="3278188"/>
          <p14:tracePt t="27406" x="10772775" y="3270250"/>
          <p14:tracePt t="27407" x="10772775" y="3262313"/>
          <p14:tracePt t="27408" x="10772775" y="3252788"/>
          <p14:tracePt t="27410" x="10764838" y="3244850"/>
          <p14:tracePt t="27411" x="10764838" y="3236913"/>
          <p14:tracePt t="27412" x="10764838" y="3228975"/>
          <p14:tracePt t="27415" x="10756900" y="3221038"/>
          <p14:tracePt t="27415" x="10756900" y="3213100"/>
          <p14:tracePt t="27416" x="10756900" y="3205163"/>
          <p14:tracePt t="27417" x="10748963" y="3197225"/>
          <p14:tracePt t="27418" x="10748963" y="3189288"/>
          <p14:tracePt t="27419" x="10741025" y="3181350"/>
          <p14:tracePt t="27421" x="10741025" y="3173413"/>
          <p14:tracePt t="27422" x="10733088" y="3165475"/>
          <p14:tracePt t="27423" x="10733088" y="3157538"/>
          <p14:tracePt t="27424" x="10733088" y="3149600"/>
          <p14:tracePt t="27425" x="10725150" y="3141663"/>
          <p14:tracePt t="27427" x="10717213" y="3133725"/>
          <p14:tracePt t="27428" x="10717213" y="3125788"/>
          <p14:tracePt t="27429" x="10701338" y="3117850"/>
          <p14:tracePt t="27430" x="10701338" y="3109913"/>
          <p14:tracePt t="27431" x="10693400" y="3101975"/>
          <p14:tracePt t="27432" x="10693400" y="3094038"/>
          <p14:tracePt t="27433" x="10685463" y="3086100"/>
          <p14:tracePt t="27434" x="10685463" y="3078163"/>
          <p14:tracePt t="27435" x="10677525" y="3078163"/>
          <p14:tracePt t="27436" x="10677525" y="3070225"/>
          <p14:tracePt t="27437" x="10669588" y="3062288"/>
          <p14:tracePt t="27438" x="10669588" y="3054350"/>
          <p14:tracePt t="27439" x="10661650" y="3046413"/>
          <p14:tracePt t="27440" x="10661650" y="3038475"/>
          <p14:tracePt t="27441" x="10653713" y="3030538"/>
          <p14:tracePt t="27442" x="10653713" y="3022600"/>
          <p14:tracePt t="27443" x="10645775" y="3014663"/>
          <p14:tracePt t="27444" x="10637838" y="3014663"/>
          <p14:tracePt t="27445" x="10637838" y="3006725"/>
          <p14:tracePt t="27446" x="10629900" y="2998788"/>
          <p14:tracePt t="27448" x="10629900" y="2990850"/>
          <p14:tracePt t="27449" x="10620375" y="2967038"/>
          <p14:tracePt t="27450" x="10612438" y="2967038"/>
          <p14:tracePt t="27451" x="10612438" y="2959100"/>
          <p14:tracePt t="27452" x="10604500" y="2951163"/>
          <p14:tracePt t="27453" x="10604500" y="2943225"/>
          <p14:tracePt t="27454" x="10596563" y="2935288"/>
          <p14:tracePt t="27455" x="10596563" y="2927350"/>
          <p14:tracePt t="27456" x="10588625" y="2927350"/>
          <p14:tracePt t="27457" x="10580688" y="2919413"/>
          <p14:tracePt t="27458" x="10580688" y="2909888"/>
          <p14:tracePt t="27459" x="10572750" y="2901950"/>
          <p14:tracePt t="27460" x="10572750" y="2894013"/>
          <p14:tracePt t="27461" x="10564813" y="2894013"/>
          <p14:tracePt t="27462" x="10564813" y="2886075"/>
          <p14:tracePt t="27463" x="10556875" y="2878138"/>
          <p14:tracePt t="27465" x="10556875" y="2870200"/>
          <p14:tracePt t="27466" x="10548938" y="2862263"/>
          <p14:tracePt t="27467" x="10541000" y="2854325"/>
          <p14:tracePt t="27468" x="10533063" y="2846388"/>
          <p14:tracePt t="27469" x="10533063" y="2838450"/>
          <p14:tracePt t="27470" x="10525125" y="2830513"/>
          <p14:tracePt t="27472" x="10517188" y="2822575"/>
          <p14:tracePt t="27473" x="10517188" y="2814638"/>
          <p14:tracePt t="27474" x="10509250" y="2806700"/>
          <p14:tracePt t="27476" x="10501313" y="2798763"/>
          <p14:tracePt t="27477" x="10501313" y="2790825"/>
          <p14:tracePt t="27478" x="10493375" y="2782888"/>
          <p14:tracePt t="27481" x="10485438" y="2774950"/>
          <p14:tracePt t="27482" x="10477500" y="2767013"/>
          <p14:tracePt t="27484" x="10469563" y="2759075"/>
          <p14:tracePt t="27484" x="10469563" y="2751138"/>
          <p14:tracePt t="27486" x="10461625" y="2743200"/>
          <p14:tracePt t="27487" x="10461625" y="2735263"/>
          <p14:tracePt t="27488" x="10453688" y="2735263"/>
          <p14:tracePt t="27489" x="10453688" y="2727325"/>
          <p14:tracePt t="27491" x="10445750" y="2719388"/>
          <p14:tracePt t="27493" x="10437813" y="2711450"/>
          <p14:tracePt t="27495" x="10437813" y="2703513"/>
          <p14:tracePt t="27497" x="10429875" y="2703513"/>
          <p14:tracePt t="27499" x="10429875" y="2695575"/>
          <p14:tracePt t="27502" x="10421938" y="2695575"/>
          <p14:tracePt t="27502" x="10421938" y="2687638"/>
          <p14:tracePt t="27507" x="10421938" y="2679700"/>
          <p14:tracePt t="27509" x="10414000" y="2679700"/>
          <p14:tracePt t="27513" x="10414000" y="2671763"/>
          <p14:tracePt t="27519" x="10406063" y="2671763"/>
          <p14:tracePt t="27531" x="10398125" y="2663825"/>
          <p14:tracePt t="27538" x="10398125" y="2655888"/>
          <p14:tracePt t="27542" x="10390188" y="2655888"/>
          <p14:tracePt t="27549" x="10390188" y="2647950"/>
          <p14:tracePt t="27550" x="10382250" y="2647950"/>
          <p14:tracePt t="27562" x="10374313" y="2647950"/>
          <p14:tracePt t="27564" x="10374313" y="2632075"/>
          <p14:tracePt t="27568" x="10358438" y="2632075"/>
          <p14:tracePt t="27574" x="10350500" y="2632075"/>
          <p14:tracePt t="27579" x="10342563" y="2624138"/>
          <p14:tracePt t="27583" x="10334625" y="2624138"/>
          <p14:tracePt t="27585" x="10326688" y="2624138"/>
          <p14:tracePt t="27586" x="10318750" y="2624138"/>
          <p14:tracePt t="27589" x="10310813" y="2624138"/>
          <p14:tracePt t="27589" x="10310813" y="2616200"/>
          <p14:tracePt t="27591" x="10302875" y="2616200"/>
          <p14:tracePt t="27592" x="10294938" y="2616200"/>
          <p14:tracePt t="27594" x="10287000" y="2616200"/>
          <p14:tracePt t="27596" x="10279063" y="2616200"/>
          <p14:tracePt t="27598" x="10269538" y="2616200"/>
          <p14:tracePt t="27600" x="10261600" y="2616200"/>
          <p14:tracePt t="27601" x="10253663" y="2616200"/>
          <p14:tracePt t="27603" x="10245725" y="2616200"/>
          <p14:tracePt t="27604" x="10237788" y="2616200"/>
          <p14:tracePt t="27606" x="10229850" y="2616200"/>
          <p14:tracePt t="27606" x="10221913" y="2616200"/>
          <p14:tracePt t="27608" x="10213975" y="2616200"/>
          <p14:tracePt t="27609" x="10206038" y="2616200"/>
          <p14:tracePt t="27610" x="10198100" y="2616200"/>
          <p14:tracePt t="27612" x="10190163" y="2616200"/>
          <p14:tracePt t="27613" x="10182225" y="2616200"/>
          <p14:tracePt t="27615" x="10158413" y="2616200"/>
          <p14:tracePt t="27616" x="10150475" y="2616200"/>
          <p14:tracePt t="27617" x="10134600" y="2616200"/>
          <p14:tracePt t="27618" x="10126663" y="2616200"/>
          <p14:tracePt t="27620" x="10118725" y="2616200"/>
          <p14:tracePt t="27620" x="10102850" y="2616200"/>
          <p14:tracePt t="27622" x="10094913" y="2616200"/>
          <p14:tracePt t="27623" x="10079038" y="2616200"/>
          <p14:tracePt t="27624" x="10071100" y="2616200"/>
          <p14:tracePt t="27625" x="10055225" y="2616200"/>
          <p14:tracePt t="27626" x="10047288" y="2616200"/>
          <p14:tracePt t="27627" x="10039350" y="2616200"/>
          <p14:tracePt t="27628" x="10031413" y="2616200"/>
          <p14:tracePt t="27629" x="10023475" y="2616200"/>
          <p14:tracePt t="27630" x="10015538" y="2616200"/>
          <p14:tracePt t="27631" x="10007600" y="2624138"/>
          <p14:tracePt t="27632" x="9999663" y="2624138"/>
          <p14:tracePt t="27633" x="9991725" y="2624138"/>
          <p14:tracePt t="27634" x="9983788" y="2624138"/>
          <p14:tracePt t="27635" x="9975850" y="2624138"/>
          <p14:tracePt t="27636" x="9967913" y="2624138"/>
          <p14:tracePt t="27637" x="9959975" y="2640013"/>
          <p14:tracePt t="27638" x="9952038" y="2640013"/>
          <p14:tracePt t="27639" x="9944100" y="2640013"/>
          <p14:tracePt t="27640" x="9936163" y="2640013"/>
          <p14:tracePt t="27641" x="9926638" y="2647950"/>
          <p14:tracePt t="27642" x="9918700" y="2647950"/>
          <p14:tracePt t="27643" x="9910763" y="2647950"/>
          <p14:tracePt t="27644" x="9902825" y="2647950"/>
          <p14:tracePt t="27645" x="9894888" y="2647950"/>
          <p14:tracePt t="27646" x="9886950" y="2655888"/>
          <p14:tracePt t="27647" x="9879013" y="2655888"/>
          <p14:tracePt t="27648" x="9871075" y="2655888"/>
          <p14:tracePt t="27649" x="9863138" y="2655888"/>
          <p14:tracePt t="27650" x="9855200" y="2655888"/>
          <p14:tracePt t="27651" x="9847263" y="2663825"/>
          <p14:tracePt t="27652" x="9839325" y="2663825"/>
          <p14:tracePt t="27653" x="9831388" y="2663825"/>
          <p14:tracePt t="27654" x="9823450" y="2663825"/>
          <p14:tracePt t="27655" x="9807575" y="2671763"/>
          <p14:tracePt t="27656" x="9799638" y="2671763"/>
          <p14:tracePt t="27657" x="9791700" y="2671763"/>
          <p14:tracePt t="27658" x="9783763" y="2679700"/>
          <p14:tracePt t="27659" x="9775825" y="2679700"/>
          <p14:tracePt t="27660" x="9767888" y="2679700"/>
          <p14:tracePt t="27661" x="9759950" y="2687638"/>
          <p14:tracePt t="27662" x="9752013" y="2687638"/>
          <p14:tracePt t="27663" x="9744075" y="2687638"/>
          <p14:tracePt t="27665" x="9744075" y="2695575"/>
          <p14:tracePt t="27666" x="9736138" y="2695575"/>
          <p14:tracePt t="27666" x="9728200" y="2703513"/>
          <p14:tracePt t="27667" x="9720263" y="2703513"/>
          <p14:tracePt t="27668" x="9712325" y="2703513"/>
          <p14:tracePt t="27669" x="9704388" y="2711450"/>
          <p14:tracePt t="27671" x="9696450" y="2719388"/>
          <p14:tracePt t="27672" x="9688513" y="2719388"/>
          <p14:tracePt t="27673" x="9680575" y="2727325"/>
          <p14:tracePt t="27674" x="9672638" y="2727325"/>
          <p14:tracePt t="27675" x="9672638" y="2735263"/>
          <p14:tracePt t="27676" x="9664700" y="2735263"/>
          <p14:tracePt t="27677" x="9656763" y="2743200"/>
          <p14:tracePt t="27679" x="9648825" y="2751138"/>
          <p14:tracePt t="27680" x="9640888" y="2751138"/>
          <p14:tracePt t="27682" x="9640888" y="2759075"/>
          <p14:tracePt t="27683" x="9632950" y="2767013"/>
          <p14:tracePt t="27684" x="9625013" y="2767013"/>
          <p14:tracePt t="27685" x="9625013" y="2774950"/>
          <p14:tracePt t="27686" x="9617075" y="2782888"/>
          <p14:tracePt t="27688" x="9609138" y="2790825"/>
          <p14:tracePt t="27690" x="9601200" y="2798763"/>
          <p14:tracePt t="27691" x="9601200" y="2806700"/>
          <p14:tracePt t="27692" x="9593263" y="2806700"/>
          <p14:tracePt t="27693" x="9593263" y="2814638"/>
          <p14:tracePt t="27694" x="9593263" y="2822575"/>
          <p14:tracePt t="27695" x="9585325" y="2822575"/>
          <p14:tracePt t="27696" x="9585325" y="2830513"/>
          <p14:tracePt t="27697" x="9585325" y="2838450"/>
          <p14:tracePt t="27699" x="9575800" y="2846388"/>
          <p14:tracePt t="27700" x="9575800" y="2854325"/>
          <p14:tracePt t="27701" x="9567863" y="2862263"/>
          <p14:tracePt t="27703" x="9567863" y="2870200"/>
          <p14:tracePt t="27704" x="9567863" y="2878138"/>
          <p14:tracePt t="27705" x="9559925" y="2886075"/>
          <p14:tracePt t="27707" x="9559925" y="2894013"/>
          <p14:tracePt t="27708" x="9559925" y="2901950"/>
          <p14:tracePt t="27709" x="9559925" y="2909888"/>
          <p14:tracePt t="27710" x="9559925" y="2919413"/>
          <p14:tracePt t="27711" x="9551988" y="2927350"/>
          <p14:tracePt t="27713" x="9551988" y="2935288"/>
          <p14:tracePt t="27715" x="9551988" y="2943225"/>
          <p14:tracePt t="27716" x="9551988" y="2951163"/>
          <p14:tracePt t="27716" x="9544050" y="2959100"/>
          <p14:tracePt t="27717" x="9544050" y="2974975"/>
          <p14:tracePt t="27719" x="9544050" y="2982913"/>
          <p14:tracePt t="27720" x="9544050" y="2990850"/>
          <p14:tracePt t="27721" x="9544050" y="3006725"/>
          <p14:tracePt t="27723" x="9536113" y="3014663"/>
          <p14:tracePt t="27724" x="9536113" y="3022600"/>
          <p14:tracePt t="27725" x="9536113" y="3038475"/>
          <p14:tracePt t="27726" x="9536113" y="3046413"/>
          <p14:tracePt t="27727" x="9536113" y="3054350"/>
          <p14:tracePt t="27728" x="9536113" y="3062288"/>
          <p14:tracePt t="27729" x="9536113" y="3070225"/>
          <p14:tracePt t="27730" x="9528175" y="3078163"/>
          <p14:tracePt t="27731" x="9528175" y="3086100"/>
          <p14:tracePt t="27732" x="9528175" y="3094038"/>
          <p14:tracePt t="27733" x="9528175" y="3101975"/>
          <p14:tracePt t="27734" x="9528175" y="3109913"/>
          <p14:tracePt t="27735" x="9520238" y="3117850"/>
          <p14:tracePt t="27736" x="9520238" y="3125788"/>
          <p14:tracePt t="27737" x="9520238" y="3133725"/>
          <p14:tracePt t="27738" x="9520238" y="3149600"/>
          <p14:tracePt t="27739" x="9520238" y="3157538"/>
          <p14:tracePt t="27740" x="9512300" y="3165475"/>
          <p14:tracePt t="27741" x="9512300" y="3173413"/>
          <p14:tracePt t="27742" x="9512300" y="3189288"/>
          <p14:tracePt t="27743" x="9512300" y="3197225"/>
          <p14:tracePt t="27744" x="9512300" y="3205163"/>
          <p14:tracePt t="27745" x="9504363" y="3213100"/>
          <p14:tracePt t="27746" x="9504363" y="3221038"/>
          <p14:tracePt t="27749" x="9504363" y="3236913"/>
          <p14:tracePt t="27749" x="9496425" y="3244850"/>
          <p14:tracePt t="27750" x="9496425" y="3252788"/>
          <p14:tracePt t="27751" x="9496425" y="3262313"/>
          <p14:tracePt t="27752" x="9496425" y="3270250"/>
          <p14:tracePt t="27753" x="9488488" y="3278188"/>
          <p14:tracePt t="27754" x="9488488" y="3286125"/>
          <p14:tracePt t="27755" x="9488488" y="3294063"/>
          <p14:tracePt t="27756" x="9488488" y="3302000"/>
          <p14:tracePt t="27757" x="9472613" y="3317875"/>
          <p14:tracePt t="27759" x="9472613" y="3325813"/>
          <p14:tracePt t="27760" x="9472613" y="3333750"/>
          <p14:tracePt t="27761" x="9464675" y="3341688"/>
          <p14:tracePt t="27762" x="9464675" y="3349625"/>
          <p14:tracePt t="27763" x="9464675" y="3357563"/>
          <p14:tracePt t="27765" x="9464675" y="3365500"/>
          <p14:tracePt t="27766" x="9456738" y="3373438"/>
          <p14:tracePt t="27766" x="9456738" y="3381375"/>
          <p14:tracePt t="27767" x="9456738" y="3389313"/>
          <p14:tracePt t="27768" x="9448800" y="3397250"/>
          <p14:tracePt t="27769" x="9448800" y="3405188"/>
          <p14:tracePt t="27770" x="9448800" y="3413125"/>
          <p14:tracePt t="27771" x="9440863" y="3421063"/>
          <p14:tracePt t="27772" x="9440863" y="3429000"/>
          <p14:tracePt t="27773" x="9440863" y="3436938"/>
          <p14:tracePt t="27774" x="9440863" y="3444875"/>
          <p14:tracePt t="27775" x="9432925" y="3460750"/>
          <p14:tracePt t="27777" x="9432925" y="3468688"/>
          <p14:tracePt t="27778" x="9424988" y="3476625"/>
          <p14:tracePt t="27779" x="9424988" y="3484563"/>
          <p14:tracePt t="27780" x="9424988" y="3492500"/>
          <p14:tracePt t="27782" x="9424988" y="3500438"/>
          <p14:tracePt t="27783" x="9417050" y="3508375"/>
          <p14:tracePt t="27783" x="9417050" y="3516313"/>
          <p14:tracePt t="27784" x="9417050" y="3524250"/>
          <p14:tracePt t="27786" x="9417050" y="3532188"/>
          <p14:tracePt t="27786" x="9409113" y="3540125"/>
          <p14:tracePt t="27787" x="9409113" y="3548063"/>
          <p14:tracePt t="27788" x="9409113" y="3556000"/>
          <p14:tracePt t="27790" x="9409113" y="3563938"/>
          <p14:tracePt t="27791" x="9401175" y="3571875"/>
          <p14:tracePt t="27792" x="9401175" y="3579813"/>
          <p14:tracePt t="27793" x="9401175" y="3587750"/>
          <p14:tracePt t="27794" x="9401175" y="3595688"/>
          <p14:tracePt t="27795" x="9401175" y="3605213"/>
          <p14:tracePt t="27796" x="9401175" y="3613150"/>
          <p14:tracePt t="27797" x="9401175" y="3621088"/>
          <p14:tracePt t="27798" x="9401175" y="3629025"/>
          <p14:tracePt t="27799" x="9401175" y="3636963"/>
          <p14:tracePt t="27800" x="9401175" y="3644900"/>
          <p14:tracePt t="27802" x="9401175" y="3652838"/>
          <p14:tracePt t="27803" x="9401175" y="3660775"/>
          <p14:tracePt t="27804" x="9401175" y="3668713"/>
          <p14:tracePt t="27805" x="9401175" y="3676650"/>
          <p14:tracePt t="27806" x="9401175" y="3684588"/>
          <p14:tracePt t="27807" x="9401175" y="3692525"/>
          <p14:tracePt t="27809" x="9401175" y="3700463"/>
          <p14:tracePt t="27810" x="9401175" y="3708400"/>
          <p14:tracePt t="27811" x="9401175" y="3716338"/>
          <p14:tracePt t="27813" x="9401175" y="3724275"/>
          <p14:tracePt t="27815" x="9401175" y="3732213"/>
          <p14:tracePt t="27815" x="9401175" y="3740150"/>
          <p14:tracePt t="27816" x="9401175" y="3748088"/>
          <p14:tracePt t="27818" x="9401175" y="3756025"/>
          <p14:tracePt t="27819" x="9401175" y="3763963"/>
          <p14:tracePt t="27820" x="9401175" y="3771900"/>
          <p14:tracePt t="27822" x="9401175" y="3779838"/>
          <p14:tracePt t="27823" x="9401175" y="3787775"/>
          <p14:tracePt t="27824" x="9401175" y="3803650"/>
          <p14:tracePt t="27825" x="9401175" y="3811588"/>
          <p14:tracePt t="27827" x="9401175" y="3819525"/>
          <p14:tracePt t="27828" x="9401175" y="3827463"/>
          <p14:tracePt t="27829" x="9409113" y="3835400"/>
          <p14:tracePt t="27831" x="9409113" y="3843338"/>
          <p14:tracePt t="27832" x="9409113" y="3851275"/>
          <p14:tracePt t="27832" x="9417050" y="3859213"/>
          <p14:tracePt t="27833" x="9417050" y="3867150"/>
          <p14:tracePt t="27835" x="9424988" y="3875088"/>
          <p14:tracePt t="27837" x="9424988" y="3883025"/>
          <p14:tracePt t="27837" x="9424988" y="3890963"/>
          <p14:tracePt t="27838" x="9432925" y="3898900"/>
          <p14:tracePt t="27839" x="9432925" y="3906838"/>
          <p14:tracePt t="27840" x="9440863" y="3914775"/>
          <p14:tracePt t="27841" x="9440863" y="3922713"/>
          <p14:tracePt t="27842" x="9448800" y="3938588"/>
          <p14:tracePt t="27843" x="9448800" y="3948113"/>
          <p14:tracePt t="27844" x="9448800" y="3956050"/>
          <p14:tracePt t="27845" x="9456738" y="3963988"/>
          <p14:tracePt t="27846" x="9456738" y="3971925"/>
          <p14:tracePt t="27847" x="9472613" y="3971925"/>
          <p14:tracePt t="27849" x="9480550" y="3987800"/>
          <p14:tracePt t="27850" x="9488488" y="4003675"/>
          <p14:tracePt t="27851" x="9488488" y="4011613"/>
          <p14:tracePt t="27852" x="9496425" y="4019550"/>
          <p14:tracePt t="27853" x="9496425" y="4027488"/>
          <p14:tracePt t="27854" x="9504363" y="4043363"/>
          <p14:tracePt t="27856" x="9512300" y="4051300"/>
          <p14:tracePt t="27857" x="9520238" y="4059238"/>
          <p14:tracePt t="27858" x="9520238" y="4067175"/>
          <p14:tracePt t="27859" x="9528175" y="4075113"/>
          <p14:tracePt t="27860" x="9528175" y="4083050"/>
          <p14:tracePt t="27861" x="9536113" y="4083050"/>
          <p14:tracePt t="27862" x="9536113" y="4090988"/>
          <p14:tracePt t="27863" x="9544050" y="4098925"/>
          <p14:tracePt t="27865" x="9544050" y="4106863"/>
          <p14:tracePt t="27866" x="9551988" y="4106863"/>
          <p14:tracePt t="27867" x="9551988" y="4114800"/>
          <p14:tracePt t="27867" x="9559925" y="4122738"/>
          <p14:tracePt t="27884" x="9609138" y="4194175"/>
          <p14:tracePt t="27886" x="9617075" y="4202113"/>
          <p14:tracePt t="27888" x="9617075" y="4210050"/>
          <p14:tracePt t="27889" x="9625013" y="4210050"/>
          <p14:tracePt t="27890" x="9625013" y="4217988"/>
          <p14:tracePt t="27892" x="9625013" y="4225925"/>
          <p14:tracePt t="27893" x="9632950" y="4225925"/>
          <p14:tracePt t="27895" x="9632950" y="4233863"/>
          <p14:tracePt t="27896" x="9640888" y="4233863"/>
          <p14:tracePt t="27897" x="9640888" y="4241800"/>
          <p14:tracePt t="27899" x="9648825" y="4249738"/>
          <p14:tracePt t="27902" x="9648825" y="4257675"/>
          <p14:tracePt t="27903" x="9656763" y="4257675"/>
          <p14:tracePt t="27903" x="9656763" y="4273550"/>
          <p14:tracePt t="27905" x="9664700" y="4281488"/>
          <p14:tracePt t="27907" x="9664700" y="4291013"/>
          <p14:tracePt t="27909" x="9672638" y="4291013"/>
          <p14:tracePt t="27911" x="9680575" y="4298950"/>
          <p14:tracePt t="27913" x="9680575" y="4306888"/>
          <p14:tracePt t="27913" x="9688513" y="4306888"/>
          <p14:tracePt t="27916" x="9688513" y="4314825"/>
          <p14:tracePt t="27917" x="9696450" y="4314825"/>
          <p14:tracePt t="27917" x="9696450" y="4322763"/>
          <p14:tracePt t="27918" x="9704388" y="4322763"/>
          <p14:tracePt t="27920" x="9704388" y="4330700"/>
          <p14:tracePt t="27921" x="9712325" y="4330700"/>
          <p14:tracePt t="27923" x="9712325" y="4338638"/>
          <p14:tracePt t="27924" x="9720263" y="4338638"/>
          <p14:tracePt t="27927" x="9720263" y="4346575"/>
          <p14:tracePt t="27927" x="9728200" y="4346575"/>
          <p14:tracePt t="27930" x="9744075" y="4346575"/>
          <p14:tracePt t="27930" x="9744075" y="4354513"/>
          <p14:tracePt t="27933" x="9752013" y="4354513"/>
          <p14:tracePt t="27933" x="9752013" y="4362450"/>
          <p14:tracePt t="27935" x="9759950" y="4362450"/>
          <p14:tracePt t="27937" x="9767888" y="4362450"/>
          <p14:tracePt t="27938" x="9767888" y="4370388"/>
          <p14:tracePt t="27939" x="9775825" y="4370388"/>
          <p14:tracePt t="27943" x="9783763" y="4378325"/>
          <p14:tracePt t="27944" x="9791700" y="4378325"/>
          <p14:tracePt t="27946" x="9799638" y="4386263"/>
          <p14:tracePt t="27949" x="9807575" y="4394200"/>
          <p14:tracePt t="27950" x="9815513" y="4394200"/>
          <p14:tracePt t="27951" x="9823450" y="4394200"/>
          <p14:tracePt t="27953" x="9831388" y="4402138"/>
          <p14:tracePt t="27954" x="9839325" y="4402138"/>
          <p14:tracePt t="27956" x="9847263" y="4410075"/>
          <p14:tracePt t="27957" x="9855200" y="4410075"/>
          <p14:tracePt t="27959" x="9863138" y="4410075"/>
          <p14:tracePt t="27960" x="9871075" y="4418013"/>
          <p14:tracePt t="27961" x="9879013" y="4418013"/>
          <p14:tracePt t="27962" x="9886950" y="4418013"/>
          <p14:tracePt t="27963" x="9886950" y="4425950"/>
          <p14:tracePt t="27965" x="9894888" y="4425950"/>
          <p14:tracePt t="27966" x="9902825" y="4425950"/>
          <p14:tracePt t="27966" x="9910763" y="4425950"/>
          <p14:tracePt t="27967" x="9918700" y="4433888"/>
          <p14:tracePt t="27968" x="9926638" y="4433888"/>
          <p14:tracePt t="27969" x="9936163" y="4433888"/>
          <p14:tracePt t="27970" x="9944100" y="4433888"/>
          <p14:tracePt t="27971" x="9952038" y="4441825"/>
          <p14:tracePt t="27972" x="9959975" y="4441825"/>
          <p14:tracePt t="27974" x="9975850" y="4441825"/>
          <p14:tracePt t="27975" x="9983788" y="4449763"/>
          <p14:tracePt t="27976" x="9991725" y="4449763"/>
          <p14:tracePt t="27977" x="9999663" y="4449763"/>
          <p14:tracePt t="27978" x="10007600" y="4449763"/>
          <p14:tracePt t="27979" x="10015538" y="4449763"/>
          <p14:tracePt t="27980" x="10023475" y="4457700"/>
          <p14:tracePt t="27982" x="10031413" y="4457700"/>
          <p14:tracePt t="27983" x="10047288" y="4457700"/>
          <p14:tracePt t="27983" x="10055225" y="4457700"/>
          <p14:tracePt t="27984" x="10063163" y="4457700"/>
          <p14:tracePt t="27985" x="10071100" y="4465638"/>
          <p14:tracePt t="27986" x="10086975" y="4465638"/>
          <p14:tracePt t="27987" x="10094913" y="4465638"/>
          <p14:tracePt t="27988" x="10102850" y="4465638"/>
          <p14:tracePt t="27989" x="10110788" y="4465638"/>
          <p14:tracePt t="27990" x="10118725" y="4465638"/>
          <p14:tracePt t="27991" x="10126663" y="4465638"/>
          <p14:tracePt t="27992" x="10134600" y="4473575"/>
          <p14:tracePt t="27993" x="10150475" y="4473575"/>
          <p14:tracePt t="27994" x="10158413" y="4473575"/>
          <p14:tracePt t="27995" x="10166350" y="4473575"/>
          <p14:tracePt t="27996" x="10174288" y="4473575"/>
          <p14:tracePt t="27997" x="10182225" y="4473575"/>
          <p14:tracePt t="27999" x="10198100" y="4473575"/>
          <p14:tracePt t="27999" x="10206038" y="4473575"/>
          <p14:tracePt t="28000" x="10213975" y="4473575"/>
          <p14:tracePt t="28001" x="10237788" y="4481513"/>
          <p14:tracePt t="28002" x="10245725" y="4481513"/>
          <p14:tracePt t="28003" x="10253663" y="4481513"/>
          <p14:tracePt t="28004" x="10261600" y="4481513"/>
          <p14:tracePt t="28005" x="10279063" y="4481513"/>
          <p14:tracePt t="28006" x="10287000" y="4481513"/>
          <p14:tracePt t="28007" x="10294938" y="4481513"/>
          <p14:tracePt t="28008" x="10310813" y="4481513"/>
          <p14:tracePt t="28009" x="10318750" y="4481513"/>
          <p14:tracePt t="28010" x="10326688" y="4481513"/>
          <p14:tracePt t="28011" x="10342563" y="4481513"/>
          <p14:tracePt t="28012" x="10350500" y="4481513"/>
          <p14:tracePt t="28013" x="10358438" y="4481513"/>
          <p14:tracePt t="28015" x="10366375" y="4481513"/>
          <p14:tracePt t="28015" x="10390188" y="4481513"/>
          <p14:tracePt t="28016" x="10398125" y="4481513"/>
          <p14:tracePt t="28017" x="10406063" y="4481513"/>
          <p14:tracePt t="28018" x="10414000" y="4481513"/>
          <p14:tracePt t="28019" x="10429875" y="4481513"/>
          <p14:tracePt t="28020" x="10437813" y="4481513"/>
          <p14:tracePt t="28021" x="10445750" y="4481513"/>
          <p14:tracePt t="28022" x="10461625" y="4481513"/>
          <p14:tracePt t="28023" x="10469563" y="4481513"/>
          <p14:tracePt t="28024" x="10485438" y="4473575"/>
          <p14:tracePt t="28025" x="10493375" y="4473575"/>
          <p14:tracePt t="28026" x="10501313" y="4473575"/>
          <p14:tracePt t="28027" x="10525125" y="4473575"/>
          <p14:tracePt t="28028" x="10533063" y="4473575"/>
          <p14:tracePt t="28029" x="10541000" y="4473575"/>
          <p14:tracePt t="28030" x="10556875" y="4465638"/>
          <p14:tracePt t="28032" x="10564813" y="4465638"/>
          <p14:tracePt t="28032" x="10572750" y="4465638"/>
          <p14:tracePt t="28033" x="10588625" y="4465638"/>
          <p14:tracePt t="28034" x="10596563" y="4457700"/>
          <p14:tracePt t="28035" x="10604500" y="4457700"/>
          <p14:tracePt t="28036" x="10612438" y="4457700"/>
          <p14:tracePt t="28037" x="10629900" y="4457700"/>
          <p14:tracePt t="28038" x="10637838" y="4449763"/>
          <p14:tracePt t="28039" x="10645775" y="4449763"/>
          <p14:tracePt t="28040" x="10653713" y="4449763"/>
          <p14:tracePt t="28041" x="10677525" y="4449763"/>
          <p14:tracePt t="28042" x="10685463" y="4441825"/>
          <p14:tracePt t="28043" x="10693400" y="4441825"/>
          <p14:tracePt t="28044" x="10701338" y="4441825"/>
          <p14:tracePt t="28045" x="10709275" y="4441825"/>
          <p14:tracePt t="28046" x="10717213" y="4433888"/>
          <p14:tracePt t="28047" x="10733088" y="4433888"/>
          <p14:tracePt t="28048" x="10741025" y="4433888"/>
          <p14:tracePt t="28049" x="10748963" y="4425950"/>
          <p14:tracePt t="28050" x="10756900" y="4425950"/>
          <p14:tracePt t="28051" x="10764838" y="4425950"/>
          <p14:tracePt t="28052" x="10772775" y="4425950"/>
          <p14:tracePt t="28053" x="10780713" y="4418013"/>
          <p14:tracePt t="28054" x="10788650" y="4418013"/>
          <p14:tracePt t="28055" x="10796588" y="4418013"/>
          <p14:tracePt t="28056" x="10804525" y="4418013"/>
          <p14:tracePt t="28057" x="10812463" y="4410075"/>
          <p14:tracePt t="28058" x="10820400" y="4410075"/>
          <p14:tracePt t="28059" x="10828338" y="4410075"/>
          <p14:tracePt t="28060" x="10836275" y="4402138"/>
          <p14:tracePt t="28062" x="10844213" y="4402138"/>
          <p14:tracePt t="28063" x="10852150" y="4394200"/>
          <p14:tracePt t="28065" x="10860088" y="4394200"/>
          <p14:tracePt t="28066" x="10868025" y="4394200"/>
          <p14:tracePt t="28066" x="10868025" y="4386263"/>
          <p14:tracePt t="28067" x="10875963" y="4386263"/>
          <p14:tracePt t="28068" x="10883900" y="4386263"/>
          <p14:tracePt t="28069" x="10891838" y="4378325"/>
          <p14:tracePt t="28071" x="10899775" y="4370388"/>
          <p14:tracePt t="28072" x="10907713" y="4370388"/>
          <p14:tracePt t="28073" x="10907713" y="4362450"/>
          <p14:tracePt t="28074" x="10915650" y="4362450"/>
          <p14:tracePt t="28075" x="10923588" y="4362450"/>
          <p14:tracePt t="28076" x="10923588" y="4354513"/>
          <p14:tracePt t="28077" x="10931525" y="4354513"/>
          <p14:tracePt t="28078" x="10931525" y="4346575"/>
          <p14:tracePt t="28079" x="10947400" y="4346575"/>
          <p14:tracePt t="28080" x="10947400" y="4338638"/>
          <p14:tracePt t="28081" x="10955338" y="4338638"/>
          <p14:tracePt t="28082" x="10963275" y="4330700"/>
          <p14:tracePt t="28083" x="10963275" y="4322763"/>
          <p14:tracePt t="28084" x="10971213" y="4322763"/>
          <p14:tracePt t="28085" x="10971213" y="4306888"/>
          <p14:tracePt t="28087" x="10980738" y="4298950"/>
          <p14:tracePt t="28089" x="10980738" y="4291013"/>
          <p14:tracePt t="28090" x="10988675" y="4281488"/>
          <p14:tracePt t="28092" x="10988675" y="4273550"/>
          <p14:tracePt t="28093" x="10988675" y="4265613"/>
          <p14:tracePt t="28094" x="10996613" y="4257675"/>
          <p14:tracePt t="28096" x="10996613" y="4249738"/>
          <p14:tracePt t="28097" x="11004550" y="4241800"/>
          <p14:tracePt t="28099" x="11004550" y="4233863"/>
          <p14:tracePt t="28100" x="11004550" y="4225925"/>
          <p14:tracePt t="28101" x="11004550" y="4217988"/>
          <p14:tracePt t="28102" x="11012488" y="4210050"/>
          <p14:tracePt t="28103" x="11012488" y="4202113"/>
          <p14:tracePt t="28104" x="11012488" y="4194175"/>
          <p14:tracePt t="28105" x="11012488" y="4186238"/>
          <p14:tracePt t="28107" x="11012488" y="4178300"/>
          <p14:tracePt t="28108" x="11012488" y="4170363"/>
          <p14:tracePt t="28109" x="11020425" y="4162425"/>
          <p14:tracePt t="28110" x="11020425" y="4154488"/>
          <p14:tracePt t="28111" x="11020425" y="4146550"/>
          <p14:tracePt t="28112" x="11020425" y="4138613"/>
          <p14:tracePt t="28113" x="11020425" y="4130675"/>
          <p14:tracePt t="28115" x="11020425" y="4122738"/>
          <p14:tracePt t="28116" x="11020425" y="4106863"/>
          <p14:tracePt t="28117" x="11020425" y="4098925"/>
          <p14:tracePt t="28118" x="11020425" y="4090988"/>
          <p14:tracePt t="28119" x="11020425" y="4083050"/>
          <p14:tracePt t="28120" x="11020425" y="4075113"/>
          <p14:tracePt t="28121" x="11028363" y="4067175"/>
          <p14:tracePt t="28122" x="11028363" y="4059238"/>
          <p14:tracePt t="28123" x="11028363" y="4051300"/>
          <p14:tracePt t="28124" x="11028363" y="4043363"/>
          <p14:tracePt t="28125" x="11028363" y="4035425"/>
          <p14:tracePt t="28126" x="11028363" y="4027488"/>
          <p14:tracePt t="28127" x="11028363" y="4003675"/>
          <p14:tracePt t="28128" x="11028363" y="3995738"/>
          <p14:tracePt t="28129" x="11028363" y="3987800"/>
          <p14:tracePt t="28130" x="11028363" y="3979863"/>
          <p14:tracePt t="28132" x="11028363" y="3971925"/>
          <p14:tracePt t="28133" x="11028363" y="3963988"/>
          <p14:tracePt t="28133" x="11028363" y="3956050"/>
          <p14:tracePt t="28134" x="11028363" y="3938588"/>
          <p14:tracePt t="28136" x="11028363" y="3930650"/>
          <p14:tracePt t="28136" x="11028363" y="3922713"/>
          <p14:tracePt t="28137" x="11028363" y="3914775"/>
          <p14:tracePt t="28138" x="11028363" y="3906838"/>
          <p14:tracePt t="28139" x="11028363" y="3898900"/>
          <p14:tracePt t="28140" x="11028363" y="3890963"/>
          <p14:tracePt t="28141" x="11028363" y="3875088"/>
          <p14:tracePt t="28142" x="11028363" y="3867150"/>
          <p14:tracePt t="28143" x="11028363" y="3859213"/>
          <p14:tracePt t="28144" x="11028363" y="3851275"/>
          <p14:tracePt t="28145" x="11028363" y="3835400"/>
          <p14:tracePt t="28146" x="11028363" y="3827463"/>
          <p14:tracePt t="28147" x="11028363" y="3819525"/>
          <p14:tracePt t="28148" x="11028363" y="3811588"/>
          <p14:tracePt t="28149" x="11028363" y="3795713"/>
          <p14:tracePt t="28150" x="11028363" y="3787775"/>
          <p14:tracePt t="28151" x="11028363" y="3771900"/>
          <p14:tracePt t="28152" x="11028363" y="3763963"/>
          <p14:tracePt t="28153" x="11028363" y="3756025"/>
          <p14:tracePt t="28154" x="11028363" y="3748088"/>
          <p14:tracePt t="28155" x="11028363" y="3732213"/>
          <p14:tracePt t="28156" x="11028363" y="3724275"/>
          <p14:tracePt t="28157" x="11028363" y="3716338"/>
          <p14:tracePt t="28158" x="11036300" y="3708400"/>
          <p14:tracePt t="28159" x="11036300" y="3700463"/>
          <p14:tracePt t="28160" x="11036300" y="3692525"/>
          <p14:tracePt t="28161" x="11036300" y="3676650"/>
          <p14:tracePt t="28162" x="11036300" y="3668713"/>
          <p14:tracePt t="28163" x="11036300" y="3660775"/>
          <p14:tracePt t="28165" x="11036300" y="3652838"/>
          <p14:tracePt t="28165" x="11036300" y="3644900"/>
          <p14:tracePt t="28166" x="11044238" y="3636963"/>
          <p14:tracePt t="28167" x="11044238" y="3629025"/>
          <p14:tracePt t="28168" x="11044238" y="3621088"/>
          <p14:tracePt t="28169" x="11044238" y="3595688"/>
          <p14:tracePt t="28170" x="11044238" y="3587750"/>
          <p14:tracePt t="28171" x="11044238" y="3579813"/>
          <p14:tracePt t="28172" x="11052175" y="3579813"/>
          <p14:tracePt t="28173" x="11052175" y="3571875"/>
          <p14:tracePt t="28174" x="11052175" y="3563938"/>
          <p14:tracePt t="28175" x="11052175" y="3556000"/>
          <p14:tracePt t="28176" x="11052175" y="3548063"/>
          <p14:tracePt t="28178" x="11052175" y="3540125"/>
          <p14:tracePt t="28178" x="11060113" y="3532188"/>
          <p14:tracePt t="28179" x="11060113" y="3524250"/>
          <p14:tracePt t="28180" x="11060113" y="3516313"/>
          <p14:tracePt t="28181" x="11060113" y="3508375"/>
          <p14:tracePt t="28182" x="11060113" y="3500438"/>
          <p14:tracePt t="28183" x="11068050" y="3492500"/>
          <p14:tracePt t="28184" x="11068050" y="3484563"/>
          <p14:tracePt t="28186" x="11068050" y="3476625"/>
          <p14:tracePt t="28186" x="11068050" y="3468688"/>
          <p14:tracePt t="28188" x="11075988" y="3460750"/>
          <p14:tracePt t="28189" x="11075988" y="3452813"/>
          <p14:tracePt t="28190" x="11075988" y="3444875"/>
          <p14:tracePt t="28191" x="11075988" y="3436938"/>
          <p14:tracePt t="28192" x="11075988" y="3429000"/>
          <p14:tracePt t="28193" x="11083925" y="3421063"/>
          <p14:tracePt t="28195" x="11083925" y="3413125"/>
          <p14:tracePt t="28196" x="11083925" y="3405188"/>
          <p14:tracePt t="28198" x="11083925" y="3397250"/>
          <p14:tracePt t="28199" x="11091863" y="3397250"/>
          <p14:tracePt t="28200" x="11091863" y="3389313"/>
          <p14:tracePt t="28200" x="11091863" y="3381375"/>
          <p14:tracePt t="28201" x="11091863" y="3373438"/>
          <p14:tracePt t="28203" x="11091863" y="3365500"/>
          <p14:tracePt t="28204" x="11091863" y="3357563"/>
          <p14:tracePt t="28206" x="11099800" y="3349625"/>
          <p14:tracePt t="28207" x="11099800" y="3341688"/>
          <p14:tracePt t="28209" x="11099800" y="3333750"/>
          <p14:tracePt t="28210" x="11099800" y="3325813"/>
          <p14:tracePt t="28212" x="11099800" y="3317875"/>
          <p14:tracePt t="28213" x="11099800" y="3309938"/>
          <p14:tracePt t="28215" x="11099800" y="3302000"/>
          <p14:tracePt t="28216" x="11107738" y="3302000"/>
          <p14:tracePt t="28216" x="11107738" y="3286125"/>
          <p14:tracePt t="28217" x="11107738" y="3278188"/>
          <p14:tracePt t="28219" x="11107738" y="3270250"/>
          <p14:tracePt t="28220" x="11107738" y="3262313"/>
          <p14:tracePt t="28222" x="11107738" y="3252788"/>
          <p14:tracePt t="28223" x="11107738" y="3244850"/>
          <p14:tracePt t="28225" x="11107738" y="3236913"/>
          <p14:tracePt t="28226" x="11107738" y="3228975"/>
          <p14:tracePt t="28227" x="11107738" y="3221038"/>
          <p14:tracePt t="28229" x="11107738" y="3213100"/>
          <p14:tracePt t="28231" x="11107738" y="3205163"/>
          <p14:tracePt t="28232" x="11107738" y="3197225"/>
          <p14:tracePt t="28233" x="11107738" y="3189288"/>
          <p14:tracePt t="28235" x="11107738" y="3181350"/>
          <p14:tracePt t="28236" x="11107738" y="3173413"/>
          <p14:tracePt t="28237" x="11099800" y="3165475"/>
          <p14:tracePt t="28239" x="11099800" y="3157538"/>
          <p14:tracePt t="28240" x="11091863" y="3149600"/>
          <p14:tracePt t="28241" x="11091863" y="3141663"/>
          <p14:tracePt t="28242" x="11091863" y="3133725"/>
          <p14:tracePt t="28244" x="11083925" y="3125788"/>
          <p14:tracePt t="28245" x="11083925" y="3117850"/>
          <p14:tracePt t="28246" x="11075988" y="3109913"/>
          <p14:tracePt t="28249" x="11075988" y="3101975"/>
          <p14:tracePt t="28249" x="11068050" y="3094038"/>
          <p14:tracePt t="28250" x="11068050" y="3086100"/>
          <p14:tracePt t="28251" x="11060113" y="3078163"/>
          <p14:tracePt t="28253" x="11060113" y="3070225"/>
          <p14:tracePt t="28254" x="11052175" y="3062288"/>
          <p14:tracePt t="28255" x="11052175" y="3054350"/>
          <p14:tracePt t="28256" x="11044238" y="3054350"/>
          <p14:tracePt t="28257" x="11044238" y="3046413"/>
          <p14:tracePt t="28259" x="11036300" y="3038475"/>
          <p14:tracePt t="28259" x="11036300" y="3030538"/>
          <p14:tracePt t="28260" x="11028363" y="3022600"/>
          <p14:tracePt t="28262" x="11020425" y="3014663"/>
          <p14:tracePt t="28263" x="11020425" y="3006725"/>
          <p14:tracePt t="28265" x="11012488" y="2998788"/>
          <p14:tracePt t="28266" x="11012488" y="2990850"/>
          <p14:tracePt t="28266" x="11004550" y="2990850"/>
          <p14:tracePt t="28267" x="11004550" y="2982913"/>
          <p14:tracePt t="28268" x="10996613" y="2974975"/>
          <p14:tracePt t="28269" x="10996613" y="2967038"/>
          <p14:tracePt t="28270" x="10988675" y="2959100"/>
          <p14:tracePt t="28271" x="10980738" y="2959100"/>
          <p14:tracePt t="28272" x="10980738" y="2943225"/>
          <p14:tracePt t="28273" x="10971213" y="2935288"/>
          <p14:tracePt t="28274" x="10971213" y="2927350"/>
          <p14:tracePt t="28275" x="10963275" y="2919413"/>
          <p14:tracePt t="28276" x="10955338" y="2909888"/>
          <p14:tracePt t="28278" x="10939463" y="2901950"/>
          <p14:tracePt t="28279" x="10931525" y="2894013"/>
          <p14:tracePt t="28280" x="10931525" y="2886075"/>
          <p14:tracePt t="28281" x="10923588" y="2886075"/>
          <p14:tracePt t="28283" x="10923588" y="2878138"/>
          <p14:tracePt t="28283" x="10915650" y="2870200"/>
          <p14:tracePt t="28284" x="10907713" y="2862263"/>
          <p14:tracePt t="28286" x="10899775" y="2854325"/>
          <p14:tracePt t="28287" x="10891838" y="2846388"/>
          <p14:tracePt t="28288" x="10891838" y="2838450"/>
          <p14:tracePt t="28289" x="10883900" y="2838450"/>
          <p14:tracePt t="28290" x="10875963" y="2830513"/>
          <p14:tracePt t="28291" x="10875963" y="2822575"/>
          <p14:tracePt t="28292" x="10868025" y="2822575"/>
          <p14:tracePt t="28293" x="10860088" y="2814638"/>
          <p14:tracePt t="28294" x="10860088" y="2806700"/>
          <p14:tracePt t="28295" x="10852150" y="2806700"/>
          <p14:tracePt t="28296" x="10844213" y="2798763"/>
          <p14:tracePt t="28298" x="10836275" y="2790825"/>
          <p14:tracePt t="28300" x="10828338" y="2782888"/>
          <p14:tracePt t="28301" x="10820400" y="2774950"/>
          <p14:tracePt t="28302" x="10812463" y="2767013"/>
          <p14:tracePt t="28304" x="10804525" y="2759075"/>
          <p14:tracePt t="28305" x="10796588" y="2759075"/>
          <p14:tracePt t="28306" x="10796588" y="2751138"/>
          <p14:tracePt t="28307" x="10788650" y="2751138"/>
          <p14:tracePt t="28308" x="10780713" y="2743200"/>
          <p14:tracePt t="28309" x="10780713" y="2735263"/>
          <p14:tracePt t="28310" x="10772775" y="2735263"/>
          <p14:tracePt t="28311" x="10764838" y="2727325"/>
          <p14:tracePt t="28313" x="10756900" y="2719388"/>
          <p14:tracePt t="28316" x="10748963" y="2719388"/>
          <p14:tracePt t="28317" x="10748963" y="2711450"/>
          <p14:tracePt t="28317" x="10741025" y="2711450"/>
          <p14:tracePt t="28318" x="10741025" y="2703513"/>
          <p14:tracePt t="28319" x="10733088" y="2703513"/>
          <p14:tracePt t="28320" x="10725150" y="2695575"/>
          <p14:tracePt t="28322" x="10717213" y="2695575"/>
          <p14:tracePt t="28323" x="10717213" y="2687638"/>
          <p14:tracePt t="28324" x="10709275" y="2687638"/>
          <p14:tracePt t="28325" x="10709275" y="2679700"/>
          <p14:tracePt t="28326" x="10701338" y="2679700"/>
          <p14:tracePt t="28328" x="10693400" y="2671763"/>
          <p14:tracePt t="28331" x="10685463" y="2671763"/>
          <p14:tracePt t="28332" x="10685463" y="2663825"/>
          <p14:tracePt t="28333" x="10677525" y="2663825"/>
          <p14:tracePt t="28334" x="10669588" y="2663825"/>
          <p14:tracePt t="28335" x="10669588" y="2655888"/>
          <p14:tracePt t="28336" x="10661650" y="2655888"/>
          <p14:tracePt t="28338" x="10653713" y="2647950"/>
          <p14:tracePt t="28342" x="10645775" y="2647950"/>
          <p14:tracePt t="28343" x="10645775" y="2640013"/>
          <p14:tracePt t="28345" x="10637838" y="2640013"/>
          <p14:tracePt t="28349" x="10629900" y="2640013"/>
          <p14:tracePt t="28353" x="10620375" y="2632075"/>
          <p14:tracePt t="28356" x="10612438" y="2632075"/>
          <p14:tracePt t="28360" x="10596563" y="2624138"/>
          <p14:tracePt t="28363" x="10588625" y="2624138"/>
          <p14:tracePt t="28366" x="10580688" y="2624138"/>
          <p14:tracePt t="28369" x="10572750" y="2624138"/>
          <p14:tracePt t="28370" x="10572750" y="2616200"/>
          <p14:tracePt t="28372" x="10564813" y="2616200"/>
          <p14:tracePt t="28373" x="10556875" y="2616200"/>
          <p14:tracePt t="28377" x="10548938" y="2616200"/>
          <p14:tracePt t="28379" x="10541000" y="2616200"/>
          <p14:tracePt t="28379" x="10541000" y="2600325"/>
          <p14:tracePt t="28381" x="10533063" y="2600325"/>
          <p14:tracePt t="28382" x="10525125" y="2600325"/>
          <p14:tracePt t="28384" x="10517188" y="2600325"/>
          <p14:tracePt t="28386" x="10509250" y="2600325"/>
          <p14:tracePt t="28388" x="10501313" y="2600325"/>
          <p14:tracePt t="28389" x="10493375" y="2600325"/>
          <p14:tracePt t="28392" x="10485438" y="2592388"/>
          <p14:tracePt t="28394" x="10477500" y="2592388"/>
          <p14:tracePt t="28395" x="10469563" y="2592388"/>
          <p14:tracePt t="28397" x="10461625" y="2592388"/>
          <p14:tracePt t="28398" x="10453688" y="2592388"/>
          <p14:tracePt t="28399" x="10445750" y="2592388"/>
          <p14:tracePt t="28400" x="10437813" y="2592388"/>
          <p14:tracePt t="28401" x="10429875" y="2592388"/>
          <p14:tracePt t="28403" x="10421938" y="2592388"/>
          <p14:tracePt t="28404" x="10406063" y="2592388"/>
          <p14:tracePt t="28405" x="10398125" y="2592388"/>
          <p14:tracePt t="28406" x="10382250" y="2592388"/>
          <p14:tracePt t="28407" x="10374313" y="2592388"/>
          <p14:tracePt t="28408" x="10350500" y="2592388"/>
          <p14:tracePt t="28409" x="10342563" y="2592388"/>
          <p14:tracePt t="28410" x="10334625" y="2592388"/>
          <p14:tracePt t="28411" x="10326688" y="2592388"/>
          <p14:tracePt t="28412" x="10318750" y="2592388"/>
          <p14:tracePt t="28413" x="10310813" y="2592388"/>
          <p14:tracePt t="28415" x="10302875" y="2592388"/>
          <p14:tracePt t="28415" x="10287000" y="2592388"/>
          <p14:tracePt t="28416" x="10279063" y="2592388"/>
          <p14:tracePt t="28417" x="10269538" y="2592388"/>
          <p14:tracePt t="28418" x="10261600" y="2592388"/>
          <p14:tracePt t="28419" x="10253663" y="2592388"/>
          <p14:tracePt t="28420" x="10237788" y="2592388"/>
          <p14:tracePt t="28421" x="10229850" y="2592388"/>
          <p14:tracePt t="28422" x="10221913" y="2592388"/>
          <p14:tracePt t="28423" x="10206038" y="2592388"/>
          <p14:tracePt t="28424" x="10198100" y="2592388"/>
          <p14:tracePt t="28425" x="10190163" y="2592388"/>
          <p14:tracePt t="28426" x="10166350" y="2592388"/>
          <p14:tracePt t="28427" x="10158413" y="2592388"/>
          <p14:tracePt t="28428" x="10142538" y="2592388"/>
          <p14:tracePt t="28429" x="10134600" y="2592388"/>
          <p14:tracePt t="28430" x="10126663" y="2592388"/>
          <p14:tracePt t="28431" x="10110788" y="2592388"/>
          <p14:tracePt t="28432" x="10102850" y="2608263"/>
          <p14:tracePt t="28433" x="10086975" y="2608263"/>
          <p14:tracePt t="28434" x="10079038" y="2608263"/>
          <p14:tracePt t="28435" x="10055225" y="2616200"/>
          <p14:tracePt t="28436" x="10047288" y="2616200"/>
          <p14:tracePt t="28437" x="10039350" y="2616200"/>
          <p14:tracePt t="28438" x="10023475" y="2624138"/>
          <p14:tracePt t="28439" x="10015538" y="2624138"/>
          <p14:tracePt t="28441" x="9999663" y="2624138"/>
          <p14:tracePt t="28441" x="9991725" y="2632075"/>
          <p14:tracePt t="28442" x="9975850" y="2632075"/>
          <p14:tracePt t="28443" x="9967913" y="2640013"/>
          <p14:tracePt t="28444" x="9952038" y="2640013"/>
          <p14:tracePt t="28446" x="9944100" y="2640013"/>
          <p14:tracePt t="28446" x="9926638" y="2647950"/>
          <p14:tracePt t="28448" x="9910763" y="2647950"/>
          <p14:tracePt t="28449" x="9902825" y="2655888"/>
          <p14:tracePt t="28449" x="9894888" y="2655888"/>
          <p14:tracePt t="28450" x="9886950" y="2663825"/>
          <p14:tracePt t="28451" x="9879013" y="2663825"/>
          <p14:tracePt t="28452" x="9863138" y="2671763"/>
          <p14:tracePt t="28453" x="9855200" y="2671763"/>
          <p14:tracePt t="28454" x="9847263" y="2671763"/>
          <p14:tracePt t="28455" x="9839325" y="2679700"/>
          <p14:tracePt t="28456" x="9831388" y="2679700"/>
          <p14:tracePt t="28457" x="9823450" y="2687638"/>
          <p14:tracePt t="28458" x="9815513" y="2695575"/>
          <p14:tracePt t="28459" x="9807575" y="2695575"/>
          <p14:tracePt t="28460" x="9799638" y="2703513"/>
          <p14:tracePt t="28461" x="9791700" y="2703513"/>
          <p14:tracePt t="28462" x="9783763" y="2711450"/>
          <p14:tracePt t="28463" x="9775825" y="2711450"/>
          <p14:tracePt t="28465" x="9767888" y="2719388"/>
          <p14:tracePt t="28466" x="9767888" y="2727325"/>
          <p14:tracePt t="28466" x="9759950" y="2727325"/>
          <p14:tracePt t="28467" x="9752013" y="2735263"/>
          <p14:tracePt t="28468" x="9744075" y="2743200"/>
          <p14:tracePt t="28469" x="9736138" y="2743200"/>
          <p14:tracePt t="28470" x="9736138" y="2751138"/>
          <p14:tracePt t="28471" x="9728200" y="2759075"/>
          <p14:tracePt t="28472" x="9720263" y="2759075"/>
          <p14:tracePt t="28473" x="9720263" y="2767013"/>
          <p14:tracePt t="28474" x="9712325" y="2774950"/>
          <p14:tracePt t="28475" x="9696450" y="2774950"/>
          <p14:tracePt t="28476" x="9696450" y="2782888"/>
          <p14:tracePt t="28477" x="9688513" y="2790825"/>
          <p14:tracePt t="28479" x="9680575" y="2798763"/>
          <p14:tracePt t="28480" x="9672638" y="2806700"/>
          <p14:tracePt t="28481" x="9672638" y="2814638"/>
          <p14:tracePt t="28482" x="9664700" y="2822575"/>
          <p14:tracePt t="28484" x="9656763" y="2830513"/>
          <p14:tracePt t="28485" x="9656763" y="2846388"/>
          <p14:tracePt t="28486" x="9648825" y="2854325"/>
          <p14:tracePt t="28487" x="9648825" y="2862263"/>
          <p14:tracePt t="28488" x="9648825" y="2870200"/>
          <p14:tracePt t="28489" x="9640888" y="2870200"/>
          <p14:tracePt t="28490" x="9640888" y="2878138"/>
          <p14:tracePt t="28491" x="9632950" y="2886075"/>
          <p14:tracePt t="28492" x="9632950" y="2894013"/>
          <p14:tracePt t="28493" x="9625013" y="2901950"/>
          <p14:tracePt t="28494" x="9625013" y="2909888"/>
          <p14:tracePt t="28495" x="9617075" y="2919413"/>
          <p14:tracePt t="28496" x="9617075" y="2927350"/>
          <p14:tracePt t="28497" x="9617075" y="2935288"/>
          <p14:tracePt t="28498" x="9609138" y="2943225"/>
          <p14:tracePt t="28500" x="9609138" y="2951163"/>
          <p14:tracePt t="28501" x="9609138" y="2967038"/>
          <p14:tracePt t="28501" x="9601200" y="2974975"/>
          <p14:tracePt t="28502" x="9601200" y="2982913"/>
          <p14:tracePt t="28503" x="9601200" y="2990850"/>
          <p14:tracePt t="28504" x="9593263" y="3006725"/>
          <p14:tracePt t="28505" x="9593263" y="3014663"/>
          <p14:tracePt t="28506" x="9593263" y="3022600"/>
          <p14:tracePt t="28507" x="9585325" y="3030538"/>
          <p14:tracePt t="28508" x="9585325" y="3054350"/>
          <p14:tracePt t="28509" x="9585325" y="3062288"/>
          <p14:tracePt t="28510" x="9585325" y="3070225"/>
          <p14:tracePt t="28511" x="9575800" y="3086100"/>
          <p14:tracePt t="28512" x="9575800" y="3094038"/>
          <p14:tracePt t="28513" x="9575800" y="3109913"/>
          <p14:tracePt t="28515" x="9575800" y="3117850"/>
          <p14:tracePt t="28516" x="9567863" y="3125788"/>
          <p14:tracePt t="28516" x="9567863" y="3141663"/>
          <p14:tracePt t="28517" x="9567863" y="3149600"/>
          <p14:tracePt t="28519" x="9567863" y="3165475"/>
          <p14:tracePt t="28519" x="9567863" y="3181350"/>
          <p14:tracePt t="28520" x="9567863" y="3189288"/>
          <p14:tracePt t="28521" x="9567863" y="3205163"/>
          <p14:tracePt t="28522" x="9559925" y="3213100"/>
          <p14:tracePt t="28523" x="9559925" y="3228975"/>
          <p14:tracePt t="28524" x="9559925" y="3236913"/>
          <p14:tracePt t="28525" x="9559925" y="3244850"/>
          <p14:tracePt t="28526" x="9559925" y="3262313"/>
          <p14:tracePt t="28527" x="9559925" y="3270250"/>
          <p14:tracePt t="28528" x="9559925" y="3286125"/>
          <p14:tracePt t="28529" x="9559925" y="3294063"/>
          <p14:tracePt t="28530" x="9559925" y="3302000"/>
          <p14:tracePt t="28531" x="9559925" y="3309938"/>
          <p14:tracePt t="28532" x="9551988" y="3333750"/>
          <p14:tracePt t="28533" x="9551988" y="3341688"/>
          <p14:tracePt t="28534" x="9551988" y="3349625"/>
          <p14:tracePt t="28535" x="9551988" y="3357563"/>
          <p14:tracePt t="28536" x="9551988" y="3373438"/>
          <p14:tracePt t="28537" x="9551988" y="3381375"/>
          <p14:tracePt t="28538" x="9551988" y="3389313"/>
          <p14:tracePt t="28539" x="9551988" y="3397250"/>
          <p14:tracePt t="28540" x="9551988" y="3413125"/>
          <p14:tracePt t="28541" x="9551988" y="3421063"/>
          <p14:tracePt t="28542" x="9551988" y="3429000"/>
          <p14:tracePt t="28543" x="9551988" y="3436938"/>
          <p14:tracePt t="28544" x="9551988" y="3444875"/>
          <p14:tracePt t="28545" x="9544050" y="3452813"/>
          <p14:tracePt t="28546" x="9544050" y="3460750"/>
          <p14:tracePt t="28547" x="9544050" y="3476625"/>
          <p14:tracePt t="28549" x="9544050" y="3492500"/>
          <p14:tracePt t="28550" x="9544050" y="3500438"/>
          <p14:tracePt t="28550" x="9544050" y="3508375"/>
          <p14:tracePt t="28551" x="9544050" y="3516313"/>
          <p14:tracePt t="28552" x="9544050" y="3524250"/>
          <p14:tracePt t="28553" x="9544050" y="3532188"/>
          <p14:tracePt t="28554" x="9544050" y="3540125"/>
          <p14:tracePt t="28555" x="9544050" y="3556000"/>
          <p14:tracePt t="28556" x="9544050" y="3563938"/>
          <p14:tracePt t="28557" x="9544050" y="3571875"/>
          <p14:tracePt t="28558" x="9544050" y="3579813"/>
          <p14:tracePt t="28559" x="9544050" y="3587750"/>
          <p14:tracePt t="28560" x="9544050" y="3595688"/>
          <p14:tracePt t="28561" x="9544050" y="3605213"/>
          <p14:tracePt t="28562" x="9544050" y="3613150"/>
          <p14:tracePt t="28563" x="9544050" y="3621088"/>
          <p14:tracePt t="28565" x="9544050" y="3636963"/>
          <p14:tracePt t="28568" x="9544050" y="3660775"/>
          <p14:tracePt t="28568" x="9544050" y="3668713"/>
          <p14:tracePt t="28569" x="9544050" y="3676650"/>
          <p14:tracePt t="28571" x="9544050" y="3684588"/>
          <p14:tracePt t="28571" x="9544050" y="3692525"/>
          <p14:tracePt t="28572" x="9544050" y="3700463"/>
          <p14:tracePt t="28573" x="9544050" y="3708400"/>
          <p14:tracePt t="28574" x="9544050" y="3716338"/>
          <p14:tracePt t="28575" x="9551988" y="3724275"/>
          <p14:tracePt t="28576" x="9551988" y="3748088"/>
          <p14:tracePt t="28577" x="9551988" y="3756025"/>
          <p14:tracePt t="28578" x="9559925" y="3763963"/>
          <p14:tracePt t="28579" x="9559925" y="3771900"/>
          <p14:tracePt t="28581" x="9567863" y="3779838"/>
          <p14:tracePt t="28582" x="9567863" y="3787775"/>
          <p14:tracePt t="28583" x="9567863" y="3795713"/>
          <p14:tracePt t="28583" x="9575800" y="3803650"/>
          <p14:tracePt t="28584" x="9575800" y="3811588"/>
          <p14:tracePt t="28585" x="9585325" y="3819525"/>
          <p14:tracePt t="28586" x="9585325" y="3827463"/>
          <p14:tracePt t="28587" x="9593263" y="3835400"/>
          <p14:tracePt t="28588" x="9601200" y="3851275"/>
          <p14:tracePt t="28589" x="9601200" y="3859213"/>
          <p14:tracePt t="28590" x="9609138" y="3867150"/>
          <p14:tracePt t="28591" x="9609138" y="3875088"/>
          <p14:tracePt t="28592" x="9617075" y="3883025"/>
          <p14:tracePt t="28593" x="9625013" y="3890963"/>
          <p14:tracePt t="28594" x="9625013" y="3898900"/>
          <p14:tracePt t="28595" x="9632950" y="3906838"/>
          <p14:tracePt t="28596" x="9640888" y="3914775"/>
          <p14:tracePt t="28598" x="9648825" y="3948113"/>
          <p14:tracePt t="28600" x="9656763" y="3956050"/>
          <p14:tracePt t="28601" x="9664700" y="3963988"/>
          <p14:tracePt t="28601" x="9672638" y="3971925"/>
          <p14:tracePt t="28602" x="9672638" y="3979863"/>
          <p14:tracePt t="28603" x="9680575" y="3987800"/>
          <p14:tracePt t="28604" x="9688513" y="3995738"/>
          <p14:tracePt t="28605" x="9696450" y="4011613"/>
          <p14:tracePt t="28606" x="9704388" y="4019550"/>
          <p14:tracePt t="28607" x="9704388" y="4027488"/>
          <p14:tracePt t="28608" x="9712325" y="4035425"/>
          <p14:tracePt t="28609" x="9720263" y="4043363"/>
          <p14:tracePt t="28610" x="9736138" y="4051300"/>
          <p14:tracePt t="28611" x="9744075" y="4059238"/>
          <p14:tracePt t="28612" x="9752013" y="4067175"/>
          <p14:tracePt t="28613" x="9752013" y="4075113"/>
          <p14:tracePt t="28615" x="9759950" y="4090988"/>
          <p14:tracePt t="28615" x="9767888" y="4098925"/>
          <p14:tracePt t="28616" x="9775825" y="4106863"/>
          <p14:tracePt t="28617" x="9775825" y="4114800"/>
          <p14:tracePt t="28618" x="9783763" y="4122738"/>
          <p14:tracePt t="28619" x="9791700" y="4138613"/>
          <p14:tracePt t="28620" x="9799638" y="4146550"/>
          <p14:tracePt t="28621" x="9807575" y="4154488"/>
          <p14:tracePt t="28622" x="9807575" y="4162425"/>
          <p14:tracePt t="28623" x="9815513" y="4170363"/>
          <p14:tracePt t="28624" x="9823450" y="4178300"/>
          <p14:tracePt t="28625" x="9831388" y="4186238"/>
          <p14:tracePt t="28627" x="9831388" y="4194175"/>
          <p14:tracePt t="28627" x="9839325" y="4202113"/>
          <p14:tracePt t="28628" x="9847263" y="4210050"/>
          <p14:tracePt t="28629" x="9855200" y="4217988"/>
          <p14:tracePt t="28630" x="9855200" y="4225925"/>
          <p14:tracePt t="28632" x="9863138" y="4233863"/>
          <p14:tracePt t="28633" x="9871075" y="4241800"/>
          <p14:tracePt t="28634" x="9879013" y="4257675"/>
          <p14:tracePt t="28635" x="9879013" y="4265613"/>
          <p14:tracePt t="28636" x="9886950" y="4273550"/>
          <p14:tracePt t="28637" x="9894888" y="4281488"/>
          <p14:tracePt t="28638" x="9894888" y="4291013"/>
          <p14:tracePt t="28639" x="9902825" y="4298950"/>
          <p14:tracePt t="28640" x="9910763" y="4306888"/>
          <p14:tracePt t="28641" x="9910763" y="4314825"/>
          <p14:tracePt t="28642" x="9918700" y="4322763"/>
          <p14:tracePt t="28643" x="9918700" y="4330700"/>
          <p14:tracePt t="28644" x="9926638" y="4338638"/>
          <p14:tracePt t="28645" x="9936163" y="4346575"/>
          <p14:tracePt t="28646" x="9936163" y="4354513"/>
          <p14:tracePt t="28647" x="9944100" y="4362450"/>
          <p14:tracePt t="28650" x="9952038" y="4378325"/>
          <p14:tracePt t="28651" x="9959975" y="4378325"/>
          <p14:tracePt t="28652" x="9959975" y="4386263"/>
          <p14:tracePt t="28652" x="9967913" y="4394200"/>
          <p14:tracePt t="28653" x="9967913" y="4410075"/>
          <p14:tracePt t="28654" x="9975850" y="4418013"/>
          <p14:tracePt t="28656" x="9983788" y="4425950"/>
          <p14:tracePt t="28657" x="9991725" y="4433888"/>
          <p14:tracePt t="28659" x="10007600" y="4441825"/>
          <p14:tracePt t="28660" x="10007600" y="4449763"/>
          <p14:tracePt t="28661" x="10015538" y="4457700"/>
          <p14:tracePt t="28663" x="10023475" y="4465638"/>
          <p14:tracePt t="28665" x="10031413" y="4465638"/>
          <p14:tracePt t="28666" x="10031413" y="4473575"/>
          <p14:tracePt t="28667" x="10039350" y="4473575"/>
          <p14:tracePt t="28667" x="10039350" y="4481513"/>
          <p14:tracePt t="28668" x="10047288" y="4489450"/>
          <p14:tracePt t="28670" x="10055225" y="4489450"/>
          <p14:tracePt t="28671" x="10055225" y="4497388"/>
          <p14:tracePt t="28672" x="10063163" y="4497388"/>
          <p14:tracePt t="28673" x="10063163" y="4505325"/>
          <p14:tracePt t="28674" x="10071100" y="4505325"/>
          <p14:tracePt t="28675" x="10071100" y="4513263"/>
          <p14:tracePt t="28676" x="10079038" y="4513263"/>
          <p14:tracePt t="28678" x="10086975" y="4521200"/>
          <p14:tracePt t="28681" x="10086975" y="4529138"/>
          <p14:tracePt t="28682" x="10094913" y="4529138"/>
          <p14:tracePt t="28683" x="10102850" y="4537075"/>
          <p14:tracePt t="28685" x="10110788" y="4537075"/>
          <p14:tracePt t="28686" x="10118725" y="4545013"/>
          <p14:tracePt t="28688" x="10126663" y="4545013"/>
          <p14:tracePt t="28689" x="10126663" y="4552950"/>
          <p14:tracePt t="28690" x="10134600" y="4552950"/>
          <p14:tracePt t="28692" x="10142538" y="4560888"/>
          <p14:tracePt t="28694" x="10150475" y="4560888"/>
          <p14:tracePt t="28695" x="10158413" y="4568825"/>
          <p14:tracePt t="28696" x="10166350" y="4568825"/>
          <p14:tracePt t="28699" x="10174288" y="4576763"/>
          <p14:tracePt t="28700" x="10182225" y="4576763"/>
          <p14:tracePt t="28700" x="10190163" y="4576763"/>
          <p14:tracePt t="28702" x="10198100" y="4584700"/>
          <p14:tracePt t="28703" x="10206038" y="4584700"/>
          <p14:tracePt t="28704" x="10213975" y="4584700"/>
          <p14:tracePt t="28705" x="10221913" y="4584700"/>
          <p14:tracePt t="28706" x="10229850" y="4592638"/>
          <p14:tracePt t="28707" x="10237788" y="4592638"/>
          <p14:tracePt t="28708" x="10245725" y="4592638"/>
          <p14:tracePt t="28709" x="10253663" y="4592638"/>
          <p14:tracePt t="28710" x="10261600" y="4592638"/>
          <p14:tracePt t="28711" x="10269538" y="4600575"/>
          <p14:tracePt t="28712" x="10279063" y="4600575"/>
          <p14:tracePt t="28713" x="10287000" y="4600575"/>
          <p14:tracePt t="28715" x="10294938" y="4600575"/>
          <p14:tracePt t="28715" x="10302875" y="4600575"/>
          <p14:tracePt t="28716" x="10310813" y="4600575"/>
          <p14:tracePt t="28717" x="10334625" y="4608513"/>
          <p14:tracePt t="28718" x="10342563" y="4608513"/>
          <p14:tracePt t="28719" x="10350500" y="4608513"/>
          <p14:tracePt t="28720" x="10358438" y="4608513"/>
          <p14:tracePt t="28721" x="10374313" y="4608513"/>
          <p14:tracePt t="28722" x="10382250" y="4608513"/>
          <p14:tracePt t="28723" x="10390188" y="4608513"/>
          <p14:tracePt t="28724" x="10398125" y="4616450"/>
          <p14:tracePt t="28725" x="10414000" y="4616450"/>
          <p14:tracePt t="28726" x="10421938" y="4616450"/>
          <p14:tracePt t="28727" x="10429875" y="4616450"/>
          <p14:tracePt t="28728" x="10445750" y="4616450"/>
          <p14:tracePt t="28729" x="10453688" y="4616450"/>
          <p14:tracePt t="28730" x="10477500" y="4616450"/>
          <p14:tracePt t="28731" x="10485438" y="4616450"/>
          <p14:tracePt t="28732" x="10493375" y="4616450"/>
          <p14:tracePt t="28733" x="10509250" y="4616450"/>
          <p14:tracePt t="28734" x="10517188" y="4616450"/>
          <p14:tracePt t="28735" x="10533063" y="4616450"/>
          <p14:tracePt t="28736" x="10541000" y="4616450"/>
          <p14:tracePt t="28737" x="10548938" y="4616450"/>
          <p14:tracePt t="28738" x="10564813" y="4616450"/>
          <p14:tracePt t="28739" x="10572750" y="4616450"/>
          <p14:tracePt t="28740" x="10588625" y="4616450"/>
          <p14:tracePt t="28741" x="10596563" y="4616450"/>
          <p14:tracePt t="28742" x="10620375" y="4616450"/>
          <p14:tracePt t="28743" x="10629900" y="4616450"/>
          <p14:tracePt t="28744" x="10637838" y="4616450"/>
          <p14:tracePt t="28745" x="10653713" y="4616450"/>
          <p14:tracePt t="28746" x="10661650" y="4608513"/>
          <p14:tracePt t="28748" x="10677525" y="4608513"/>
          <p14:tracePt t="28749" x="10685463" y="4608513"/>
          <p14:tracePt t="28749" x="10693400" y="4600575"/>
          <p14:tracePt t="28750" x="10709275" y="4600575"/>
          <p14:tracePt t="28751" x="10717213" y="4600575"/>
          <p14:tracePt t="28752" x="10741025" y="4592638"/>
          <p14:tracePt t="28753" x="10748963" y="4592638"/>
          <p14:tracePt t="28754" x="10756900" y="4592638"/>
          <p14:tracePt t="28755" x="10764838" y="4584700"/>
          <p14:tracePt t="28756" x="10780713" y="4584700"/>
          <p14:tracePt t="28757" x="10788650" y="4576763"/>
          <p14:tracePt t="28758" x="10804525" y="4576763"/>
          <p14:tracePt t="28759" x="10812463" y="4568825"/>
          <p14:tracePt t="28760" x="10820400" y="4568825"/>
          <p14:tracePt t="28761" x="10828338" y="4560888"/>
          <p14:tracePt t="28762" x="10844213" y="4552950"/>
          <p14:tracePt t="28763" x="10852150" y="4552950"/>
          <p14:tracePt t="28765" x="10860088" y="4545013"/>
          <p14:tracePt t="28766" x="10868025" y="4537075"/>
          <p14:tracePt t="28766" x="10875963" y="4537075"/>
          <p14:tracePt t="28767" x="10883900" y="4529138"/>
          <p14:tracePt t="28768" x="10891838" y="4521200"/>
          <p14:tracePt t="28769" x="10899775" y="4521200"/>
          <p14:tracePt t="28770" x="10915650" y="4513263"/>
          <p14:tracePt t="28771" x="10923588" y="4505325"/>
          <p14:tracePt t="28772" x="10931525" y="4497388"/>
          <p14:tracePt t="28773" x="10939463" y="4489450"/>
          <p14:tracePt t="28774" x="10947400" y="4489450"/>
          <p14:tracePt t="28775" x="10955338" y="4481513"/>
          <p14:tracePt t="28776" x="10955338" y="4473575"/>
          <p14:tracePt t="28777" x="10963275" y="4465638"/>
          <p14:tracePt t="28778" x="10971213" y="4457700"/>
          <p14:tracePt t="28779" x="10971213" y="4441825"/>
          <p14:tracePt t="28780" x="10980738" y="4433888"/>
          <p14:tracePt t="28782" x="10988675" y="4425950"/>
          <p14:tracePt t="28783" x="10988675" y="4418013"/>
          <p14:tracePt t="28784" x="10996613" y="4410075"/>
          <p14:tracePt t="28784" x="10996613" y="4402138"/>
          <p14:tracePt t="28786" x="11004550" y="4394200"/>
          <p14:tracePt t="28786" x="11004550" y="4386263"/>
          <p14:tracePt t="28787" x="11012488" y="4370388"/>
          <p14:tracePt t="28788" x="11012488" y="4362450"/>
          <p14:tracePt t="28789" x="11020425" y="4354513"/>
          <p14:tracePt t="28790" x="11020425" y="4346575"/>
          <p14:tracePt t="28791" x="11020425" y="4338638"/>
          <p14:tracePt t="28792" x="11020425" y="4322763"/>
          <p14:tracePt t="28793" x="11028363" y="4314825"/>
          <p14:tracePt t="28794" x="11028363" y="4306888"/>
          <p14:tracePt t="28795" x="11028363" y="4291013"/>
          <p14:tracePt t="28796" x="11036300" y="4281488"/>
          <p14:tracePt t="28798" x="11036300" y="4273550"/>
          <p14:tracePt t="28799" x="11036300" y="4249738"/>
          <p14:tracePt t="28800" x="11036300" y="4241800"/>
          <p14:tracePt t="28800" x="11036300" y="4233863"/>
          <p14:tracePt t="28801" x="11036300" y="4225925"/>
          <p14:tracePt t="28802" x="11036300" y="4210050"/>
          <p14:tracePt t="28803" x="11036300" y="4202113"/>
          <p14:tracePt t="28804" x="11036300" y="4194175"/>
          <p14:tracePt t="28805" x="11036300" y="4178300"/>
          <p14:tracePt t="28806" x="11036300" y="4170363"/>
          <p14:tracePt t="28807" x="11036300" y="4154488"/>
          <p14:tracePt t="28808" x="11036300" y="4146550"/>
          <p14:tracePt t="28809" x="11036300" y="4138613"/>
          <p14:tracePt t="28810" x="11036300" y="4114800"/>
          <p14:tracePt t="28811" x="11036300" y="4106863"/>
          <p14:tracePt t="28812" x="11036300" y="4098925"/>
          <p14:tracePt t="28813" x="11036300" y="4083050"/>
          <p14:tracePt t="28815" x="11036300" y="4075113"/>
          <p14:tracePt t="28815" x="11036300" y="4067175"/>
          <p14:tracePt t="28816" x="11036300" y="4051300"/>
          <p14:tracePt t="28817" x="11036300" y="4043363"/>
          <p14:tracePt t="28818" x="11036300" y="4035425"/>
          <p14:tracePt t="28819" x="11036300" y="4027488"/>
          <p14:tracePt t="28820" x="11036300" y="4011613"/>
          <p14:tracePt t="28821" x="11036300" y="4003675"/>
          <p14:tracePt t="28822" x="11036300" y="3995738"/>
          <p14:tracePt t="28823" x="11036300" y="3987800"/>
          <p14:tracePt t="28824" x="11036300" y="3979863"/>
          <p14:tracePt t="28825" x="11036300" y="3971925"/>
          <p14:tracePt t="28826" x="11036300" y="3963988"/>
          <p14:tracePt t="28827" x="11036300" y="3956050"/>
          <p14:tracePt t="28828" x="11036300" y="3948113"/>
          <p14:tracePt t="28829" x="11036300" y="3938588"/>
          <p14:tracePt t="28830" x="11036300" y="3930650"/>
          <p14:tracePt t="28832" x="11036300" y="3922713"/>
          <p14:tracePt t="28833" x="11036300" y="3906838"/>
          <p14:tracePt t="28834" x="11036300" y="3898900"/>
          <p14:tracePt t="28836" x="11036300" y="3890963"/>
          <p14:tracePt t="28837" x="11028363" y="3883025"/>
          <p14:tracePt t="28838" x="11028363" y="3875088"/>
          <p14:tracePt t="28839" x="11028363" y="3867150"/>
          <p14:tracePt t="28841" x="11028363" y="3859213"/>
          <p14:tracePt t="28842" x="11020425" y="3851275"/>
          <p14:tracePt t="28843" x="11020425" y="3843338"/>
          <p14:tracePt t="28845" x="11020425" y="3835400"/>
          <p14:tracePt t="28846" x="11012488" y="3827463"/>
          <p14:tracePt t="28849" x="11012488" y="3819525"/>
          <p14:tracePt t="28849" x="11012488" y="3811588"/>
          <p14:tracePt t="28850" x="11004550" y="3811588"/>
          <p14:tracePt t="28851" x="11004550" y="3803650"/>
          <p14:tracePt t="28852" x="11004550" y="3795713"/>
          <p14:tracePt t="28854" x="10996613" y="3787775"/>
          <p14:tracePt t="28855" x="10996613" y="3779838"/>
          <p14:tracePt t="28856" x="10996613" y="3771900"/>
          <p14:tracePt t="28857" x="10988675" y="3771900"/>
          <p14:tracePt t="28858" x="10988675" y="3763963"/>
          <p14:tracePt t="28859" x="10988675" y="3756025"/>
          <p14:tracePt t="28861" x="10980738" y="3748088"/>
          <p14:tracePt t="28862" x="10980738" y="3740150"/>
          <p14:tracePt t="28865" x="10971213" y="3732213"/>
          <p14:tracePt t="28867" x="10963275" y="3724275"/>
          <p14:tracePt t="28867" x="10963275" y="3716338"/>
          <p14:tracePt t="28869" x="10955338" y="3708400"/>
          <p14:tracePt t="28871" x="10947400" y="3700463"/>
          <p14:tracePt t="28874" x="10947400" y="3692525"/>
          <p14:tracePt t="28884" x="10907713" y="3652838"/>
          <p14:tracePt t="28885" x="10891838" y="3644900"/>
          <p14:tracePt t="28886" x="10891838" y="3636963"/>
          <p14:tracePt t="28887" x="10883900" y="3636963"/>
          <p14:tracePt t="28889" x="10868025" y="3629025"/>
          <p14:tracePt t="28890" x="10860088" y="3629025"/>
          <p14:tracePt t="28891" x="10860088" y="3621088"/>
          <p14:tracePt t="28892" x="10852150" y="3621088"/>
          <p14:tracePt t="28893" x="10844213" y="3613150"/>
          <p14:tracePt t="28895" x="10836275" y="3613150"/>
          <p14:tracePt t="28896" x="10828338" y="3605213"/>
          <p14:tracePt t="28899" x="10820400" y="3595688"/>
          <p14:tracePt t="28900" x="10812463" y="3595688"/>
          <p14:tracePt t="28901" x="10804525" y="3587750"/>
          <p14:tracePt t="28902" x="10796588" y="3587750"/>
          <p14:tracePt t="28903" x="10788650" y="3587750"/>
          <p14:tracePt t="28904" x="10780713" y="3571875"/>
          <p14:tracePt t="28905" x="10772775" y="3571875"/>
          <p14:tracePt t="28907" x="10764838" y="3563938"/>
          <p14:tracePt t="28908" x="10756900" y="3563938"/>
          <p14:tracePt t="28909" x="10748963" y="3563938"/>
          <p14:tracePt t="28910" x="10741025" y="3563938"/>
          <p14:tracePt t="28911" x="10733088" y="3556000"/>
          <p14:tracePt t="28912" x="10725150" y="3556000"/>
          <p14:tracePt t="28913" x="10717213" y="3556000"/>
          <p14:tracePt t="28915" x="10709275" y="3556000"/>
          <p14:tracePt t="28916" x="10701338" y="3556000"/>
          <p14:tracePt t="28916" x="10693400" y="3548063"/>
          <p14:tracePt t="28917" x="10685463" y="3548063"/>
          <p14:tracePt t="28918" x="10677525" y="3548063"/>
          <p14:tracePt t="28919" x="10669588" y="3548063"/>
          <p14:tracePt t="28920" x="10661650" y="3548063"/>
          <p14:tracePt t="28921" x="10653713" y="3548063"/>
          <p14:tracePt t="28922" x="10637838" y="3548063"/>
          <p14:tracePt t="28923" x="10629900" y="3548063"/>
          <p14:tracePt t="28924" x="10620375" y="3548063"/>
          <p14:tracePt t="28925" x="10612438" y="3548063"/>
          <p14:tracePt t="28926" x="10588625" y="3548063"/>
          <p14:tracePt t="28927" x="10572750" y="3548063"/>
          <p14:tracePt t="28928" x="10564813" y="3548063"/>
          <p14:tracePt t="28929" x="10556875" y="3548063"/>
          <p14:tracePt t="28930" x="10541000" y="3548063"/>
          <p14:tracePt t="28932" x="10533063" y="3548063"/>
          <p14:tracePt t="28932" x="10501313" y="3548063"/>
          <p14:tracePt t="28933" x="10477500" y="3548063"/>
          <p14:tracePt t="28934" x="10453688" y="3548063"/>
          <p14:tracePt t="28936" x="10437813" y="3548063"/>
          <p14:tracePt t="28936" x="10421938" y="3548063"/>
          <p14:tracePt t="28937" x="10398125" y="3548063"/>
          <p14:tracePt t="28938" x="10366375" y="3548063"/>
          <p14:tracePt t="28939" x="10350500" y="3548063"/>
          <p14:tracePt t="28940" x="10334625" y="3556000"/>
          <p14:tracePt t="28941" x="10310813" y="3556000"/>
          <p14:tracePt t="28942" x="10294938" y="3556000"/>
          <p14:tracePt t="28943" x="10261600" y="3556000"/>
          <p14:tracePt t="28944" x="10245725" y="3563938"/>
          <p14:tracePt t="28945" x="10213975" y="3563938"/>
          <p14:tracePt t="28946" x="10198100" y="3563938"/>
          <p14:tracePt t="28947" x="10174288" y="3571875"/>
          <p14:tracePt t="28948" x="10142538" y="3571875"/>
          <p14:tracePt t="28949" x="10118725" y="3571875"/>
          <p14:tracePt t="28950" x="10086975" y="3579813"/>
          <p14:tracePt t="28951" x="10055225" y="3579813"/>
          <p14:tracePt t="28952" x="10023475" y="3595688"/>
          <p14:tracePt t="28953" x="9991725" y="3595688"/>
          <p14:tracePt t="28954" x="9959975" y="3595688"/>
          <p14:tracePt t="28955" x="9926638" y="3605213"/>
          <p14:tracePt t="28956" x="9894888" y="3605213"/>
          <p14:tracePt t="28957" x="9863138" y="3613150"/>
          <p14:tracePt t="28958" x="9831388" y="3613150"/>
          <p14:tracePt t="28959" x="9807575" y="3613150"/>
          <p14:tracePt t="28960" x="9775825" y="3629025"/>
          <p14:tracePt t="28961" x="9728200" y="3629025"/>
          <p14:tracePt t="28962" x="9688513" y="3636963"/>
          <p14:tracePt t="28963" x="9656763" y="3644900"/>
          <p14:tracePt t="28965" x="9585325" y="3660775"/>
          <p14:tracePt t="28966" x="9536113" y="3668713"/>
          <p14:tracePt t="28966" x="9496425" y="3668713"/>
          <p14:tracePt t="28967" x="9448800" y="3684588"/>
          <p14:tracePt t="28968" x="9409113" y="3684588"/>
          <p14:tracePt t="28969" x="9377363" y="3692525"/>
          <p14:tracePt t="28970" x="9329738" y="3700463"/>
          <p14:tracePt t="28971" x="9290050" y="3700463"/>
          <p14:tracePt t="28972" x="9242425" y="3716338"/>
          <p14:tracePt t="28973" x="9201150" y="3716338"/>
          <p14:tracePt t="28974" x="9145588" y="3724275"/>
          <p14:tracePt t="28975" x="9097963" y="3740150"/>
          <p14:tracePt t="28976" x="9050338" y="3748088"/>
          <p14:tracePt t="28977" x="9010650" y="3748088"/>
          <p14:tracePt t="28978" x="8955088" y="3763963"/>
          <p14:tracePt t="28979" x="8907463" y="3771900"/>
          <p14:tracePt t="28981" x="8866188" y="3771900"/>
          <p14:tracePt t="28982" x="8818563" y="3779838"/>
          <p14:tracePt t="28983" x="8778875" y="3795713"/>
          <p14:tracePt t="28984" x="8715375" y="3795713"/>
          <p14:tracePt t="28984" x="8675688" y="3803650"/>
          <p14:tracePt t="28985" x="8612188" y="3819525"/>
          <p14:tracePt t="28986" x="8548688" y="3827463"/>
          <p14:tracePt t="28987" x="8483600" y="3843338"/>
          <p14:tracePt t="28988" x="8443913" y="3843338"/>
          <p14:tracePt t="28989" x="8380413" y="3851275"/>
          <p14:tracePt t="28990" x="8340725" y="3867150"/>
          <p14:tracePt t="28991" x="8277225" y="3875088"/>
          <p14:tracePt t="28992" x="8237538" y="3875088"/>
          <p14:tracePt t="28993" x="8172450" y="3890963"/>
          <p14:tracePt t="28994" x="8132763" y="3898900"/>
          <p14:tracePt t="28995" x="8069263" y="3914775"/>
          <p14:tracePt t="28996" x="8021638" y="3922713"/>
          <p14:tracePt t="28997" x="7966075" y="3922713"/>
          <p14:tracePt t="28999" x="7902575" y="3938588"/>
          <p14:tracePt t="28999" x="7839075" y="3948113"/>
          <p14:tracePt t="29001" x="7773988" y="3963988"/>
          <p14:tracePt t="29001" x="7718425" y="3971925"/>
          <p14:tracePt t="29002" x="7670800" y="3987800"/>
          <p14:tracePt t="29003" x="7607300" y="3995738"/>
          <p14:tracePt t="29004" x="7543800" y="4011613"/>
          <p14:tracePt t="29005" x="7504113" y="4019550"/>
          <p14:tracePt t="29006" x="7439025" y="4035425"/>
          <p14:tracePt t="29007" x="7383463" y="4035425"/>
          <p14:tracePt t="29008" x="7335838" y="4043363"/>
          <p14:tracePt t="29009" x="7272338" y="4059238"/>
          <p14:tracePt t="29010" x="7208838" y="4067175"/>
          <p14:tracePt t="29011" x="7153275" y="4083050"/>
          <p14:tracePt t="29012" x="7088188" y="4090988"/>
          <p14:tracePt t="29013" x="7024688" y="4106863"/>
          <p14:tracePt t="29015" x="6977063" y="4114800"/>
          <p14:tracePt t="29015" x="6921500" y="4130675"/>
          <p14:tracePt t="29017" x="6873875" y="4138613"/>
          <p14:tracePt t="29018" x="6810375" y="4154488"/>
          <p14:tracePt t="29018" x="6769100" y="4154488"/>
          <p14:tracePt t="29019" x="6705600" y="4162425"/>
          <p14:tracePt t="29020" x="6665913" y="4178300"/>
          <p14:tracePt t="29021" x="6602413" y="4186238"/>
          <p14:tracePt t="29022" x="6562725" y="4202113"/>
          <p14:tracePt t="29023" x="6499225" y="4210050"/>
          <p14:tracePt t="29024" x="6434138" y="4225925"/>
          <p14:tracePt t="29025" x="6386513" y="4233863"/>
          <p14:tracePt t="29026" x="6346825" y="4249738"/>
          <p14:tracePt t="29027" x="6299200" y="4257675"/>
          <p14:tracePt t="29028" x="6259513" y="4265613"/>
          <p14:tracePt t="29029" x="6211888" y="4281488"/>
          <p14:tracePt t="29030" x="6172200" y="4291013"/>
          <p14:tracePt t="29032" x="6124575" y="4306888"/>
          <p14:tracePt t="29032" x="6075363" y="4314825"/>
          <p14:tracePt t="29034" x="6035675" y="4322763"/>
          <p14:tracePt t="29035" x="6003925" y="4338638"/>
          <p14:tracePt t="29035" x="5940425" y="4346575"/>
          <p14:tracePt t="29036" x="5900738" y="4362450"/>
          <p14:tracePt t="29037" x="5861050" y="4362450"/>
          <p14:tracePt t="29038" x="5829300" y="4370388"/>
          <p14:tracePt t="29039" x="5781675" y="4378325"/>
          <p14:tracePt t="29040" x="5749925" y="4394200"/>
          <p14:tracePt t="29041" x="5708650" y="4394200"/>
          <p14:tracePt t="29042" x="5676900" y="4402138"/>
          <p14:tracePt t="29043" x="5629275" y="4410075"/>
          <p14:tracePt t="29044" x="5597525" y="4425950"/>
          <p14:tracePt t="29045" x="5565775" y="4425950"/>
          <p14:tracePt t="29046" x="5541963" y="4433888"/>
          <p14:tracePt t="29047" x="5494338" y="4441825"/>
          <p14:tracePt t="29048" x="5462588" y="4441825"/>
          <p14:tracePt t="29050" x="5430838" y="4457700"/>
          <p14:tracePt t="29051" x="5397500" y="4457700"/>
          <p14:tracePt t="29052" x="5365750" y="4465638"/>
          <p14:tracePt t="29052" x="5341938" y="4465638"/>
          <p14:tracePt t="29053" x="5310188" y="4473575"/>
          <p14:tracePt t="29054" x="5278438" y="4473575"/>
          <p14:tracePt t="29055" x="5254625" y="4473575"/>
          <p14:tracePt t="29056" x="5230813" y="4489450"/>
          <p14:tracePt t="29057" x="5207000" y="4489450"/>
          <p14:tracePt t="29058" x="5175250" y="4489450"/>
          <p14:tracePt t="29059" x="5143500" y="4497388"/>
          <p14:tracePt t="29060" x="5127625" y="4497388"/>
          <p14:tracePt t="29061" x="5111750" y="4497388"/>
          <p14:tracePt t="29062" x="5087938" y="4497388"/>
          <p14:tracePt t="29063" x="5072063" y="4497388"/>
          <p14:tracePt t="29065" x="5056188" y="4497388"/>
          <p14:tracePt t="29065" x="5046663" y="4497388"/>
          <p14:tracePt t="29066" x="5038725" y="4497388"/>
          <p14:tracePt t="29067" x="5022850" y="4497388"/>
          <p14:tracePt t="29068" x="4999038" y="4497388"/>
          <p14:tracePt t="29069" x="4991100" y="4497388"/>
          <p14:tracePt t="29070" x="4975225" y="4497388"/>
          <p14:tracePt t="29072" x="4959350" y="4497388"/>
          <p14:tracePt t="29072" x="4943475" y="4497388"/>
          <p14:tracePt t="29073" x="4935538" y="4497388"/>
          <p14:tracePt t="29074" x="4911725" y="4497388"/>
          <p14:tracePt t="29075" x="4903788" y="4497388"/>
          <p14:tracePt t="29076" x="4895850" y="4497388"/>
          <p14:tracePt t="29077" x="4879975" y="4497388"/>
          <p14:tracePt t="29078" x="4872038" y="4497388"/>
          <p14:tracePt t="29079" x="4864100" y="4497388"/>
          <p14:tracePt t="29080" x="4856163" y="4497388"/>
          <p14:tracePt t="29082" x="4840288" y="4489450"/>
          <p14:tracePt t="29082" x="4832350" y="4489450"/>
          <p14:tracePt t="29083" x="4824413" y="4489450"/>
          <p14:tracePt t="29084" x="4816475" y="4481513"/>
          <p14:tracePt t="29085" x="4808538" y="4481513"/>
          <p14:tracePt t="29086" x="4800600" y="4473575"/>
          <p14:tracePt t="29087" x="4792663" y="4473575"/>
          <p14:tracePt t="29088" x="4784725" y="4473575"/>
          <p14:tracePt t="29089" x="4776788" y="4465638"/>
          <p14:tracePt t="29090" x="4768850" y="4465638"/>
          <p14:tracePt t="29091" x="4760913" y="4457700"/>
          <p14:tracePt t="29092" x="4752975" y="4457700"/>
          <p14:tracePt t="29093" x="4745038" y="4449763"/>
          <p14:tracePt t="29094" x="4729163" y="4441825"/>
          <p14:tracePt t="29095" x="4713288" y="4441825"/>
          <p14:tracePt t="29096" x="4705350" y="4433888"/>
          <p14:tracePt t="29097" x="4695825" y="4418013"/>
          <p14:tracePt t="29098" x="4687888" y="4418013"/>
          <p14:tracePt t="29099" x="4679950" y="4410075"/>
          <p14:tracePt t="29100" x="4672013" y="4402138"/>
          <p14:tracePt t="29101" x="4664075" y="4394200"/>
          <p14:tracePt t="29102" x="4648200" y="4394200"/>
          <p14:tracePt t="29103" x="4640263" y="4386263"/>
          <p14:tracePt t="29104" x="4632325" y="4378325"/>
          <p14:tracePt t="29105" x="4624388" y="4370388"/>
          <p14:tracePt t="29106" x="4616450" y="4362450"/>
          <p14:tracePt t="29107" x="4600575" y="4354513"/>
          <p14:tracePt t="29108" x="4592638" y="4346575"/>
          <p14:tracePt t="29109" x="4584700" y="4338638"/>
          <p14:tracePt t="29110" x="4560888" y="4330700"/>
          <p14:tracePt t="29111" x="4552950" y="4322763"/>
          <p14:tracePt t="29112" x="4537075" y="4314825"/>
          <p14:tracePt t="29113" x="4529138" y="4306888"/>
          <p14:tracePt t="29115" x="4521200" y="4298950"/>
          <p14:tracePt t="29116" x="4505325" y="4291013"/>
          <p14:tracePt t="29117" x="4497388" y="4281488"/>
          <p14:tracePt t="29118" x="4473575" y="4273550"/>
          <p14:tracePt t="29118" x="4465638" y="4265613"/>
          <p14:tracePt t="29119" x="4449763" y="4249738"/>
          <p14:tracePt t="29120" x="4441825" y="4241800"/>
          <p14:tracePt t="29121" x="4425950" y="4225925"/>
          <p14:tracePt t="29122" x="4402138" y="4217988"/>
          <p14:tracePt t="29123" x="4394200" y="4210050"/>
          <p14:tracePt t="29124" x="4378325" y="4202113"/>
          <p14:tracePt t="29125" x="4370388" y="4194175"/>
          <p14:tracePt t="29126" x="4352925" y="4186238"/>
          <p14:tracePt t="29127" x="4344988" y="4162425"/>
          <p14:tracePt t="29128" x="4321175" y="4154488"/>
          <p14:tracePt t="29129" x="4305300" y="4146550"/>
          <p14:tracePt t="29130" x="4297363" y="4138613"/>
          <p14:tracePt t="29131" x="4273550" y="4114800"/>
          <p14:tracePt t="29132" x="4257675" y="4106863"/>
          <p14:tracePt t="29134" x="4249738" y="4098925"/>
          <p14:tracePt t="29135" x="4233863" y="4090988"/>
          <p14:tracePt t="29136" x="4210050" y="4083050"/>
          <p14:tracePt t="29136" x="4202113" y="4059238"/>
          <p14:tracePt t="29137" x="4178300" y="4051300"/>
          <p14:tracePt t="29138" x="4162425" y="4043363"/>
          <p14:tracePt t="29139" x="4154488" y="4035425"/>
          <p14:tracePt t="29140" x="4138613" y="4027488"/>
          <p14:tracePt t="29141" x="4130675" y="4019550"/>
          <p14:tracePt t="29142" x="4106863" y="3995738"/>
          <p14:tracePt t="29143" x="4090988" y="3987800"/>
          <p14:tracePt t="29144" x="4075113" y="3979863"/>
          <p14:tracePt t="29145" x="4059238" y="3971925"/>
          <p14:tracePt t="29146" x="4043363" y="3963988"/>
          <p14:tracePt t="29147" x="4027488" y="3938588"/>
          <p14:tracePt t="29148" x="4019550" y="3930650"/>
          <p14:tracePt t="29149" x="3994150" y="3922713"/>
          <p14:tracePt t="29151" x="3978275" y="3914775"/>
          <p14:tracePt t="29152" x="3970338" y="3906838"/>
          <p14:tracePt t="29153" x="3954463" y="3898900"/>
          <p14:tracePt t="29153" x="3930650" y="3883025"/>
          <p14:tracePt t="29154" x="3922713" y="3867150"/>
          <p14:tracePt t="29155" x="3906838" y="3859213"/>
          <p14:tracePt t="29156" x="3883025" y="3843338"/>
          <p14:tracePt t="29157" x="3867150" y="3835400"/>
          <p14:tracePt t="29158" x="3851275" y="3819525"/>
          <p14:tracePt t="29159" x="3835400" y="3811588"/>
          <p14:tracePt t="29160" x="3811588" y="3795713"/>
          <p14:tracePt t="29161" x="3803650" y="3787775"/>
          <p14:tracePt t="29162" x="3787775" y="3779838"/>
          <p14:tracePt t="29163" x="3771900" y="3771900"/>
          <p14:tracePt t="29165" x="3748088" y="3748088"/>
          <p14:tracePt t="29165" x="3740150" y="3740150"/>
          <p14:tracePt t="29167" x="3724275" y="3732213"/>
          <p14:tracePt t="29168" x="3684588" y="3700463"/>
          <p14:tracePt t="29169" x="3660775" y="3692525"/>
          <p14:tracePt t="29170" x="3651250" y="3684588"/>
          <p14:tracePt t="29171" x="3635375" y="3676650"/>
          <p14:tracePt t="29172" x="3619500" y="3652838"/>
          <p14:tracePt t="29173" x="3595688" y="3644900"/>
          <p14:tracePt t="29174" x="3579813" y="3636963"/>
          <p14:tracePt t="29175" x="3563938" y="3621088"/>
          <p14:tracePt t="29176" x="3548063" y="3605213"/>
          <p14:tracePt t="29177" x="3524250" y="3595688"/>
          <p14:tracePt t="29178" x="3508375" y="3579813"/>
          <p14:tracePt t="29179" x="3484563" y="3556000"/>
          <p14:tracePt t="29180" x="3468688" y="3548063"/>
          <p14:tracePt t="29182" x="3460750" y="3540125"/>
          <p14:tracePt t="29182" x="3444875" y="3516313"/>
          <p14:tracePt t="29184" x="3421063" y="3508375"/>
          <p14:tracePt t="29185" x="3405188" y="3500438"/>
          <p14:tracePt t="29185" x="3389313" y="3476625"/>
          <p14:tracePt t="29186" x="3373438" y="3468688"/>
          <p14:tracePt t="29187" x="3349625" y="3452813"/>
          <p14:tracePt t="29188" x="3333750" y="3436938"/>
          <p14:tracePt t="29189" x="3325813" y="3429000"/>
          <p14:tracePt t="29190" x="3308350" y="3413125"/>
          <p14:tracePt t="29191" x="3284538" y="3405188"/>
          <p14:tracePt t="29192" x="3268663" y="3381375"/>
          <p14:tracePt t="29193" x="3244850" y="3373438"/>
          <p14:tracePt t="29194" x="3236913" y="3357563"/>
          <p14:tracePt t="29195" x="3213100" y="3341688"/>
          <p14:tracePt t="29196" x="3197225" y="3325813"/>
          <p14:tracePt t="29198" x="3189288" y="3317875"/>
          <p14:tracePt t="29199" x="3173413" y="3309938"/>
          <p14:tracePt t="29199" x="3149600" y="3286125"/>
          <p14:tracePt t="29201" x="3141663" y="3278188"/>
          <p14:tracePt t="29202" x="3125788" y="3262313"/>
          <p14:tracePt t="29202" x="3117850" y="3252788"/>
          <p14:tracePt t="29203" x="3094038" y="3228975"/>
          <p14:tracePt t="29204" x="3078163" y="3213100"/>
          <p14:tracePt t="29205" x="3054350" y="3205163"/>
          <p14:tracePt t="29206" x="3046413" y="3181350"/>
          <p14:tracePt t="29207" x="3030538" y="3173413"/>
          <p14:tracePt t="29208" x="3014663" y="3157538"/>
          <p14:tracePt t="29209" x="2998788" y="3141663"/>
          <p14:tracePt t="29210" x="2974975" y="3125788"/>
          <p14:tracePt t="29211" x="2967038" y="3117850"/>
          <p14:tracePt t="29212" x="2949575" y="3094038"/>
          <p14:tracePt t="29213" x="2941638" y="3078163"/>
          <p14:tracePt t="29215" x="2917825" y="3070225"/>
          <p14:tracePt t="29215" x="2901950" y="3046413"/>
          <p14:tracePt t="29217" x="2878138" y="3038475"/>
          <p14:tracePt t="29218" x="2870200" y="3014663"/>
          <p14:tracePt t="29219" x="2854325" y="2998788"/>
          <p14:tracePt t="29219" x="2830513" y="2990850"/>
          <p14:tracePt t="29220" x="2822575" y="2967038"/>
          <p14:tracePt t="29221" x="2798763" y="2959100"/>
          <p14:tracePt t="29222" x="2782888" y="2935288"/>
          <p14:tracePt t="29223" x="2774950" y="2927350"/>
          <p14:tracePt t="29224" x="2759075" y="2909888"/>
          <p14:tracePt t="29225" x="2751138" y="2901950"/>
          <p14:tracePt t="29226" x="2727325" y="2886075"/>
          <p14:tracePt t="29227" x="2711450" y="2862263"/>
          <p14:tracePt t="29228" x="2687638" y="2854325"/>
          <p14:tracePt t="29229" x="2671763" y="2830513"/>
          <p14:tracePt t="29230" x="2663825" y="2822575"/>
          <p14:tracePt t="29232" x="2640013" y="2806700"/>
          <p14:tracePt t="29232" x="2624138" y="2790825"/>
          <p14:tracePt t="29234" x="2598738" y="2774950"/>
          <p14:tracePt t="29235" x="2590800" y="2759075"/>
          <p14:tracePt t="29235" x="2574925" y="2751138"/>
          <p14:tracePt t="29236" x="2551113" y="2727325"/>
          <p14:tracePt t="29237" x="2535238" y="2719388"/>
          <p14:tracePt t="29238" x="2519363" y="2695575"/>
          <p14:tracePt t="29239" x="2503488" y="2679700"/>
          <p14:tracePt t="29240" x="2479675" y="2655888"/>
          <p14:tracePt t="29241" x="2463800" y="2647950"/>
          <p14:tracePt t="29242" x="2439988" y="2624138"/>
          <p14:tracePt t="29243" x="2432050" y="2616200"/>
          <p14:tracePt t="29244" x="2416175" y="2600325"/>
          <p14:tracePt t="29245" x="2392363" y="2592388"/>
          <p14:tracePt t="29246" x="2384425" y="2566988"/>
          <p14:tracePt t="29247" x="2368550" y="2559050"/>
          <p14:tracePt t="29248" x="2352675" y="2543175"/>
          <p14:tracePt t="29249" x="2336800" y="2519363"/>
          <p14:tracePt t="29251" x="2312988" y="2511425"/>
          <p14:tracePt t="29252" x="2305050" y="2503488"/>
          <p14:tracePt t="29252" x="2289175" y="2487613"/>
          <p14:tracePt t="29253" x="2273300" y="2463800"/>
          <p14:tracePt t="29254" x="2265363" y="2455863"/>
          <p14:tracePt t="29255" x="2239963" y="2439988"/>
          <p14:tracePt t="29256" x="2232025" y="2432050"/>
          <p14:tracePt t="29257" x="2216150" y="2424113"/>
          <p14:tracePt t="29259" x="2208213" y="2400300"/>
          <p14:tracePt t="29259" x="2184400" y="2392363"/>
          <p14:tracePt t="29260" x="2176463" y="2384425"/>
          <p14:tracePt t="29261" x="2160588" y="2376488"/>
          <p14:tracePt t="29262" x="2152650" y="2352675"/>
          <p14:tracePt t="29263" x="2128838" y="2344738"/>
          <p14:tracePt t="29265" x="2120900" y="2336800"/>
          <p14:tracePt t="29265" x="2105025" y="2320925"/>
          <p14:tracePt t="29267" x="2097088" y="2312988"/>
          <p14:tracePt t="29268" x="2081213" y="2305050"/>
          <p14:tracePt t="29268" x="2073275" y="2297113"/>
          <p14:tracePt t="29269" x="2049463" y="2281238"/>
          <p14:tracePt t="29270" x="2041525" y="2273300"/>
          <p14:tracePt t="29271" x="2033588" y="2265363"/>
          <p14:tracePt t="29272" x="2017713" y="2257425"/>
          <p14:tracePt t="29273" x="2009775" y="2249488"/>
          <p14:tracePt t="29274" x="2001838" y="2241550"/>
          <p14:tracePt t="29275" x="1985963" y="2233613"/>
          <p14:tracePt t="29276" x="1978025" y="2216150"/>
          <p14:tracePt t="29277" x="1954213" y="2200275"/>
          <p14:tracePt t="29278" x="1946275" y="2192338"/>
          <p14:tracePt t="29279" x="1938338" y="2184400"/>
          <p14:tracePt t="29281" x="1922463" y="2176463"/>
          <p14:tracePt t="29281" x="1912938" y="2168525"/>
          <p14:tracePt t="29282" x="1905000" y="2160588"/>
          <p14:tracePt t="29284" x="1897063" y="2152650"/>
          <p14:tracePt t="29285" x="1881188" y="2144713"/>
          <p14:tracePt t="29285" x="1865313" y="2136775"/>
          <p14:tracePt t="29286" x="1857375" y="2128838"/>
          <p14:tracePt t="29287" x="1849438" y="2120900"/>
          <p14:tracePt t="29288" x="1833563" y="2112963"/>
          <p14:tracePt t="29289" x="1825625" y="2105025"/>
          <p14:tracePt t="29290" x="1817688" y="2097088"/>
          <p14:tracePt t="29291" x="1809750" y="2097088"/>
          <p14:tracePt t="29292" x="1793875" y="2089150"/>
          <p14:tracePt t="29293" x="1785938" y="2081213"/>
          <p14:tracePt t="29294" x="1778000" y="2073275"/>
          <p14:tracePt t="29295" x="1770063" y="2065338"/>
          <p14:tracePt t="29296" x="1754188" y="2049463"/>
          <p14:tracePt t="29298" x="1746250" y="2049463"/>
          <p14:tracePt t="29298" x="1730375" y="2041525"/>
          <p14:tracePt t="29300" x="1722438" y="2033588"/>
          <p14:tracePt t="29301" x="1706563" y="2025650"/>
          <p14:tracePt t="29302" x="1698625" y="2017713"/>
          <p14:tracePt t="29302" x="1690688" y="2009775"/>
          <p14:tracePt t="29303" x="1682750" y="2009775"/>
          <p14:tracePt t="29304" x="1674813" y="2001838"/>
          <p14:tracePt t="29305" x="1666875" y="1993900"/>
          <p14:tracePt t="29306" x="1658938" y="1985963"/>
          <p14:tracePt t="29307" x="1651000" y="1978025"/>
          <p14:tracePt t="29308" x="1635125" y="1978025"/>
          <p14:tracePt t="29309" x="1627188" y="1970088"/>
          <p14:tracePt t="29310" x="1619250" y="1962150"/>
          <p14:tracePt t="29311" x="1611313" y="1954213"/>
          <p14:tracePt t="29312" x="1603375" y="1946275"/>
          <p14:tracePt t="29313" x="1595438" y="1938338"/>
          <p14:tracePt t="29315" x="1587500" y="1938338"/>
          <p14:tracePt t="29315" x="1579563" y="1930400"/>
          <p14:tracePt t="29317" x="1571625" y="1922463"/>
          <p14:tracePt t="29318" x="1562100" y="1914525"/>
          <p14:tracePt t="29318" x="1554163" y="1906588"/>
          <p14:tracePt t="29319" x="1546225" y="1906588"/>
          <p14:tracePt t="29320" x="1538288" y="1898650"/>
          <p14:tracePt t="29321" x="1530350" y="1890713"/>
          <p14:tracePt t="29322" x="1522413" y="1881188"/>
          <p14:tracePt t="29323" x="1506538" y="1873250"/>
          <p14:tracePt t="29324" x="1498600" y="1865313"/>
          <p14:tracePt t="29325" x="1490663" y="1857375"/>
          <p14:tracePt t="29326" x="1482725" y="1849438"/>
          <p14:tracePt t="29327" x="1474788" y="1841500"/>
          <p14:tracePt t="29328" x="1466850" y="1841500"/>
          <p14:tracePt t="29329" x="1458913" y="1833563"/>
          <p14:tracePt t="29330" x="1443038" y="1825625"/>
          <p14:tracePt t="29331" x="1443038" y="1817688"/>
          <p14:tracePt t="29333" x="1427163" y="1801813"/>
          <p14:tracePt t="29334" x="1419225" y="1793875"/>
          <p14:tracePt t="29335" x="1411288" y="1785938"/>
          <p14:tracePt t="29335" x="1403350" y="1778000"/>
          <p14:tracePt t="29337" x="1395413" y="1762125"/>
          <p14:tracePt t="29337" x="1387475" y="1754188"/>
          <p14:tracePt t="29338" x="1379538" y="1746250"/>
          <p14:tracePt t="29339" x="1371600" y="1738313"/>
          <p14:tracePt t="29340" x="1363663" y="1730375"/>
          <p14:tracePt t="29341" x="1355725" y="1722438"/>
          <p14:tracePt t="29342" x="1347788" y="1714500"/>
          <p14:tracePt t="29343" x="1331913" y="1706563"/>
          <p14:tracePt t="29344" x="1316038" y="1698625"/>
          <p14:tracePt t="29345" x="1308100" y="1690688"/>
          <p14:tracePt t="29346" x="1300163" y="1682750"/>
          <p14:tracePt t="29347" x="1292225" y="1674813"/>
          <p14:tracePt t="29348" x="1284288" y="1651000"/>
          <p14:tracePt t="29349" x="1268413" y="1643063"/>
          <p14:tracePt t="29351" x="1260475" y="1635125"/>
          <p14:tracePt t="29352" x="1252538" y="1627188"/>
          <p14:tracePt t="29352" x="1236663" y="1619250"/>
          <p14:tracePt t="29353" x="1228725" y="1603375"/>
          <p14:tracePt t="29354" x="1220788" y="1595438"/>
          <p14:tracePt t="29355" x="1211263" y="1587500"/>
          <p14:tracePt t="29356" x="1203325" y="1579563"/>
          <p14:tracePt t="29357" x="1187450" y="1571625"/>
          <p14:tracePt t="29358" x="1179513" y="1563688"/>
          <p14:tracePt t="29359" x="1171575" y="1555750"/>
          <p14:tracePt t="29360" x="1163638" y="1530350"/>
          <p14:tracePt t="29361" x="1139825" y="1522413"/>
          <p14:tracePt t="29362" x="1131888" y="1514475"/>
          <p14:tracePt t="29363" x="1123950" y="1498600"/>
          <p14:tracePt t="29365" x="1116013" y="1490663"/>
          <p14:tracePt t="29365" x="1108075" y="1482725"/>
          <p14:tracePt t="29367" x="1100138" y="1474788"/>
          <p14:tracePt t="29368" x="1076325" y="1458913"/>
          <p14:tracePt t="29369" x="1068388" y="1435100"/>
          <p14:tracePt t="29370" x="1060450" y="1427163"/>
          <p14:tracePt t="29371" x="1052513" y="1419225"/>
          <p14:tracePt t="29372" x="1028700" y="1411288"/>
          <p14:tracePt t="29373" x="1020763" y="1403350"/>
          <p14:tracePt t="29374" x="1012825" y="1387475"/>
          <p14:tracePt t="29375" x="996950" y="1379538"/>
          <p14:tracePt t="29376" x="989013" y="1371600"/>
          <p14:tracePt t="29377" x="981075" y="1363663"/>
          <p14:tracePt t="29378" x="973138" y="1355725"/>
          <p14:tracePt t="29379" x="965200" y="1347788"/>
          <p14:tracePt t="29380" x="949325" y="1331913"/>
          <p14:tracePt t="29382" x="933450" y="1323975"/>
          <p14:tracePt t="29383" x="925513" y="1316038"/>
          <p14:tracePt t="29384" x="917575" y="1308100"/>
          <p14:tracePt t="29385" x="901700" y="1292225"/>
          <p14:tracePt t="29386" x="893763" y="1284288"/>
          <p14:tracePt t="29386" x="885825" y="1276350"/>
          <p14:tracePt t="29387" x="877888" y="1268413"/>
          <p14:tracePt t="29388" x="868363" y="1268413"/>
          <p14:tracePt t="29389" x="860425" y="1260475"/>
          <p14:tracePt t="29390" x="844550" y="1252538"/>
          <p14:tracePt t="29391" x="836613" y="1244600"/>
          <p14:tracePt t="29392" x="828675" y="1236663"/>
          <p14:tracePt t="29393" x="820738" y="1228725"/>
          <p14:tracePt t="29394" x="812800" y="1220788"/>
          <p14:tracePt t="29395" x="804863" y="1212850"/>
          <p14:tracePt t="29396" x="796925" y="1204913"/>
          <p14:tracePt t="29398" x="788988" y="1195388"/>
          <p14:tracePt t="29399" x="781050" y="1195388"/>
          <p14:tracePt t="29399" x="773113" y="1187450"/>
          <p14:tracePt t="29401" x="765175" y="1179513"/>
          <p14:tracePt t="29402" x="757238" y="1171575"/>
          <p14:tracePt t="29402" x="741363" y="1171575"/>
          <p14:tracePt t="29403" x="733425" y="1163638"/>
          <p14:tracePt t="29404" x="725488" y="1155700"/>
          <p14:tracePt t="29405" x="717550" y="1147763"/>
          <p14:tracePt t="29406" x="709613" y="1139825"/>
          <p14:tracePt t="29408" x="701675" y="1131888"/>
          <p14:tracePt t="29409" x="693738" y="1123950"/>
          <p14:tracePt t="29410" x="685800" y="1108075"/>
          <p14:tracePt t="29411" x="677863" y="1108075"/>
          <p14:tracePt t="29412" x="669925" y="1100138"/>
          <p14:tracePt t="29413" x="669925" y="1092200"/>
          <p14:tracePt t="29415" x="661988" y="1092200"/>
          <p14:tracePt t="29415" x="654050" y="1084263"/>
          <p14:tracePt t="29416" x="654050" y="1076325"/>
          <p14:tracePt t="29417" x="646113" y="1076325"/>
          <p14:tracePt t="29418" x="638175" y="1068388"/>
          <p14:tracePt t="29419" x="638175" y="1060450"/>
          <p14:tracePt t="29420" x="630238" y="1060450"/>
          <p14:tracePt t="29421" x="622300" y="1052513"/>
          <p14:tracePt t="29422" x="622300" y="1044575"/>
          <p14:tracePt t="29423" x="614363" y="1044575"/>
          <p14:tracePt t="29424" x="606425" y="1036638"/>
          <p14:tracePt t="29426" x="598488" y="1028700"/>
          <p14:tracePt t="29427" x="590550" y="1020763"/>
          <p14:tracePt t="29429" x="582613" y="1012825"/>
          <p14:tracePt t="29430" x="582613" y="1004888"/>
          <p14:tracePt t="29431" x="574675" y="1004888"/>
          <p14:tracePt t="29433" x="558800" y="989013"/>
          <p14:tracePt t="29434" x="558800" y="981075"/>
          <p14:tracePt t="29436" x="550863" y="981075"/>
          <p14:tracePt t="29436" x="542925" y="973138"/>
          <p14:tracePt t="29437" x="542925" y="965200"/>
          <p14:tracePt t="29438" x="534988" y="957263"/>
          <p14:tracePt t="29439" x="527050" y="949325"/>
          <p14:tracePt t="29441" x="517525" y="941388"/>
          <p14:tracePt t="29442" x="509588" y="933450"/>
          <p14:tracePt t="29444" x="501650" y="925513"/>
          <p14:tracePt t="29444" x="493713" y="917575"/>
          <p14:tracePt t="29445" x="485775" y="909638"/>
          <p14:tracePt t="29446" x="477838" y="901700"/>
          <p14:tracePt t="29447" x="469900" y="893763"/>
          <p14:tracePt t="29448" x="469900" y="885825"/>
          <p14:tracePt t="29450" x="461963" y="877888"/>
          <p14:tracePt t="29451" x="454025" y="869950"/>
          <p14:tracePt t="29451" x="446088" y="862013"/>
          <p14:tracePt t="29452" x="438150" y="852488"/>
          <p14:tracePt t="29453" x="430213" y="844550"/>
          <p14:tracePt t="29454" x="422275" y="836613"/>
          <p14:tracePt t="29455" x="414338" y="828675"/>
          <p14:tracePt t="29456" x="398463" y="820738"/>
          <p14:tracePt t="29457" x="382588" y="804863"/>
          <p14:tracePt t="29458" x="374650" y="796925"/>
          <p14:tracePt t="29459" x="366713" y="781050"/>
          <p14:tracePt t="29460" x="358775" y="773113"/>
          <p14:tracePt t="29461" x="350838" y="765175"/>
          <p14:tracePt t="29462" x="342900" y="757238"/>
          <p14:tracePt t="29463" x="334963" y="749300"/>
          <p14:tracePt t="29465" x="327025" y="741363"/>
          <p14:tracePt t="29465" x="319088" y="733425"/>
          <p14:tracePt t="29466" x="311150" y="717550"/>
          <p14:tracePt t="29467" x="303213" y="709613"/>
          <p14:tracePt t="29468" x="295275" y="701675"/>
          <p14:tracePt t="29469" x="279400" y="693738"/>
          <p14:tracePt t="29470" x="263525" y="669925"/>
          <p14:tracePt t="29471" x="255588" y="661988"/>
          <p14:tracePt t="29472" x="247650" y="654050"/>
          <p14:tracePt t="29473" x="239713" y="646113"/>
          <p14:tracePt t="29474" x="231775" y="638175"/>
          <p14:tracePt t="29475" x="231775" y="630238"/>
          <p14:tracePt t="29476" x="215900" y="614363"/>
          <p14:tracePt t="29477" x="215900" y="606425"/>
          <p14:tracePt t="29478" x="207963" y="598488"/>
          <p14:tracePt t="29479" x="200025" y="590550"/>
          <p14:tracePt t="29480" x="192088" y="582613"/>
          <p14:tracePt t="29482" x="166688" y="558800"/>
          <p14:tracePt t="29483" x="166688" y="550863"/>
          <p14:tracePt t="29484" x="158750" y="542925"/>
          <p14:tracePt t="29485" x="150813" y="534988"/>
          <p14:tracePt t="29485" x="142875" y="527050"/>
          <p14:tracePt t="29486" x="134938" y="509588"/>
          <p14:tracePt t="29487" x="127000" y="501650"/>
          <p14:tracePt t="29488" x="119063" y="493713"/>
          <p14:tracePt t="29489" x="111125" y="485775"/>
          <p14:tracePt t="29490" x="111125" y="477838"/>
          <p14:tracePt t="29491" x="103188" y="469900"/>
          <p14:tracePt t="29492" x="95250" y="461963"/>
          <p14:tracePt t="29493" x="87313" y="446088"/>
          <p14:tracePt t="29494" x="79375" y="438150"/>
          <p14:tracePt t="29495" x="71438" y="430213"/>
          <p14:tracePt t="29496" x="63500" y="422275"/>
          <p14:tracePt t="29497" x="63500" y="414338"/>
          <p14:tracePt t="29498" x="55563" y="398463"/>
          <p14:tracePt t="29500" x="47625" y="382588"/>
          <p14:tracePt t="29501" x="39688" y="374650"/>
          <p14:tracePt t="29502" x="39688" y="366713"/>
          <p14:tracePt t="29502" x="31750" y="358775"/>
          <p14:tracePt t="29503" x="23813" y="350838"/>
          <p14:tracePt t="29504" x="23813" y="342900"/>
          <p14:tracePt t="29505" x="15875" y="327025"/>
          <p14:tracePt t="29506" x="7938" y="319088"/>
          <p14:tracePt t="29507" x="0" y="311150"/>
          <p14:tracePt t="29508" x="0" y="303213"/>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741C8CB-B86E-4BE5-B653-31AC065110E6}"/>
              </a:ext>
            </a:extLst>
          </p:cNvPr>
          <p:cNvSpPr txBox="1"/>
          <p:nvPr/>
        </p:nvSpPr>
        <p:spPr>
          <a:xfrm>
            <a:off x="771759" y="1601085"/>
            <a:ext cx="2569955" cy="2800767"/>
          </a:xfrm>
          <a:prstGeom prst="rect">
            <a:avLst/>
          </a:prstGeom>
          <a:noFill/>
        </p:spPr>
        <p:txBody>
          <a:bodyPr wrap="square" rtlCol="0">
            <a:spAutoFit/>
          </a:bodyPr>
          <a:lstStyle/>
          <a:p>
            <a:r>
              <a:rPr lang="en-US" sz="3600" dirty="0">
                <a:solidFill>
                  <a:srgbClr val="002060"/>
                </a:solidFill>
              </a:rPr>
              <a:t>Model Fitting and Testing:</a:t>
            </a:r>
          </a:p>
          <a:p>
            <a:endParaRPr lang="en-US" sz="1200" dirty="0">
              <a:solidFill>
                <a:srgbClr val="002060"/>
              </a:solidFill>
            </a:endParaRPr>
          </a:p>
          <a:p>
            <a:r>
              <a:rPr lang="en-US" sz="2400" dirty="0">
                <a:solidFill>
                  <a:srgbClr val="002060"/>
                </a:solidFill>
              </a:rPr>
              <a:t>Linear Regressions:</a:t>
            </a:r>
          </a:p>
          <a:p>
            <a:endParaRPr lang="en-US" sz="1200" dirty="0">
              <a:solidFill>
                <a:srgbClr val="002060"/>
              </a:solidFill>
            </a:endParaRPr>
          </a:p>
          <a:p>
            <a:r>
              <a:rPr lang="en-US" sz="2000" dirty="0">
                <a:solidFill>
                  <a:srgbClr val="002060"/>
                </a:solidFill>
                <a:latin typeface="-apple-system"/>
              </a:rPr>
              <a:t>- It is clearly not linear</a:t>
            </a:r>
          </a:p>
        </p:txBody>
      </p:sp>
      <p:sp>
        <p:nvSpPr>
          <p:cNvPr id="6" name="TextBox 5">
            <a:extLst>
              <a:ext uri="{FF2B5EF4-FFF2-40B4-BE49-F238E27FC236}">
                <a16:creationId xmlns:a16="http://schemas.microsoft.com/office/drawing/2014/main" id="{66CEF6EE-47B6-469A-9228-D680130DC2CF}"/>
              </a:ext>
            </a:extLst>
          </p:cNvPr>
          <p:cNvSpPr txBox="1"/>
          <p:nvPr/>
        </p:nvSpPr>
        <p:spPr>
          <a:xfrm>
            <a:off x="771759" y="246410"/>
            <a:ext cx="10349948" cy="120032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3600" b="1" i="0" dirty="0">
                <a:solidFill>
                  <a:srgbClr val="24292F"/>
                </a:solidFill>
                <a:effectLst/>
                <a:latin typeface="-apple-system"/>
              </a:rPr>
              <a:t>Time Series analysis and forecasting of </a:t>
            </a:r>
          </a:p>
          <a:p>
            <a:pPr algn="ctr"/>
            <a:r>
              <a:rPr lang="en-US" sz="3600" b="1" i="0" dirty="0">
                <a:solidFill>
                  <a:srgbClr val="24292F"/>
                </a:solidFill>
                <a:effectLst/>
                <a:latin typeface="-apple-system"/>
              </a:rPr>
              <a:t>COVID-19 Cases and Death in the US</a:t>
            </a:r>
          </a:p>
        </p:txBody>
      </p:sp>
      <p:pic>
        <p:nvPicPr>
          <p:cNvPr id="4" name="Picture 3" descr="Chart&#10;&#10;Description automatically generated">
            <a:extLst>
              <a:ext uri="{FF2B5EF4-FFF2-40B4-BE49-F238E27FC236}">
                <a16:creationId xmlns:a16="http://schemas.microsoft.com/office/drawing/2014/main" id="{0B80EC85-7A44-4FF0-8240-49B1598A95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41715" y="1446738"/>
            <a:ext cx="7779992" cy="4829247"/>
          </a:xfrm>
          <a:prstGeom prst="rect">
            <a:avLst/>
          </a:prstGeom>
        </p:spPr>
      </p:pic>
      <p:pic>
        <p:nvPicPr>
          <p:cNvPr id="7" name="Audio 6">
            <a:hlinkClick r:id="" action="ppaction://media"/>
            <a:extLst>
              <a:ext uri="{FF2B5EF4-FFF2-40B4-BE49-F238E27FC236}">
                <a16:creationId xmlns:a16="http://schemas.microsoft.com/office/drawing/2014/main" id="{4BE10598-9B84-4744-9DFC-30284ECD4FB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84028661"/>
      </p:ext>
    </p:extLst>
  </p:cSld>
  <p:clrMapOvr>
    <a:masterClrMapping/>
  </p:clrMapOvr>
  <mc:AlternateContent xmlns:mc="http://schemas.openxmlformats.org/markup-compatibility/2006">
    <mc:Choice xmlns:p14="http://schemas.microsoft.com/office/powerpoint/2010/main" Requires="p14">
      <p:transition spd="slow" p14:dur="2000" advTm="16681"/>
    </mc:Choice>
    <mc:Fallback>
      <p:transition spd="slow" advTm="166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3829</TotalTime>
  <Words>1086</Words>
  <Application>Microsoft Office PowerPoint</Application>
  <PresentationFormat>Widescreen</PresentationFormat>
  <Paragraphs>165</Paragraphs>
  <Slides>21</Slides>
  <Notes>0</Notes>
  <HiddenSlides>0</HiddenSlides>
  <MMClips>21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-apple-system</vt:lpstr>
      <vt:lpstr>Arial</vt:lpstr>
      <vt:lpstr>Calibri</vt:lpstr>
      <vt:lpstr>Calibri Light</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Tikaram Subedy</dc:creator>
  <cp:lastModifiedBy>Tikaram Subedy</cp:lastModifiedBy>
  <cp:revision>20</cp:revision>
  <dcterms:created xsi:type="dcterms:W3CDTF">2021-11-29T23:41:57Z</dcterms:created>
  <dcterms:modified xsi:type="dcterms:W3CDTF">2021-12-11T02:11:41Z</dcterms:modified>
</cp:coreProperties>
</file>

<file path=docProps/thumbnail.jpeg>
</file>